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648" r:id="rId4"/>
    <p:sldMasterId id="2147483753" r:id="rId5"/>
    <p:sldMasterId id="2147483738" r:id="rId6"/>
    <p:sldMasterId id="2147483781" r:id="rId7"/>
  </p:sldMasterIdLst>
  <p:notesMasterIdLst>
    <p:notesMasterId r:id="rId27"/>
  </p:notesMasterIdLst>
  <p:handoutMasterIdLst>
    <p:handoutMasterId r:id="rId28"/>
  </p:handoutMasterIdLst>
  <p:sldIdLst>
    <p:sldId id="259" r:id="rId8"/>
    <p:sldId id="315" r:id="rId9"/>
    <p:sldId id="316" r:id="rId10"/>
    <p:sldId id="317" r:id="rId11"/>
    <p:sldId id="318" r:id="rId12"/>
    <p:sldId id="325" r:id="rId13"/>
    <p:sldId id="336" r:id="rId14"/>
    <p:sldId id="330" r:id="rId15"/>
    <p:sldId id="328" r:id="rId16"/>
    <p:sldId id="331" r:id="rId17"/>
    <p:sldId id="340" r:id="rId18"/>
    <p:sldId id="335" r:id="rId19"/>
    <p:sldId id="322" r:id="rId20"/>
    <p:sldId id="319" r:id="rId21"/>
    <p:sldId id="332" r:id="rId22"/>
    <p:sldId id="339" r:id="rId23"/>
    <p:sldId id="333" r:id="rId24"/>
    <p:sldId id="334" r:id="rId25"/>
    <p:sldId id="260" r:id="rId26"/>
  </p:sldIdLst>
  <p:sldSz cx="12192000" cy="6858000"/>
  <p:notesSz cx="6858000" cy="9144000"/>
  <p:embeddedFontLst>
    <p:embeddedFont>
      <p:font typeface="Inter" panose="02000503000000020004" pitchFamily="2" charset="0"/>
      <p:regular r:id="rId29"/>
      <p:bold r:id="rId30"/>
    </p:embeddedFont>
    <p:embeddedFont>
      <p:font typeface="Inter SemiBold" panose="02000503000000020004" pitchFamily="2" charset="0"/>
      <p:bold r:id="rId31"/>
    </p:embeddedFont>
    <p:embeddedFont>
      <p:font typeface="Verdana" panose="020B0604030504040204" pitchFamily="34" charset="0"/>
      <p:regular r:id="rId32"/>
      <p:bold r:id="rId33"/>
      <p:italic r:id="rId34"/>
      <p:boldItalic r:id="rId35"/>
    </p:embeddedFont>
  </p:embeddedFontLst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" id="{E923096D-1E0A-4722-A21E-048DF656C9DB}">
          <p14:sldIdLst>
            <p14:sldId id="259"/>
            <p14:sldId id="315"/>
            <p14:sldId id="316"/>
            <p14:sldId id="317"/>
            <p14:sldId id="318"/>
            <p14:sldId id="325"/>
            <p14:sldId id="336"/>
            <p14:sldId id="330"/>
            <p14:sldId id="328"/>
            <p14:sldId id="331"/>
            <p14:sldId id="340"/>
            <p14:sldId id="335"/>
            <p14:sldId id="322"/>
            <p14:sldId id="319"/>
            <p14:sldId id="332"/>
            <p14:sldId id="339"/>
            <p14:sldId id="333"/>
            <p14:sldId id="334"/>
            <p14:sldId id="260"/>
          </p14:sldIdLst>
        </p14:section>
        <p14:section name="Parts" id="{017E6170-D65F-42B5-BD7A-48A715FDC60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C0B1EC"/>
    <a:srgbClr val="003366"/>
    <a:srgbClr val="003764"/>
    <a:srgbClr val="341D75"/>
    <a:srgbClr val="FEFFFF"/>
    <a:srgbClr val="FFFFFF"/>
    <a:srgbClr val="FF3399"/>
    <a:srgbClr val="89CDE2"/>
    <a:srgbClr val="F2E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E7C0F19-4303-4DC2-BE18-B1ECAAA8173F}" v="44" dt="2024-05-16T09:16:42.2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3535" autoAdjust="0"/>
  </p:normalViewPr>
  <p:slideViewPr>
    <p:cSldViewPr>
      <p:cViewPr varScale="1">
        <p:scale>
          <a:sx n="92" d="100"/>
          <a:sy n="92" d="100"/>
        </p:scale>
        <p:origin x="174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3606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ableStyles" Target="tableStyles.xml"/><Relationship Id="rId21" Type="http://schemas.openxmlformats.org/officeDocument/2006/relationships/slide" Target="slides/slide14.xml"/><Relationship Id="rId34" Type="http://schemas.openxmlformats.org/officeDocument/2006/relationships/font" Target="fonts/font6.fntdata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font" Target="fonts/font1.fntdata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font" Target="fonts/font4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handoutMaster" Target="handoutMasters/handoutMaster1.xml"/><Relationship Id="rId36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font" Target="fonts/font5.fntdata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nno Driesse" userId="734d022b-6f0f-442e-9382-2bdcff289f27" providerId="ADAL" clId="{5E7C0F19-4303-4DC2-BE18-B1ECAAA8173F}"/>
    <pc:docChg chg="undo redo custSel addSld delSld modSld sldOrd modSection">
      <pc:chgData name="Menno Driesse" userId="734d022b-6f0f-442e-9382-2bdcff289f27" providerId="ADAL" clId="{5E7C0F19-4303-4DC2-BE18-B1ECAAA8173F}" dt="2024-05-16T09:21:07.802" v="2524" actId="20577"/>
      <pc:docMkLst>
        <pc:docMk/>
      </pc:docMkLst>
      <pc:sldChg chg="modSp mod">
        <pc:chgData name="Menno Driesse" userId="734d022b-6f0f-442e-9382-2bdcff289f27" providerId="ADAL" clId="{5E7C0F19-4303-4DC2-BE18-B1ECAAA8173F}" dt="2024-05-15T19:32:32.348" v="3" actId="12788"/>
        <pc:sldMkLst>
          <pc:docMk/>
          <pc:sldMk cId="1478597710" sldId="315"/>
        </pc:sldMkLst>
        <pc:picChg chg="mod">
          <ac:chgData name="Menno Driesse" userId="734d022b-6f0f-442e-9382-2bdcff289f27" providerId="ADAL" clId="{5E7C0F19-4303-4DC2-BE18-B1ECAAA8173F}" dt="2024-05-15T19:32:32.348" v="3" actId="12788"/>
          <ac:picMkLst>
            <pc:docMk/>
            <pc:sldMk cId="1478597710" sldId="315"/>
            <ac:picMk id="3" creationId="{1F1B2626-E4F1-6245-4EE2-676621B5C3DA}"/>
          </ac:picMkLst>
        </pc:picChg>
      </pc:sldChg>
      <pc:sldChg chg="addSp modSp mod modAnim">
        <pc:chgData name="Menno Driesse" userId="734d022b-6f0f-442e-9382-2bdcff289f27" providerId="ADAL" clId="{5E7C0F19-4303-4DC2-BE18-B1ECAAA8173F}" dt="2024-05-15T19:33:57.781" v="30"/>
        <pc:sldMkLst>
          <pc:docMk/>
          <pc:sldMk cId="382855634" sldId="316"/>
        </pc:sldMkLst>
        <pc:spChg chg="add mod">
          <ac:chgData name="Menno Driesse" userId="734d022b-6f0f-442e-9382-2bdcff289f27" providerId="ADAL" clId="{5E7C0F19-4303-4DC2-BE18-B1ECAAA8173F}" dt="2024-05-15T19:33:46.144" v="28" actId="14100"/>
          <ac:spMkLst>
            <pc:docMk/>
            <pc:sldMk cId="382855634" sldId="316"/>
            <ac:spMk id="2" creationId="{03A394FC-D15D-54B1-F19E-86A0B7674A6F}"/>
          </ac:spMkLst>
        </pc:spChg>
        <pc:spChg chg="add mod">
          <ac:chgData name="Menno Driesse" userId="734d022b-6f0f-442e-9382-2bdcff289f27" providerId="ADAL" clId="{5E7C0F19-4303-4DC2-BE18-B1ECAAA8173F}" dt="2024-05-15T19:33:34.530" v="26" actId="1035"/>
          <ac:spMkLst>
            <pc:docMk/>
            <pc:sldMk cId="382855634" sldId="316"/>
            <ac:spMk id="3" creationId="{7F38B7FC-B6F1-A2B0-79DD-8AAE12BEB0BB}"/>
          </ac:spMkLst>
        </pc:spChg>
        <pc:picChg chg="mod">
          <ac:chgData name="Menno Driesse" userId="734d022b-6f0f-442e-9382-2bdcff289f27" providerId="ADAL" clId="{5E7C0F19-4303-4DC2-BE18-B1ECAAA8173F}" dt="2024-05-15T19:33:16.905" v="12" actId="1076"/>
          <ac:picMkLst>
            <pc:docMk/>
            <pc:sldMk cId="382855634" sldId="316"/>
            <ac:picMk id="6" creationId="{55345285-F3FE-50EF-08D7-14B780EDE7E5}"/>
          </ac:picMkLst>
        </pc:picChg>
      </pc:sldChg>
      <pc:sldChg chg="modSp mod">
        <pc:chgData name="Menno Driesse" userId="734d022b-6f0f-442e-9382-2bdcff289f27" providerId="ADAL" clId="{5E7C0F19-4303-4DC2-BE18-B1ECAAA8173F}" dt="2024-05-15T20:26:20.629" v="1804" actId="114"/>
        <pc:sldMkLst>
          <pc:docMk/>
          <pc:sldMk cId="2301288844" sldId="317"/>
        </pc:sldMkLst>
        <pc:spChg chg="mod">
          <ac:chgData name="Menno Driesse" userId="734d022b-6f0f-442e-9382-2bdcff289f27" providerId="ADAL" clId="{5E7C0F19-4303-4DC2-BE18-B1ECAAA8173F}" dt="2024-05-15T20:26:20.629" v="1804" actId="114"/>
          <ac:spMkLst>
            <pc:docMk/>
            <pc:sldMk cId="2301288844" sldId="317"/>
            <ac:spMk id="11" creationId="{2F9BD31E-8BC2-84C5-1C77-0BD9BB9768A6}"/>
          </ac:spMkLst>
        </pc:spChg>
      </pc:sldChg>
      <pc:sldChg chg="modSp mod modAnim">
        <pc:chgData name="Menno Driesse" userId="734d022b-6f0f-442e-9382-2bdcff289f27" providerId="ADAL" clId="{5E7C0F19-4303-4DC2-BE18-B1ECAAA8173F}" dt="2024-05-15T19:34:49.095" v="36"/>
        <pc:sldMkLst>
          <pc:docMk/>
          <pc:sldMk cId="299058022" sldId="318"/>
        </pc:sldMkLst>
        <pc:spChg chg="mod">
          <ac:chgData name="Menno Driesse" userId="734d022b-6f0f-442e-9382-2bdcff289f27" providerId="ADAL" clId="{5E7C0F19-4303-4DC2-BE18-B1ECAAA8173F}" dt="2024-05-15T19:34:14.742" v="31" actId="20577"/>
          <ac:spMkLst>
            <pc:docMk/>
            <pc:sldMk cId="299058022" sldId="318"/>
            <ac:spMk id="3" creationId="{762F3384-F2DF-FDC1-DCF7-A709BE5D13F1}"/>
          </ac:spMkLst>
        </pc:spChg>
      </pc:sldChg>
      <pc:sldChg chg="modSp mod">
        <pc:chgData name="Menno Driesse" userId="734d022b-6f0f-442e-9382-2bdcff289f27" providerId="ADAL" clId="{5E7C0F19-4303-4DC2-BE18-B1ECAAA8173F}" dt="2024-05-16T09:20:07.280" v="2357" actId="207"/>
        <pc:sldMkLst>
          <pc:docMk/>
          <pc:sldMk cId="370917837" sldId="319"/>
        </pc:sldMkLst>
        <pc:spChg chg="mod">
          <ac:chgData name="Menno Driesse" userId="734d022b-6f0f-442e-9382-2bdcff289f27" providerId="ADAL" clId="{5E7C0F19-4303-4DC2-BE18-B1ECAAA8173F}" dt="2024-05-15T20:31:33.230" v="1855" actId="20577"/>
          <ac:spMkLst>
            <pc:docMk/>
            <pc:sldMk cId="370917837" sldId="319"/>
            <ac:spMk id="2" creationId="{7322EDD6-CC0C-19D7-5B72-F8FE37600D4F}"/>
          </ac:spMkLst>
        </pc:spChg>
        <pc:spChg chg="mod">
          <ac:chgData name="Menno Driesse" userId="734d022b-6f0f-442e-9382-2bdcff289f27" providerId="ADAL" clId="{5E7C0F19-4303-4DC2-BE18-B1ECAAA8173F}" dt="2024-05-16T09:20:07.280" v="2357" actId="207"/>
          <ac:spMkLst>
            <pc:docMk/>
            <pc:sldMk cId="370917837" sldId="319"/>
            <ac:spMk id="3" creationId="{511BC9E2-1220-FEDB-06B3-44DAD85C42F5}"/>
          </ac:spMkLst>
        </pc:spChg>
      </pc:sldChg>
      <pc:sldChg chg="addSp delSp modSp mod modAnim">
        <pc:chgData name="Menno Driesse" userId="734d022b-6f0f-442e-9382-2bdcff289f27" providerId="ADAL" clId="{5E7C0F19-4303-4DC2-BE18-B1ECAAA8173F}" dt="2024-05-16T09:16:07.621" v="2281"/>
        <pc:sldMkLst>
          <pc:docMk/>
          <pc:sldMk cId="1652142678" sldId="322"/>
        </pc:sldMkLst>
        <pc:spChg chg="add del mod">
          <ac:chgData name="Menno Driesse" userId="734d022b-6f0f-442e-9382-2bdcff289f27" providerId="ADAL" clId="{5E7C0F19-4303-4DC2-BE18-B1ECAAA8173F}" dt="2024-05-15T19:45:35.325" v="490" actId="21"/>
          <ac:spMkLst>
            <pc:docMk/>
            <pc:sldMk cId="1652142678" sldId="322"/>
            <ac:spMk id="3" creationId="{B8458451-3EB0-E22F-B405-2384BFC206F9}"/>
          </ac:spMkLst>
        </pc:spChg>
        <pc:spChg chg="add del">
          <ac:chgData name="Menno Driesse" userId="734d022b-6f0f-442e-9382-2bdcff289f27" providerId="ADAL" clId="{5E7C0F19-4303-4DC2-BE18-B1ECAAA8173F}" dt="2024-05-15T19:45:35.325" v="490" actId="21"/>
          <ac:spMkLst>
            <pc:docMk/>
            <pc:sldMk cId="1652142678" sldId="322"/>
            <ac:spMk id="5" creationId="{BB8AB795-52C9-0882-E20C-0835DC0482BC}"/>
          </ac:spMkLst>
        </pc:spChg>
        <pc:spChg chg="del">
          <ac:chgData name="Menno Driesse" userId="734d022b-6f0f-442e-9382-2bdcff289f27" providerId="ADAL" clId="{5E7C0F19-4303-4DC2-BE18-B1ECAAA8173F}" dt="2024-05-15T19:46:23.487" v="502" actId="478"/>
          <ac:spMkLst>
            <pc:docMk/>
            <pc:sldMk cId="1652142678" sldId="322"/>
            <ac:spMk id="6" creationId="{A0D2535A-C911-F6E9-2079-9E4FF5F33EED}"/>
          </ac:spMkLst>
        </pc:spChg>
        <pc:spChg chg="del">
          <ac:chgData name="Menno Driesse" userId="734d022b-6f0f-442e-9382-2bdcff289f27" providerId="ADAL" clId="{5E7C0F19-4303-4DC2-BE18-B1ECAAA8173F}" dt="2024-05-15T19:46:16.052" v="496" actId="478"/>
          <ac:spMkLst>
            <pc:docMk/>
            <pc:sldMk cId="1652142678" sldId="322"/>
            <ac:spMk id="25" creationId="{6C187CD7-28C1-19CF-3990-D4E4905E624F}"/>
          </ac:spMkLst>
        </pc:spChg>
        <pc:spChg chg="del">
          <ac:chgData name="Menno Driesse" userId="734d022b-6f0f-442e-9382-2bdcff289f27" providerId="ADAL" clId="{5E7C0F19-4303-4DC2-BE18-B1ECAAA8173F}" dt="2024-05-15T19:46:18.829" v="498" actId="478"/>
          <ac:spMkLst>
            <pc:docMk/>
            <pc:sldMk cId="1652142678" sldId="322"/>
            <ac:spMk id="26" creationId="{9972EFBC-8E03-089B-9316-7C0CDECC87FE}"/>
          </ac:spMkLst>
        </pc:spChg>
        <pc:spChg chg="del">
          <ac:chgData name="Menno Driesse" userId="734d022b-6f0f-442e-9382-2bdcff289f27" providerId="ADAL" clId="{5E7C0F19-4303-4DC2-BE18-B1ECAAA8173F}" dt="2024-05-15T19:46:34.232" v="508" actId="478"/>
          <ac:spMkLst>
            <pc:docMk/>
            <pc:sldMk cId="1652142678" sldId="322"/>
            <ac:spMk id="30" creationId="{94A9B8D2-1182-1425-EC8A-AD399D9F6010}"/>
          </ac:spMkLst>
        </pc:spChg>
        <pc:spChg chg="del">
          <ac:chgData name="Menno Driesse" userId="734d022b-6f0f-442e-9382-2bdcff289f27" providerId="ADAL" clId="{5E7C0F19-4303-4DC2-BE18-B1ECAAA8173F}" dt="2024-05-15T19:46:34.232" v="508" actId="478"/>
          <ac:spMkLst>
            <pc:docMk/>
            <pc:sldMk cId="1652142678" sldId="322"/>
            <ac:spMk id="31" creationId="{9136DB7F-F4EE-B405-FC45-164310545294}"/>
          </ac:spMkLst>
        </pc:spChg>
        <pc:spChg chg="del">
          <ac:chgData name="Menno Driesse" userId="734d022b-6f0f-442e-9382-2bdcff289f27" providerId="ADAL" clId="{5E7C0F19-4303-4DC2-BE18-B1ECAAA8173F}" dt="2024-05-15T19:46:12.540" v="495" actId="478"/>
          <ac:spMkLst>
            <pc:docMk/>
            <pc:sldMk cId="1652142678" sldId="322"/>
            <ac:spMk id="41" creationId="{56FC73A0-FD03-2353-E037-CD9280A018EB}"/>
          </ac:spMkLst>
        </pc:spChg>
        <pc:spChg chg="del">
          <ac:chgData name="Menno Driesse" userId="734d022b-6f0f-442e-9382-2bdcff289f27" providerId="ADAL" clId="{5E7C0F19-4303-4DC2-BE18-B1ECAAA8173F}" dt="2024-05-15T19:46:12.540" v="495" actId="478"/>
          <ac:spMkLst>
            <pc:docMk/>
            <pc:sldMk cId="1652142678" sldId="322"/>
            <ac:spMk id="52" creationId="{E2710F03-F00F-4955-7FED-9E9D8A13C96C}"/>
          </ac:spMkLst>
        </pc:spChg>
        <pc:spChg chg="del mod">
          <ac:chgData name="Menno Driesse" userId="734d022b-6f0f-442e-9382-2bdcff289f27" providerId="ADAL" clId="{5E7C0F19-4303-4DC2-BE18-B1ECAAA8173F}" dt="2024-05-15T19:46:29.613" v="507" actId="478"/>
          <ac:spMkLst>
            <pc:docMk/>
            <pc:sldMk cId="1652142678" sldId="322"/>
            <ac:spMk id="54" creationId="{D7373696-EA11-9504-8D46-06F3AAB6C72B}"/>
          </ac:spMkLst>
        </pc:spChg>
        <pc:spChg chg="del">
          <ac:chgData name="Menno Driesse" userId="734d022b-6f0f-442e-9382-2bdcff289f27" providerId="ADAL" clId="{5E7C0F19-4303-4DC2-BE18-B1ECAAA8173F}" dt="2024-05-15T19:46:28.083" v="506" actId="478"/>
          <ac:spMkLst>
            <pc:docMk/>
            <pc:sldMk cId="1652142678" sldId="322"/>
            <ac:spMk id="55" creationId="{5791AFDE-286C-BE7E-0D2C-D2BC50555CB8}"/>
          </ac:spMkLst>
        </pc:spChg>
        <pc:spChg chg="del">
          <ac:chgData name="Menno Driesse" userId="734d022b-6f0f-442e-9382-2bdcff289f27" providerId="ADAL" clId="{5E7C0F19-4303-4DC2-BE18-B1ECAAA8173F}" dt="2024-05-15T19:46:23.158" v="501" actId="478"/>
          <ac:spMkLst>
            <pc:docMk/>
            <pc:sldMk cId="1652142678" sldId="322"/>
            <ac:spMk id="82" creationId="{EABF7419-C81A-E577-8804-37FE0368C5C9}"/>
          </ac:spMkLst>
        </pc:spChg>
        <pc:spChg chg="del">
          <ac:chgData name="Menno Driesse" userId="734d022b-6f0f-442e-9382-2bdcff289f27" providerId="ADAL" clId="{5E7C0F19-4303-4DC2-BE18-B1ECAAA8173F}" dt="2024-05-15T19:46:36.444" v="509" actId="478"/>
          <ac:spMkLst>
            <pc:docMk/>
            <pc:sldMk cId="1652142678" sldId="322"/>
            <ac:spMk id="83" creationId="{F1F6C8DB-532B-799C-3B0C-FA3E67DF3CB1}"/>
          </ac:spMkLst>
        </pc:spChg>
        <pc:spChg chg="del">
          <ac:chgData name="Menno Driesse" userId="734d022b-6f0f-442e-9382-2bdcff289f27" providerId="ADAL" clId="{5E7C0F19-4303-4DC2-BE18-B1ECAAA8173F}" dt="2024-05-15T19:46:21.598" v="499" actId="478"/>
          <ac:spMkLst>
            <pc:docMk/>
            <pc:sldMk cId="1652142678" sldId="322"/>
            <ac:spMk id="84" creationId="{38A1C6A0-0BC4-4E74-31B3-A471F82EF808}"/>
          </ac:spMkLst>
        </pc:spChg>
        <pc:spChg chg="del">
          <ac:chgData name="Menno Driesse" userId="734d022b-6f0f-442e-9382-2bdcff289f27" providerId="ADAL" clId="{5E7C0F19-4303-4DC2-BE18-B1ECAAA8173F}" dt="2024-05-15T19:46:16.052" v="496" actId="478"/>
          <ac:spMkLst>
            <pc:docMk/>
            <pc:sldMk cId="1652142678" sldId="322"/>
            <ac:spMk id="85" creationId="{4028688A-8936-A05B-1A65-9C53692AC1A5}"/>
          </ac:spMkLst>
        </pc:spChg>
        <pc:spChg chg="del">
          <ac:chgData name="Menno Driesse" userId="734d022b-6f0f-442e-9382-2bdcff289f27" providerId="ADAL" clId="{5E7C0F19-4303-4DC2-BE18-B1ECAAA8173F}" dt="2024-05-15T19:46:12.540" v="495" actId="478"/>
          <ac:spMkLst>
            <pc:docMk/>
            <pc:sldMk cId="1652142678" sldId="322"/>
            <ac:spMk id="86" creationId="{32B8C40D-6CD5-DD52-0BC5-116C7E85CF56}"/>
          </ac:spMkLst>
        </pc:spChg>
        <pc:spChg chg="del">
          <ac:chgData name="Menno Driesse" userId="734d022b-6f0f-442e-9382-2bdcff289f27" providerId="ADAL" clId="{5E7C0F19-4303-4DC2-BE18-B1ECAAA8173F}" dt="2024-05-15T19:46:12.540" v="495" actId="478"/>
          <ac:spMkLst>
            <pc:docMk/>
            <pc:sldMk cId="1652142678" sldId="322"/>
            <ac:spMk id="87" creationId="{223DEE7B-53FA-3E04-223D-EEC05B2FD73E}"/>
          </ac:spMkLst>
        </pc:spChg>
        <pc:spChg chg="del mod">
          <ac:chgData name="Menno Driesse" userId="734d022b-6f0f-442e-9382-2bdcff289f27" providerId="ADAL" clId="{5E7C0F19-4303-4DC2-BE18-B1ECAAA8173F}" dt="2024-05-15T19:46:18.829" v="498" actId="478"/>
          <ac:spMkLst>
            <pc:docMk/>
            <pc:sldMk cId="1652142678" sldId="322"/>
            <ac:spMk id="96" creationId="{B8275617-A496-3060-7CDD-E6F0723B9FBC}"/>
          </ac:spMkLst>
        </pc:spChg>
        <pc:spChg chg="del mod">
          <ac:chgData name="Menno Driesse" userId="734d022b-6f0f-442e-9382-2bdcff289f27" providerId="ADAL" clId="{5E7C0F19-4303-4DC2-BE18-B1ECAAA8173F}" dt="2024-05-15T19:46:40.462" v="510" actId="478"/>
          <ac:spMkLst>
            <pc:docMk/>
            <pc:sldMk cId="1652142678" sldId="322"/>
            <ac:spMk id="103" creationId="{D0DEFAAB-3D41-0490-E56E-A28FB2EF0516}"/>
          </ac:spMkLst>
        </pc:spChg>
        <pc:spChg chg="mod">
          <ac:chgData name="Menno Driesse" userId="734d022b-6f0f-442e-9382-2bdcff289f27" providerId="ADAL" clId="{5E7C0F19-4303-4DC2-BE18-B1ECAAA8173F}" dt="2024-05-15T19:47:18.116" v="550" actId="1035"/>
          <ac:spMkLst>
            <pc:docMk/>
            <pc:sldMk cId="1652142678" sldId="322"/>
            <ac:spMk id="104" creationId="{34A10BB5-B0BB-3844-716B-E98CE4003B43}"/>
          </ac:spMkLst>
        </pc:spChg>
        <pc:spChg chg="mod">
          <ac:chgData name="Menno Driesse" userId="734d022b-6f0f-442e-9382-2bdcff289f27" providerId="ADAL" clId="{5E7C0F19-4303-4DC2-BE18-B1ECAAA8173F}" dt="2024-05-15T19:48:19.004" v="592" actId="207"/>
          <ac:spMkLst>
            <pc:docMk/>
            <pc:sldMk cId="1652142678" sldId="322"/>
            <ac:spMk id="105" creationId="{30FDBE52-08B5-DB6F-345D-B4DA363E85D3}"/>
          </ac:spMkLst>
        </pc:spChg>
        <pc:spChg chg="mod">
          <ac:chgData name="Menno Driesse" userId="734d022b-6f0f-442e-9382-2bdcff289f27" providerId="ADAL" clId="{5E7C0F19-4303-4DC2-BE18-B1ECAAA8173F}" dt="2024-05-15T19:48:16.899" v="591" actId="207"/>
          <ac:spMkLst>
            <pc:docMk/>
            <pc:sldMk cId="1652142678" sldId="322"/>
            <ac:spMk id="106" creationId="{895A7C80-C768-6B22-7998-AAD9F74695D4}"/>
          </ac:spMkLst>
        </pc:spChg>
        <pc:spChg chg="mod">
          <ac:chgData name="Menno Driesse" userId="734d022b-6f0f-442e-9382-2bdcff289f27" providerId="ADAL" clId="{5E7C0F19-4303-4DC2-BE18-B1ECAAA8173F}" dt="2024-05-15T19:47:18.116" v="550" actId="1035"/>
          <ac:spMkLst>
            <pc:docMk/>
            <pc:sldMk cId="1652142678" sldId="322"/>
            <ac:spMk id="107" creationId="{C900C913-3D03-6D1A-CE76-5AB3C25E9D9B}"/>
          </ac:spMkLst>
        </pc:spChg>
        <pc:spChg chg="mod">
          <ac:chgData name="Menno Driesse" userId="734d022b-6f0f-442e-9382-2bdcff289f27" providerId="ADAL" clId="{5E7C0F19-4303-4DC2-BE18-B1ECAAA8173F}" dt="2024-05-15T19:48:04.185" v="590" actId="1035"/>
          <ac:spMkLst>
            <pc:docMk/>
            <pc:sldMk cId="1652142678" sldId="322"/>
            <ac:spMk id="108" creationId="{8CDCE3C8-A09C-F580-2F39-DCAD3FA26F2B}"/>
          </ac:spMkLst>
        </pc:spChg>
        <pc:spChg chg="mod">
          <ac:chgData name="Menno Driesse" userId="734d022b-6f0f-442e-9382-2bdcff289f27" providerId="ADAL" clId="{5E7C0F19-4303-4DC2-BE18-B1ECAAA8173F}" dt="2024-05-15T19:48:04.185" v="590" actId="1035"/>
          <ac:spMkLst>
            <pc:docMk/>
            <pc:sldMk cId="1652142678" sldId="322"/>
            <ac:spMk id="109" creationId="{D2B0E124-D548-588D-77C9-10ADE6EA1283}"/>
          </ac:spMkLst>
        </pc:spChg>
        <pc:spChg chg="mod">
          <ac:chgData name="Menno Driesse" userId="734d022b-6f0f-442e-9382-2bdcff289f27" providerId="ADAL" clId="{5E7C0F19-4303-4DC2-BE18-B1ECAAA8173F}" dt="2024-05-15T19:47:18.116" v="550" actId="1035"/>
          <ac:spMkLst>
            <pc:docMk/>
            <pc:sldMk cId="1652142678" sldId="322"/>
            <ac:spMk id="110" creationId="{2BD7C57C-084B-9D28-5E42-923B4A1F1115}"/>
          </ac:spMkLst>
        </pc:spChg>
        <pc:spChg chg="add mod">
          <ac:chgData name="Menno Driesse" userId="734d022b-6f0f-442e-9382-2bdcff289f27" providerId="ADAL" clId="{5E7C0F19-4303-4DC2-BE18-B1ECAAA8173F}" dt="2024-05-15T20:29:40.617" v="1841" actId="1038"/>
          <ac:spMkLst>
            <pc:docMk/>
            <pc:sldMk cId="1652142678" sldId="322"/>
            <ac:spMk id="115" creationId="{68D190AA-50FE-BDFA-30A8-0865D6B9A92A}"/>
          </ac:spMkLst>
        </pc:spChg>
        <pc:spChg chg="add mod">
          <ac:chgData name="Menno Driesse" userId="734d022b-6f0f-442e-9382-2bdcff289f27" providerId="ADAL" clId="{5E7C0F19-4303-4DC2-BE18-B1ECAAA8173F}" dt="2024-05-15T20:29:02.722" v="1833" actId="207"/>
          <ac:spMkLst>
            <pc:docMk/>
            <pc:sldMk cId="1652142678" sldId="322"/>
            <ac:spMk id="118" creationId="{289A6E99-65C0-5DB2-5F45-4EE5012A2B6F}"/>
          </ac:spMkLst>
        </pc:spChg>
        <pc:grpChg chg="del">
          <ac:chgData name="Menno Driesse" userId="734d022b-6f0f-442e-9382-2bdcff289f27" providerId="ADAL" clId="{5E7C0F19-4303-4DC2-BE18-B1ECAAA8173F}" dt="2024-05-15T19:46:22.327" v="500" actId="478"/>
          <ac:grpSpMkLst>
            <pc:docMk/>
            <pc:sldMk cId="1652142678" sldId="322"/>
            <ac:grpSpMk id="7" creationId="{21BD6D0F-75DE-D1E1-EDD6-5320CE537A97}"/>
          </ac:grpSpMkLst>
        </pc:grpChg>
        <pc:grpChg chg="del">
          <ac:chgData name="Menno Driesse" userId="734d022b-6f0f-442e-9382-2bdcff289f27" providerId="ADAL" clId="{5E7C0F19-4303-4DC2-BE18-B1ECAAA8173F}" dt="2024-05-15T19:46:21.598" v="499" actId="478"/>
          <ac:grpSpMkLst>
            <pc:docMk/>
            <pc:sldMk cId="1652142678" sldId="322"/>
            <ac:grpSpMk id="11" creationId="{FA397135-5FB0-83FE-D42E-1405E357D431}"/>
          </ac:grpSpMkLst>
        </pc:grpChg>
        <pc:grpChg chg="del">
          <ac:chgData name="Menno Driesse" userId="734d022b-6f0f-442e-9382-2bdcff289f27" providerId="ADAL" clId="{5E7C0F19-4303-4DC2-BE18-B1ECAAA8173F}" dt="2024-05-15T19:46:25.607" v="504" actId="478"/>
          <ac:grpSpMkLst>
            <pc:docMk/>
            <pc:sldMk cId="1652142678" sldId="322"/>
            <ac:grpSpMk id="20" creationId="{43A6993D-3A35-3223-1DC8-03A5A144DE04}"/>
          </ac:grpSpMkLst>
        </pc:grpChg>
        <pc:grpChg chg="del">
          <ac:chgData name="Menno Driesse" userId="734d022b-6f0f-442e-9382-2bdcff289f27" providerId="ADAL" clId="{5E7C0F19-4303-4DC2-BE18-B1ECAAA8173F}" dt="2024-05-15T19:46:12.540" v="495" actId="478"/>
          <ac:grpSpMkLst>
            <pc:docMk/>
            <pc:sldMk cId="1652142678" sldId="322"/>
            <ac:grpSpMk id="32" creationId="{3E0F8079-B385-2E6C-C3BC-6A151DD7C557}"/>
          </ac:grpSpMkLst>
        </pc:grpChg>
        <pc:grpChg chg="del">
          <ac:chgData name="Menno Driesse" userId="734d022b-6f0f-442e-9382-2bdcff289f27" providerId="ADAL" clId="{5E7C0F19-4303-4DC2-BE18-B1ECAAA8173F}" dt="2024-05-15T19:46:09.404" v="494" actId="478"/>
          <ac:grpSpMkLst>
            <pc:docMk/>
            <pc:sldMk cId="1652142678" sldId="322"/>
            <ac:grpSpMk id="42" creationId="{0DBB2DCF-644E-8DC1-2A6C-1693ECBEDEBD}"/>
          </ac:grpSpMkLst>
        </pc:grpChg>
        <pc:grpChg chg="del">
          <ac:chgData name="Menno Driesse" userId="734d022b-6f0f-442e-9382-2bdcff289f27" providerId="ADAL" clId="{5E7C0F19-4303-4DC2-BE18-B1ECAAA8173F}" dt="2024-05-15T19:46:12.540" v="495" actId="478"/>
          <ac:grpSpMkLst>
            <pc:docMk/>
            <pc:sldMk cId="1652142678" sldId="322"/>
            <ac:grpSpMk id="58" creationId="{5B7DD304-63F0-3AEC-FCCE-0B646D907D58}"/>
          </ac:grpSpMkLst>
        </pc:grpChg>
        <pc:grpChg chg="del">
          <ac:chgData name="Menno Driesse" userId="734d022b-6f0f-442e-9382-2bdcff289f27" providerId="ADAL" clId="{5E7C0F19-4303-4DC2-BE18-B1ECAAA8173F}" dt="2024-05-15T19:46:12.540" v="495" actId="478"/>
          <ac:grpSpMkLst>
            <pc:docMk/>
            <pc:sldMk cId="1652142678" sldId="322"/>
            <ac:grpSpMk id="63" creationId="{ED4A68C9-167D-F6CF-927C-3CCD846AAF33}"/>
          </ac:grpSpMkLst>
        </pc:grpChg>
        <pc:grpChg chg="del">
          <ac:chgData name="Menno Driesse" userId="734d022b-6f0f-442e-9382-2bdcff289f27" providerId="ADAL" clId="{5E7C0F19-4303-4DC2-BE18-B1ECAAA8173F}" dt="2024-05-15T19:46:34.232" v="508" actId="478"/>
          <ac:grpSpMkLst>
            <pc:docMk/>
            <pc:sldMk cId="1652142678" sldId="322"/>
            <ac:grpSpMk id="68" creationId="{7B69E25C-62F5-0120-728B-343AFE6472CE}"/>
          </ac:grpSpMkLst>
        </pc:grpChg>
        <pc:picChg chg="mod ord">
          <ac:chgData name="Menno Driesse" userId="734d022b-6f0f-442e-9382-2bdcff289f27" providerId="ADAL" clId="{5E7C0F19-4303-4DC2-BE18-B1ECAAA8173F}" dt="2024-05-15T20:28:25.726" v="1823" actId="1076"/>
          <ac:picMkLst>
            <pc:docMk/>
            <pc:sldMk cId="1652142678" sldId="322"/>
            <ac:picMk id="4" creationId="{C3FB8F2F-9A34-0F39-6814-6B0B46BB526E}"/>
          </ac:picMkLst>
        </pc:picChg>
        <pc:picChg chg="del">
          <ac:chgData name="Menno Driesse" userId="734d022b-6f0f-442e-9382-2bdcff289f27" providerId="ADAL" clId="{5E7C0F19-4303-4DC2-BE18-B1ECAAA8173F}" dt="2024-05-15T19:46:12.540" v="495" actId="478"/>
          <ac:picMkLst>
            <pc:docMk/>
            <pc:sldMk cId="1652142678" sldId="322"/>
            <ac:picMk id="39" creationId="{DEA9E52B-5B8D-F31E-AE67-DED3A3C5C761}"/>
          </ac:picMkLst>
        </pc:picChg>
        <pc:picChg chg="del">
          <ac:chgData name="Menno Driesse" userId="734d022b-6f0f-442e-9382-2bdcff289f27" providerId="ADAL" clId="{5E7C0F19-4303-4DC2-BE18-B1ECAAA8173F}" dt="2024-05-15T19:46:12.540" v="495" actId="478"/>
          <ac:picMkLst>
            <pc:docMk/>
            <pc:sldMk cId="1652142678" sldId="322"/>
            <ac:picMk id="40" creationId="{11972B17-512D-9912-31F5-AE1E68B82358}"/>
          </ac:picMkLst>
        </pc:picChg>
        <pc:picChg chg="del">
          <ac:chgData name="Menno Driesse" userId="734d022b-6f0f-442e-9382-2bdcff289f27" providerId="ADAL" clId="{5E7C0F19-4303-4DC2-BE18-B1ECAAA8173F}" dt="2024-05-15T19:46:12.540" v="495" actId="478"/>
          <ac:picMkLst>
            <pc:docMk/>
            <pc:sldMk cId="1652142678" sldId="322"/>
            <ac:picMk id="56" creationId="{03FBDE76-89ED-F865-F7A3-BDC7491B9381}"/>
          </ac:picMkLst>
        </pc:picChg>
        <pc:picChg chg="del">
          <ac:chgData name="Menno Driesse" userId="734d022b-6f0f-442e-9382-2bdcff289f27" providerId="ADAL" clId="{5E7C0F19-4303-4DC2-BE18-B1ECAAA8173F}" dt="2024-05-15T19:46:12.540" v="495" actId="478"/>
          <ac:picMkLst>
            <pc:docMk/>
            <pc:sldMk cId="1652142678" sldId="322"/>
            <ac:picMk id="57" creationId="{A95C06B5-1D46-F4F1-3B47-A0F066CAC68D}"/>
          </ac:picMkLst>
        </pc:picChg>
        <pc:picChg chg="del">
          <ac:chgData name="Menno Driesse" userId="734d022b-6f0f-442e-9382-2bdcff289f27" providerId="ADAL" clId="{5E7C0F19-4303-4DC2-BE18-B1ECAAA8173F}" dt="2024-05-15T19:46:12.540" v="495" actId="478"/>
          <ac:picMkLst>
            <pc:docMk/>
            <pc:sldMk cId="1652142678" sldId="322"/>
            <ac:picMk id="94" creationId="{F7300503-89CD-A6CD-7250-157BAA5AE2B4}"/>
          </ac:picMkLst>
        </pc:picChg>
        <pc:picChg chg="del">
          <ac:chgData name="Menno Driesse" userId="734d022b-6f0f-442e-9382-2bdcff289f27" providerId="ADAL" clId="{5E7C0F19-4303-4DC2-BE18-B1ECAAA8173F}" dt="2024-05-15T19:46:12.540" v="495" actId="478"/>
          <ac:picMkLst>
            <pc:docMk/>
            <pc:sldMk cId="1652142678" sldId="322"/>
            <ac:picMk id="95" creationId="{2B6D03F2-20D9-7648-9153-89A8EB4FB3F9}"/>
          </ac:picMkLst>
        </pc:picChg>
        <pc:cxnChg chg="del">
          <ac:chgData name="Menno Driesse" userId="734d022b-6f0f-442e-9382-2bdcff289f27" providerId="ADAL" clId="{5E7C0F19-4303-4DC2-BE18-B1ECAAA8173F}" dt="2024-05-15T19:46:12.540" v="495" actId="478"/>
          <ac:cxnSpMkLst>
            <pc:docMk/>
            <pc:sldMk cId="1652142678" sldId="322"/>
            <ac:cxnSpMk id="27" creationId="{8C467FB7-4ECE-E01C-921F-F73CCE67550C}"/>
          </ac:cxnSpMkLst>
        </pc:cxnChg>
        <pc:cxnChg chg="del">
          <ac:chgData name="Menno Driesse" userId="734d022b-6f0f-442e-9382-2bdcff289f27" providerId="ADAL" clId="{5E7C0F19-4303-4DC2-BE18-B1ECAAA8173F}" dt="2024-05-15T19:46:12.540" v="495" actId="478"/>
          <ac:cxnSpMkLst>
            <pc:docMk/>
            <pc:sldMk cId="1652142678" sldId="322"/>
            <ac:cxnSpMk id="28" creationId="{4560075C-A199-D8A8-3CB9-16634971658F}"/>
          </ac:cxnSpMkLst>
        </pc:cxnChg>
        <pc:cxnChg chg="del">
          <ac:chgData name="Menno Driesse" userId="734d022b-6f0f-442e-9382-2bdcff289f27" providerId="ADAL" clId="{5E7C0F19-4303-4DC2-BE18-B1ECAAA8173F}" dt="2024-05-15T19:46:34.232" v="508" actId="478"/>
          <ac:cxnSpMkLst>
            <pc:docMk/>
            <pc:sldMk cId="1652142678" sldId="322"/>
            <ac:cxnSpMk id="29" creationId="{4C95EE89-B8FC-2E98-4833-9DC3A6883985}"/>
          </ac:cxnSpMkLst>
        </pc:cxnChg>
        <pc:cxnChg chg="del">
          <ac:chgData name="Menno Driesse" userId="734d022b-6f0f-442e-9382-2bdcff289f27" providerId="ADAL" clId="{5E7C0F19-4303-4DC2-BE18-B1ECAAA8173F}" dt="2024-05-15T19:46:12.540" v="495" actId="478"/>
          <ac:cxnSpMkLst>
            <pc:docMk/>
            <pc:sldMk cId="1652142678" sldId="322"/>
            <ac:cxnSpMk id="37" creationId="{5FA75B4D-8B32-0325-60EE-2285A925E42D}"/>
          </ac:cxnSpMkLst>
        </pc:cxnChg>
        <pc:cxnChg chg="del">
          <ac:chgData name="Menno Driesse" userId="734d022b-6f0f-442e-9382-2bdcff289f27" providerId="ADAL" clId="{5E7C0F19-4303-4DC2-BE18-B1ECAAA8173F}" dt="2024-05-15T19:46:12.540" v="495" actId="478"/>
          <ac:cxnSpMkLst>
            <pc:docMk/>
            <pc:sldMk cId="1652142678" sldId="322"/>
            <ac:cxnSpMk id="38" creationId="{B0CCBB95-34E9-D071-7F40-83BFEB4708B2}"/>
          </ac:cxnSpMkLst>
        </pc:cxnChg>
        <pc:cxnChg chg="del">
          <ac:chgData name="Menno Driesse" userId="734d022b-6f0f-442e-9382-2bdcff289f27" providerId="ADAL" clId="{5E7C0F19-4303-4DC2-BE18-B1ECAAA8173F}" dt="2024-05-15T19:46:24.633" v="503" actId="478"/>
          <ac:cxnSpMkLst>
            <pc:docMk/>
            <pc:sldMk cId="1652142678" sldId="322"/>
            <ac:cxnSpMk id="53" creationId="{27D9CC77-84AD-7DBA-34F7-634509903653}"/>
          </ac:cxnSpMkLst>
        </pc:cxnChg>
        <pc:cxnChg chg="mod">
          <ac:chgData name="Menno Driesse" userId="734d022b-6f0f-442e-9382-2bdcff289f27" providerId="ADAL" clId="{5E7C0F19-4303-4DC2-BE18-B1ECAAA8173F}" dt="2024-05-15T19:46:34.232" v="508" actId="478"/>
          <ac:cxnSpMkLst>
            <pc:docMk/>
            <pc:sldMk cId="1652142678" sldId="322"/>
            <ac:cxnSpMk id="74" creationId="{6DF324E5-4158-43A2-9FFA-C2D82BBCD836}"/>
          </ac:cxnSpMkLst>
        </pc:cxnChg>
        <pc:cxnChg chg="mod">
          <ac:chgData name="Menno Driesse" userId="734d022b-6f0f-442e-9382-2bdcff289f27" providerId="ADAL" clId="{5E7C0F19-4303-4DC2-BE18-B1ECAAA8173F}" dt="2024-05-15T19:46:34.232" v="508" actId="478"/>
          <ac:cxnSpMkLst>
            <pc:docMk/>
            <pc:sldMk cId="1652142678" sldId="322"/>
            <ac:cxnSpMk id="77" creationId="{EDF9193C-9D56-4879-5DD7-6311B6E8B4A3}"/>
          </ac:cxnSpMkLst>
        </pc:cxnChg>
        <pc:cxnChg chg="mod">
          <ac:chgData name="Menno Driesse" userId="734d022b-6f0f-442e-9382-2bdcff289f27" providerId="ADAL" clId="{5E7C0F19-4303-4DC2-BE18-B1ECAAA8173F}" dt="2024-05-15T19:46:34.232" v="508" actId="478"/>
          <ac:cxnSpMkLst>
            <pc:docMk/>
            <pc:sldMk cId="1652142678" sldId="322"/>
            <ac:cxnSpMk id="78" creationId="{BFC2A43C-F0EB-AC77-116F-5CA942FBAC5F}"/>
          </ac:cxnSpMkLst>
        </pc:cxnChg>
        <pc:cxnChg chg="mod">
          <ac:chgData name="Menno Driesse" userId="734d022b-6f0f-442e-9382-2bdcff289f27" providerId="ADAL" clId="{5E7C0F19-4303-4DC2-BE18-B1ECAAA8173F}" dt="2024-05-15T19:46:34.232" v="508" actId="478"/>
          <ac:cxnSpMkLst>
            <pc:docMk/>
            <pc:sldMk cId="1652142678" sldId="322"/>
            <ac:cxnSpMk id="79" creationId="{BDA6138F-D748-E529-80ED-D3CA04B67A76}"/>
          </ac:cxnSpMkLst>
        </pc:cxnChg>
        <pc:cxnChg chg="mod">
          <ac:chgData name="Menno Driesse" userId="734d022b-6f0f-442e-9382-2bdcff289f27" providerId="ADAL" clId="{5E7C0F19-4303-4DC2-BE18-B1ECAAA8173F}" dt="2024-05-15T19:46:34.232" v="508" actId="478"/>
          <ac:cxnSpMkLst>
            <pc:docMk/>
            <pc:sldMk cId="1652142678" sldId="322"/>
            <ac:cxnSpMk id="80" creationId="{2C289B47-F2BB-8D25-E05A-8B472311DA1E}"/>
          </ac:cxnSpMkLst>
        </pc:cxnChg>
        <pc:cxnChg chg="mod">
          <ac:chgData name="Menno Driesse" userId="734d022b-6f0f-442e-9382-2bdcff289f27" providerId="ADAL" clId="{5E7C0F19-4303-4DC2-BE18-B1ECAAA8173F}" dt="2024-05-15T19:46:34.232" v="508" actId="478"/>
          <ac:cxnSpMkLst>
            <pc:docMk/>
            <pc:sldMk cId="1652142678" sldId="322"/>
            <ac:cxnSpMk id="81" creationId="{E8EA9B45-6313-A170-2D59-7F18204C0A86}"/>
          </ac:cxnSpMkLst>
        </pc:cxnChg>
        <pc:cxnChg chg="del">
          <ac:chgData name="Menno Driesse" userId="734d022b-6f0f-442e-9382-2bdcff289f27" providerId="ADAL" clId="{5E7C0F19-4303-4DC2-BE18-B1ECAAA8173F}" dt="2024-05-15T19:46:12.540" v="495" actId="478"/>
          <ac:cxnSpMkLst>
            <pc:docMk/>
            <pc:sldMk cId="1652142678" sldId="322"/>
            <ac:cxnSpMk id="88" creationId="{6076B8D0-7C33-AE30-8B0C-A9B31DFE038B}"/>
          </ac:cxnSpMkLst>
        </pc:cxnChg>
        <pc:cxnChg chg="del">
          <ac:chgData name="Menno Driesse" userId="734d022b-6f0f-442e-9382-2bdcff289f27" providerId="ADAL" clId="{5E7C0F19-4303-4DC2-BE18-B1ECAAA8173F}" dt="2024-05-15T19:46:12.540" v="495" actId="478"/>
          <ac:cxnSpMkLst>
            <pc:docMk/>
            <pc:sldMk cId="1652142678" sldId="322"/>
            <ac:cxnSpMk id="89" creationId="{96F3A2A5-CC4C-8ADC-189C-663BB23CD9E8}"/>
          </ac:cxnSpMkLst>
        </pc:cxnChg>
        <pc:cxnChg chg="del">
          <ac:chgData name="Menno Driesse" userId="734d022b-6f0f-442e-9382-2bdcff289f27" providerId="ADAL" clId="{5E7C0F19-4303-4DC2-BE18-B1ECAAA8173F}" dt="2024-05-15T19:46:12.540" v="495" actId="478"/>
          <ac:cxnSpMkLst>
            <pc:docMk/>
            <pc:sldMk cId="1652142678" sldId="322"/>
            <ac:cxnSpMk id="90" creationId="{E351CA71-3C71-CAA3-7240-44EA9856D2C6}"/>
          </ac:cxnSpMkLst>
        </pc:cxnChg>
        <pc:cxnChg chg="del">
          <ac:chgData name="Menno Driesse" userId="734d022b-6f0f-442e-9382-2bdcff289f27" providerId="ADAL" clId="{5E7C0F19-4303-4DC2-BE18-B1ECAAA8173F}" dt="2024-05-15T19:46:12.540" v="495" actId="478"/>
          <ac:cxnSpMkLst>
            <pc:docMk/>
            <pc:sldMk cId="1652142678" sldId="322"/>
            <ac:cxnSpMk id="91" creationId="{DFFDB5A3-E52D-A40C-8006-C8BE0BC1C67A}"/>
          </ac:cxnSpMkLst>
        </pc:cxnChg>
        <pc:cxnChg chg="del">
          <ac:chgData name="Menno Driesse" userId="734d022b-6f0f-442e-9382-2bdcff289f27" providerId="ADAL" clId="{5E7C0F19-4303-4DC2-BE18-B1ECAAA8173F}" dt="2024-05-15T19:46:12.540" v="495" actId="478"/>
          <ac:cxnSpMkLst>
            <pc:docMk/>
            <pc:sldMk cId="1652142678" sldId="322"/>
            <ac:cxnSpMk id="92" creationId="{CBBC9A1F-ED87-B308-9F82-66F034562429}"/>
          </ac:cxnSpMkLst>
        </pc:cxnChg>
        <pc:cxnChg chg="del">
          <ac:chgData name="Menno Driesse" userId="734d022b-6f0f-442e-9382-2bdcff289f27" providerId="ADAL" clId="{5E7C0F19-4303-4DC2-BE18-B1ECAAA8173F}" dt="2024-05-15T19:46:12.540" v="495" actId="478"/>
          <ac:cxnSpMkLst>
            <pc:docMk/>
            <pc:sldMk cId="1652142678" sldId="322"/>
            <ac:cxnSpMk id="93" creationId="{ABB31DBC-8229-9202-67F8-8F942711EB40}"/>
          </ac:cxnSpMkLst>
        </pc:cxnChg>
        <pc:cxnChg chg="del mod">
          <ac:chgData name="Menno Driesse" userId="734d022b-6f0f-442e-9382-2bdcff289f27" providerId="ADAL" clId="{5E7C0F19-4303-4DC2-BE18-B1ECAAA8173F}" dt="2024-05-15T19:46:16.052" v="496" actId="478"/>
          <ac:cxnSpMkLst>
            <pc:docMk/>
            <pc:sldMk cId="1652142678" sldId="322"/>
            <ac:cxnSpMk id="97" creationId="{20069746-2F38-6035-FA9D-C177F44825CB}"/>
          </ac:cxnSpMkLst>
        </pc:cxnChg>
        <pc:cxnChg chg="add mod">
          <ac:chgData name="Menno Driesse" userId="734d022b-6f0f-442e-9382-2bdcff289f27" providerId="ADAL" clId="{5E7C0F19-4303-4DC2-BE18-B1ECAAA8173F}" dt="2024-05-16T08:07:54.739" v="2211" actId="1582"/>
          <ac:cxnSpMkLst>
            <pc:docMk/>
            <pc:sldMk cId="1652142678" sldId="322"/>
            <ac:cxnSpMk id="99" creationId="{470140A6-1520-D910-62B0-0500F80BD79D}"/>
          </ac:cxnSpMkLst>
        </pc:cxnChg>
      </pc:sldChg>
      <pc:sldChg chg="del">
        <pc:chgData name="Menno Driesse" userId="734d022b-6f0f-442e-9382-2bdcff289f27" providerId="ADAL" clId="{5E7C0F19-4303-4DC2-BE18-B1ECAAA8173F}" dt="2024-05-15T19:42:11.110" v="286" actId="47"/>
        <pc:sldMkLst>
          <pc:docMk/>
          <pc:sldMk cId="1995944032" sldId="323"/>
        </pc:sldMkLst>
      </pc:sldChg>
      <pc:sldChg chg="modSp mod modNotesTx">
        <pc:chgData name="Menno Driesse" userId="734d022b-6f0f-442e-9382-2bdcff289f27" providerId="ADAL" clId="{5E7C0F19-4303-4DC2-BE18-B1ECAAA8173F}" dt="2024-05-15T20:10:06.891" v="1577" actId="20577"/>
        <pc:sldMkLst>
          <pc:docMk/>
          <pc:sldMk cId="2371311179" sldId="325"/>
        </pc:sldMkLst>
        <pc:spChg chg="mod">
          <ac:chgData name="Menno Driesse" userId="734d022b-6f0f-442e-9382-2bdcff289f27" providerId="ADAL" clId="{5E7C0F19-4303-4DC2-BE18-B1ECAAA8173F}" dt="2024-05-15T19:57:06.992" v="963" actId="20577"/>
          <ac:spMkLst>
            <pc:docMk/>
            <pc:sldMk cId="2371311179" sldId="325"/>
            <ac:spMk id="5" creationId="{BB8AB795-52C9-0882-E20C-0835DC0482BC}"/>
          </ac:spMkLst>
        </pc:spChg>
      </pc:sldChg>
      <pc:sldChg chg="delSp modSp del mod">
        <pc:chgData name="Menno Driesse" userId="734d022b-6f0f-442e-9382-2bdcff289f27" providerId="ADAL" clId="{5E7C0F19-4303-4DC2-BE18-B1ECAAA8173F}" dt="2024-05-15T19:57:28.250" v="968" actId="47"/>
        <pc:sldMkLst>
          <pc:docMk/>
          <pc:sldMk cId="2430973219" sldId="326"/>
        </pc:sldMkLst>
        <pc:spChg chg="del">
          <ac:chgData name="Menno Driesse" userId="734d022b-6f0f-442e-9382-2bdcff289f27" providerId="ADAL" clId="{5E7C0F19-4303-4DC2-BE18-B1ECAAA8173F}" dt="2024-05-15T19:40:05.852" v="174" actId="478"/>
          <ac:spMkLst>
            <pc:docMk/>
            <pc:sldMk cId="2430973219" sldId="326"/>
            <ac:spMk id="2" creationId="{1B9999A1-AE4F-FB57-8A5E-6643501529DA}"/>
          </ac:spMkLst>
        </pc:spChg>
        <pc:spChg chg="mod">
          <ac:chgData name="Menno Driesse" userId="734d022b-6f0f-442e-9382-2bdcff289f27" providerId="ADAL" clId="{5E7C0F19-4303-4DC2-BE18-B1ECAAA8173F}" dt="2024-05-15T19:40:28.537" v="177" actId="207"/>
          <ac:spMkLst>
            <pc:docMk/>
            <pc:sldMk cId="2430973219" sldId="326"/>
            <ac:spMk id="82" creationId="{EABF7419-C81A-E577-8804-37FE0368C5C9}"/>
          </ac:spMkLst>
        </pc:spChg>
        <pc:cxnChg chg="del mod">
          <ac:chgData name="Menno Driesse" userId="734d022b-6f0f-442e-9382-2bdcff289f27" providerId="ADAL" clId="{5E7C0F19-4303-4DC2-BE18-B1ECAAA8173F}" dt="2024-05-15T19:40:05.852" v="174" actId="478"/>
          <ac:cxnSpMkLst>
            <pc:docMk/>
            <pc:sldMk cId="2430973219" sldId="326"/>
            <ac:cxnSpMk id="3" creationId="{38A2BE6D-5FFF-C471-327D-9B0DE8DF3A6F}"/>
          </ac:cxnSpMkLst>
        </pc:cxnChg>
      </pc:sldChg>
      <pc:sldChg chg="modSp mod">
        <pc:chgData name="Menno Driesse" userId="734d022b-6f0f-442e-9382-2bdcff289f27" providerId="ADAL" clId="{5E7C0F19-4303-4DC2-BE18-B1ECAAA8173F}" dt="2024-05-15T19:41:51.771" v="285" actId="20577"/>
        <pc:sldMkLst>
          <pc:docMk/>
          <pc:sldMk cId="3721090242" sldId="328"/>
        </pc:sldMkLst>
        <pc:spChg chg="mod">
          <ac:chgData name="Menno Driesse" userId="734d022b-6f0f-442e-9382-2bdcff289f27" providerId="ADAL" clId="{5E7C0F19-4303-4DC2-BE18-B1ECAAA8173F}" dt="2024-05-15T19:41:13.015" v="251" actId="1037"/>
          <ac:spMkLst>
            <pc:docMk/>
            <pc:sldMk cId="3721090242" sldId="328"/>
            <ac:spMk id="41" creationId="{56FC73A0-FD03-2353-E037-CD9280A018EB}"/>
          </ac:spMkLst>
        </pc:spChg>
        <pc:spChg chg="mod">
          <ac:chgData name="Menno Driesse" userId="734d022b-6f0f-442e-9382-2bdcff289f27" providerId="ADAL" clId="{5E7C0F19-4303-4DC2-BE18-B1ECAAA8173F}" dt="2024-05-15T19:41:51.771" v="285" actId="20577"/>
          <ac:spMkLst>
            <pc:docMk/>
            <pc:sldMk cId="3721090242" sldId="328"/>
            <ac:spMk id="61" creationId="{0DBA9486-711E-83BB-2082-62CB879E391D}"/>
          </ac:spMkLst>
        </pc:spChg>
        <pc:spChg chg="mod">
          <ac:chgData name="Menno Driesse" userId="734d022b-6f0f-442e-9382-2bdcff289f27" providerId="ADAL" clId="{5E7C0F19-4303-4DC2-BE18-B1ECAAA8173F}" dt="2024-05-15T19:41:13.015" v="251" actId="1037"/>
          <ac:spMkLst>
            <pc:docMk/>
            <pc:sldMk cId="3721090242" sldId="328"/>
            <ac:spMk id="86" creationId="{32B8C40D-6CD5-DD52-0BC5-116C7E85CF56}"/>
          </ac:spMkLst>
        </pc:spChg>
        <pc:spChg chg="mod">
          <ac:chgData name="Menno Driesse" userId="734d022b-6f0f-442e-9382-2bdcff289f27" providerId="ADAL" clId="{5E7C0F19-4303-4DC2-BE18-B1ECAAA8173F}" dt="2024-05-15T19:41:13.015" v="251" actId="1037"/>
          <ac:spMkLst>
            <pc:docMk/>
            <pc:sldMk cId="3721090242" sldId="328"/>
            <ac:spMk id="87" creationId="{223DEE7B-53FA-3E04-223D-EEC05B2FD73E}"/>
          </ac:spMkLst>
        </pc:spChg>
        <pc:grpChg chg="mod">
          <ac:chgData name="Menno Driesse" userId="734d022b-6f0f-442e-9382-2bdcff289f27" providerId="ADAL" clId="{5E7C0F19-4303-4DC2-BE18-B1ECAAA8173F}" dt="2024-05-15T19:41:13.015" v="251" actId="1037"/>
          <ac:grpSpMkLst>
            <pc:docMk/>
            <pc:sldMk cId="3721090242" sldId="328"/>
            <ac:grpSpMk id="32" creationId="{3E0F8079-B385-2E6C-C3BC-6A151DD7C557}"/>
          </ac:grpSpMkLst>
        </pc:grpChg>
        <pc:grpChg chg="mod">
          <ac:chgData name="Menno Driesse" userId="734d022b-6f0f-442e-9382-2bdcff289f27" providerId="ADAL" clId="{5E7C0F19-4303-4DC2-BE18-B1ECAAA8173F}" dt="2024-05-15T19:41:13.015" v="251" actId="1037"/>
          <ac:grpSpMkLst>
            <pc:docMk/>
            <pc:sldMk cId="3721090242" sldId="328"/>
            <ac:grpSpMk id="58" creationId="{5B7DD304-63F0-3AEC-FCCE-0B646D907D58}"/>
          </ac:grpSpMkLst>
        </pc:grpChg>
        <pc:grpChg chg="mod">
          <ac:chgData name="Menno Driesse" userId="734d022b-6f0f-442e-9382-2bdcff289f27" providerId="ADAL" clId="{5E7C0F19-4303-4DC2-BE18-B1ECAAA8173F}" dt="2024-05-15T19:41:13.015" v="251" actId="1037"/>
          <ac:grpSpMkLst>
            <pc:docMk/>
            <pc:sldMk cId="3721090242" sldId="328"/>
            <ac:grpSpMk id="63" creationId="{ED4A68C9-167D-F6CF-927C-3CCD846AAF33}"/>
          </ac:grpSpMkLst>
        </pc:grpChg>
        <pc:picChg chg="mod">
          <ac:chgData name="Menno Driesse" userId="734d022b-6f0f-442e-9382-2bdcff289f27" providerId="ADAL" clId="{5E7C0F19-4303-4DC2-BE18-B1ECAAA8173F}" dt="2024-05-15T19:41:13.015" v="251" actId="1037"/>
          <ac:picMkLst>
            <pc:docMk/>
            <pc:sldMk cId="3721090242" sldId="328"/>
            <ac:picMk id="39" creationId="{DEA9E52B-5B8D-F31E-AE67-DED3A3C5C761}"/>
          </ac:picMkLst>
        </pc:picChg>
        <pc:picChg chg="mod">
          <ac:chgData name="Menno Driesse" userId="734d022b-6f0f-442e-9382-2bdcff289f27" providerId="ADAL" clId="{5E7C0F19-4303-4DC2-BE18-B1ECAAA8173F}" dt="2024-05-15T19:41:13.015" v="251" actId="1037"/>
          <ac:picMkLst>
            <pc:docMk/>
            <pc:sldMk cId="3721090242" sldId="328"/>
            <ac:picMk id="40" creationId="{11972B17-512D-9912-31F5-AE1E68B82358}"/>
          </ac:picMkLst>
        </pc:picChg>
        <pc:picChg chg="mod">
          <ac:chgData name="Menno Driesse" userId="734d022b-6f0f-442e-9382-2bdcff289f27" providerId="ADAL" clId="{5E7C0F19-4303-4DC2-BE18-B1ECAAA8173F}" dt="2024-05-15T19:41:13.015" v="251" actId="1037"/>
          <ac:picMkLst>
            <pc:docMk/>
            <pc:sldMk cId="3721090242" sldId="328"/>
            <ac:picMk id="56" creationId="{03FBDE76-89ED-F865-F7A3-BDC7491B9381}"/>
          </ac:picMkLst>
        </pc:picChg>
        <pc:picChg chg="mod">
          <ac:chgData name="Menno Driesse" userId="734d022b-6f0f-442e-9382-2bdcff289f27" providerId="ADAL" clId="{5E7C0F19-4303-4DC2-BE18-B1ECAAA8173F}" dt="2024-05-15T19:41:13.015" v="251" actId="1037"/>
          <ac:picMkLst>
            <pc:docMk/>
            <pc:sldMk cId="3721090242" sldId="328"/>
            <ac:picMk id="94" creationId="{F7300503-89CD-A6CD-7250-157BAA5AE2B4}"/>
          </ac:picMkLst>
        </pc:picChg>
        <pc:picChg chg="mod">
          <ac:chgData name="Menno Driesse" userId="734d022b-6f0f-442e-9382-2bdcff289f27" providerId="ADAL" clId="{5E7C0F19-4303-4DC2-BE18-B1ECAAA8173F}" dt="2024-05-15T19:41:13.015" v="251" actId="1037"/>
          <ac:picMkLst>
            <pc:docMk/>
            <pc:sldMk cId="3721090242" sldId="328"/>
            <ac:picMk id="95" creationId="{2B6D03F2-20D9-7648-9153-89A8EB4FB3F9}"/>
          </ac:picMkLst>
        </pc:picChg>
        <pc:cxnChg chg="mod">
          <ac:chgData name="Menno Driesse" userId="734d022b-6f0f-442e-9382-2bdcff289f27" providerId="ADAL" clId="{5E7C0F19-4303-4DC2-BE18-B1ECAAA8173F}" dt="2024-05-15T19:41:13.015" v="251" actId="1037"/>
          <ac:cxnSpMkLst>
            <pc:docMk/>
            <pc:sldMk cId="3721090242" sldId="328"/>
            <ac:cxnSpMk id="27" creationId="{8C467FB7-4ECE-E01C-921F-F73CCE67550C}"/>
          </ac:cxnSpMkLst>
        </pc:cxnChg>
        <pc:cxnChg chg="mod">
          <ac:chgData name="Menno Driesse" userId="734d022b-6f0f-442e-9382-2bdcff289f27" providerId="ADAL" clId="{5E7C0F19-4303-4DC2-BE18-B1ECAAA8173F}" dt="2024-05-15T19:41:13.015" v="251" actId="1037"/>
          <ac:cxnSpMkLst>
            <pc:docMk/>
            <pc:sldMk cId="3721090242" sldId="328"/>
            <ac:cxnSpMk id="28" creationId="{4560075C-A199-D8A8-3CB9-16634971658F}"/>
          </ac:cxnSpMkLst>
        </pc:cxnChg>
        <pc:cxnChg chg="mod">
          <ac:chgData name="Menno Driesse" userId="734d022b-6f0f-442e-9382-2bdcff289f27" providerId="ADAL" clId="{5E7C0F19-4303-4DC2-BE18-B1ECAAA8173F}" dt="2024-05-15T19:41:13.015" v="251" actId="1037"/>
          <ac:cxnSpMkLst>
            <pc:docMk/>
            <pc:sldMk cId="3721090242" sldId="328"/>
            <ac:cxnSpMk id="37" creationId="{5FA75B4D-8B32-0325-60EE-2285A925E42D}"/>
          </ac:cxnSpMkLst>
        </pc:cxnChg>
        <pc:cxnChg chg="mod">
          <ac:chgData name="Menno Driesse" userId="734d022b-6f0f-442e-9382-2bdcff289f27" providerId="ADAL" clId="{5E7C0F19-4303-4DC2-BE18-B1ECAAA8173F}" dt="2024-05-15T19:41:13.015" v="251" actId="1037"/>
          <ac:cxnSpMkLst>
            <pc:docMk/>
            <pc:sldMk cId="3721090242" sldId="328"/>
            <ac:cxnSpMk id="38" creationId="{B0CCBB95-34E9-D071-7F40-83BFEB4708B2}"/>
          </ac:cxnSpMkLst>
        </pc:cxnChg>
        <pc:cxnChg chg="mod">
          <ac:chgData name="Menno Driesse" userId="734d022b-6f0f-442e-9382-2bdcff289f27" providerId="ADAL" clId="{5E7C0F19-4303-4DC2-BE18-B1ECAAA8173F}" dt="2024-05-15T19:41:13.015" v="251" actId="1037"/>
          <ac:cxnSpMkLst>
            <pc:docMk/>
            <pc:sldMk cId="3721090242" sldId="328"/>
            <ac:cxnSpMk id="88" creationId="{6076B8D0-7C33-AE30-8B0C-A9B31DFE038B}"/>
          </ac:cxnSpMkLst>
        </pc:cxnChg>
        <pc:cxnChg chg="mod">
          <ac:chgData name="Menno Driesse" userId="734d022b-6f0f-442e-9382-2bdcff289f27" providerId="ADAL" clId="{5E7C0F19-4303-4DC2-BE18-B1ECAAA8173F}" dt="2024-05-15T19:41:13.015" v="251" actId="1037"/>
          <ac:cxnSpMkLst>
            <pc:docMk/>
            <pc:sldMk cId="3721090242" sldId="328"/>
            <ac:cxnSpMk id="89" creationId="{96F3A2A5-CC4C-8ADC-189C-663BB23CD9E8}"/>
          </ac:cxnSpMkLst>
        </pc:cxnChg>
        <pc:cxnChg chg="mod">
          <ac:chgData name="Menno Driesse" userId="734d022b-6f0f-442e-9382-2bdcff289f27" providerId="ADAL" clId="{5E7C0F19-4303-4DC2-BE18-B1ECAAA8173F}" dt="2024-05-15T19:41:13.015" v="251" actId="1037"/>
          <ac:cxnSpMkLst>
            <pc:docMk/>
            <pc:sldMk cId="3721090242" sldId="328"/>
            <ac:cxnSpMk id="90" creationId="{E351CA71-3C71-CAA3-7240-44EA9856D2C6}"/>
          </ac:cxnSpMkLst>
        </pc:cxnChg>
        <pc:cxnChg chg="mod">
          <ac:chgData name="Menno Driesse" userId="734d022b-6f0f-442e-9382-2bdcff289f27" providerId="ADAL" clId="{5E7C0F19-4303-4DC2-BE18-B1ECAAA8173F}" dt="2024-05-15T19:41:13.015" v="251" actId="1037"/>
          <ac:cxnSpMkLst>
            <pc:docMk/>
            <pc:sldMk cId="3721090242" sldId="328"/>
            <ac:cxnSpMk id="91" creationId="{DFFDB5A3-E52D-A40C-8006-C8BE0BC1C67A}"/>
          </ac:cxnSpMkLst>
        </pc:cxnChg>
        <pc:cxnChg chg="mod">
          <ac:chgData name="Menno Driesse" userId="734d022b-6f0f-442e-9382-2bdcff289f27" providerId="ADAL" clId="{5E7C0F19-4303-4DC2-BE18-B1ECAAA8173F}" dt="2024-05-15T19:41:13.015" v="251" actId="1037"/>
          <ac:cxnSpMkLst>
            <pc:docMk/>
            <pc:sldMk cId="3721090242" sldId="328"/>
            <ac:cxnSpMk id="92" creationId="{CBBC9A1F-ED87-B308-9F82-66F034562429}"/>
          </ac:cxnSpMkLst>
        </pc:cxnChg>
        <pc:cxnChg chg="mod">
          <ac:chgData name="Menno Driesse" userId="734d022b-6f0f-442e-9382-2bdcff289f27" providerId="ADAL" clId="{5E7C0F19-4303-4DC2-BE18-B1ECAAA8173F}" dt="2024-05-15T19:41:13.015" v="251" actId="1037"/>
          <ac:cxnSpMkLst>
            <pc:docMk/>
            <pc:sldMk cId="3721090242" sldId="328"/>
            <ac:cxnSpMk id="93" creationId="{ABB31DBC-8229-9202-67F8-8F942711EB40}"/>
          </ac:cxnSpMkLst>
        </pc:cxnChg>
      </pc:sldChg>
      <pc:sldChg chg="addSp delSp modSp add del mod">
        <pc:chgData name="Menno Driesse" userId="734d022b-6f0f-442e-9382-2bdcff289f27" providerId="ADAL" clId="{5E7C0F19-4303-4DC2-BE18-B1ECAAA8173F}" dt="2024-05-15T19:40:37.928" v="179" actId="207"/>
        <pc:sldMkLst>
          <pc:docMk/>
          <pc:sldMk cId="2692914420" sldId="330"/>
        </pc:sldMkLst>
        <pc:spChg chg="del mod">
          <ac:chgData name="Menno Driesse" userId="734d022b-6f0f-442e-9382-2bdcff289f27" providerId="ADAL" clId="{5E7C0F19-4303-4DC2-BE18-B1ECAAA8173F}" dt="2024-05-15T19:39:34.483" v="170" actId="478"/>
          <ac:spMkLst>
            <pc:docMk/>
            <pc:sldMk cId="2692914420" sldId="330"/>
            <ac:spMk id="30" creationId="{94A9B8D2-1182-1425-EC8A-AD399D9F6010}"/>
          </ac:spMkLst>
        </pc:spChg>
        <pc:spChg chg="del mod">
          <ac:chgData name="Menno Driesse" userId="734d022b-6f0f-442e-9382-2bdcff289f27" providerId="ADAL" clId="{5E7C0F19-4303-4DC2-BE18-B1ECAAA8173F}" dt="2024-05-15T19:39:32.617" v="168" actId="478"/>
          <ac:spMkLst>
            <pc:docMk/>
            <pc:sldMk cId="2692914420" sldId="330"/>
            <ac:spMk id="31" creationId="{9136DB7F-F4EE-B405-FC45-164310545294}"/>
          </ac:spMkLst>
        </pc:spChg>
        <pc:spChg chg="add mod">
          <ac:chgData name="Menno Driesse" userId="734d022b-6f0f-442e-9382-2bdcff289f27" providerId="ADAL" clId="{5E7C0F19-4303-4DC2-BE18-B1ECAAA8173F}" dt="2024-05-15T19:39:47.012" v="172"/>
          <ac:spMkLst>
            <pc:docMk/>
            <pc:sldMk cId="2692914420" sldId="330"/>
            <ac:spMk id="39" creationId="{5C79F238-DFA5-2E3F-EB19-E85F4DE5EC66}"/>
          </ac:spMkLst>
        </pc:spChg>
        <pc:spChg chg="add mod">
          <ac:chgData name="Menno Driesse" userId="734d022b-6f0f-442e-9382-2bdcff289f27" providerId="ADAL" clId="{5E7C0F19-4303-4DC2-BE18-B1ECAAA8173F}" dt="2024-05-15T19:39:47.012" v="172"/>
          <ac:spMkLst>
            <pc:docMk/>
            <pc:sldMk cId="2692914420" sldId="330"/>
            <ac:spMk id="40" creationId="{1DAE7FD7-426B-FD41-DDAD-6D114B12A9DC}"/>
          </ac:spMkLst>
        </pc:spChg>
        <pc:spChg chg="mod">
          <ac:chgData name="Menno Driesse" userId="734d022b-6f0f-442e-9382-2bdcff289f27" providerId="ADAL" clId="{5E7C0F19-4303-4DC2-BE18-B1ECAAA8173F}" dt="2024-05-15T19:39:47.012" v="172"/>
          <ac:spMkLst>
            <pc:docMk/>
            <pc:sldMk cId="2692914420" sldId="330"/>
            <ac:spMk id="49" creationId="{E8AB1605-AB95-A150-4F70-7E7C9CB4444F}"/>
          </ac:spMkLst>
        </pc:spChg>
        <pc:spChg chg="mod">
          <ac:chgData name="Menno Driesse" userId="734d022b-6f0f-442e-9382-2bdcff289f27" providerId="ADAL" clId="{5E7C0F19-4303-4DC2-BE18-B1ECAAA8173F}" dt="2024-05-15T19:37:05.315" v="55" actId="1076"/>
          <ac:spMkLst>
            <pc:docMk/>
            <pc:sldMk cId="2692914420" sldId="330"/>
            <ac:spMk id="75" creationId="{9A164365-6A2C-0D13-E337-A068505F261E}"/>
          </ac:spMkLst>
        </pc:spChg>
        <pc:spChg chg="mod">
          <ac:chgData name="Menno Driesse" userId="734d022b-6f0f-442e-9382-2bdcff289f27" providerId="ADAL" clId="{5E7C0F19-4303-4DC2-BE18-B1ECAAA8173F}" dt="2024-05-15T19:40:37.928" v="179" actId="207"/>
          <ac:spMkLst>
            <pc:docMk/>
            <pc:sldMk cId="2692914420" sldId="330"/>
            <ac:spMk id="82" creationId="{EABF7419-C81A-E577-8804-37FE0368C5C9}"/>
          </ac:spMkLst>
        </pc:spChg>
        <pc:grpChg chg="add mod">
          <ac:chgData name="Menno Driesse" userId="734d022b-6f0f-442e-9382-2bdcff289f27" providerId="ADAL" clId="{5E7C0F19-4303-4DC2-BE18-B1ECAAA8173F}" dt="2024-05-15T19:39:47.012" v="172"/>
          <ac:grpSpMkLst>
            <pc:docMk/>
            <pc:sldMk cId="2692914420" sldId="330"/>
            <ac:grpSpMk id="42" creationId="{87817520-7FCC-4547-C801-98FAC0CC9D4E}"/>
          </ac:grpSpMkLst>
        </pc:grpChg>
        <pc:grpChg chg="mod">
          <ac:chgData name="Menno Driesse" userId="734d022b-6f0f-442e-9382-2bdcff289f27" providerId="ADAL" clId="{5E7C0F19-4303-4DC2-BE18-B1ECAAA8173F}" dt="2024-05-15T19:39:47.012" v="172"/>
          <ac:grpSpMkLst>
            <pc:docMk/>
            <pc:sldMk cId="2692914420" sldId="330"/>
            <ac:grpSpMk id="43" creationId="{0EB1DB92-6DE6-E5D4-D739-3871FEB78010}"/>
          </ac:grpSpMkLst>
        </pc:grpChg>
        <pc:grpChg chg="mod">
          <ac:chgData name="Menno Driesse" userId="734d022b-6f0f-442e-9382-2bdcff289f27" providerId="ADAL" clId="{5E7C0F19-4303-4DC2-BE18-B1ECAAA8173F}" dt="2024-05-15T19:39:47.012" v="172"/>
          <ac:grpSpMkLst>
            <pc:docMk/>
            <pc:sldMk cId="2692914420" sldId="330"/>
            <ac:grpSpMk id="47" creationId="{AB2603E0-A753-8024-A975-FE6861BEF752}"/>
          </ac:grpSpMkLst>
        </pc:grpChg>
        <pc:grpChg chg="del">
          <ac:chgData name="Menno Driesse" userId="734d022b-6f0f-442e-9382-2bdcff289f27" providerId="ADAL" clId="{5E7C0F19-4303-4DC2-BE18-B1ECAAA8173F}" dt="2024-05-15T19:39:29.212" v="166" actId="478"/>
          <ac:grpSpMkLst>
            <pc:docMk/>
            <pc:sldMk cId="2692914420" sldId="330"/>
            <ac:grpSpMk id="68" creationId="{7B69E25C-62F5-0120-728B-343AFE6472CE}"/>
          </ac:grpSpMkLst>
        </pc:grpChg>
        <pc:picChg chg="add mod">
          <ac:chgData name="Menno Driesse" userId="734d022b-6f0f-442e-9382-2bdcff289f27" providerId="ADAL" clId="{5E7C0F19-4303-4DC2-BE18-B1ECAAA8173F}" dt="2024-05-15T19:39:47.012" v="172"/>
          <ac:picMkLst>
            <pc:docMk/>
            <pc:sldMk cId="2692914420" sldId="330"/>
            <ac:picMk id="41" creationId="{50D14E78-94F7-B4BA-85C9-022B3631E48E}"/>
          </ac:picMkLst>
        </pc:picChg>
        <pc:picChg chg="mod">
          <ac:chgData name="Menno Driesse" userId="734d022b-6f0f-442e-9382-2bdcff289f27" providerId="ADAL" clId="{5E7C0F19-4303-4DC2-BE18-B1ECAAA8173F}" dt="2024-05-15T19:39:47.012" v="172"/>
          <ac:picMkLst>
            <pc:docMk/>
            <pc:sldMk cId="2692914420" sldId="330"/>
            <ac:picMk id="44" creationId="{F1E37154-2BD0-EA8D-6BDB-65291CF161C5}"/>
          </ac:picMkLst>
        </pc:picChg>
        <pc:picChg chg="mod">
          <ac:chgData name="Menno Driesse" userId="734d022b-6f0f-442e-9382-2bdcff289f27" providerId="ADAL" clId="{5E7C0F19-4303-4DC2-BE18-B1ECAAA8173F}" dt="2024-05-15T19:39:47.012" v="172"/>
          <ac:picMkLst>
            <pc:docMk/>
            <pc:sldMk cId="2692914420" sldId="330"/>
            <ac:picMk id="45" creationId="{B7476F3D-9881-8A0D-EB2B-D78067A05605}"/>
          </ac:picMkLst>
        </pc:picChg>
        <pc:picChg chg="mod">
          <ac:chgData name="Menno Driesse" userId="734d022b-6f0f-442e-9382-2bdcff289f27" providerId="ADAL" clId="{5E7C0F19-4303-4DC2-BE18-B1ECAAA8173F}" dt="2024-05-15T19:39:47.012" v="172"/>
          <ac:picMkLst>
            <pc:docMk/>
            <pc:sldMk cId="2692914420" sldId="330"/>
            <ac:picMk id="46" creationId="{8423C7E6-5A2F-C6D8-B96A-1C94116CFFC5}"/>
          </ac:picMkLst>
        </pc:picChg>
        <pc:picChg chg="mod">
          <ac:chgData name="Menno Driesse" userId="734d022b-6f0f-442e-9382-2bdcff289f27" providerId="ADAL" clId="{5E7C0F19-4303-4DC2-BE18-B1ECAAA8173F}" dt="2024-05-15T19:39:47.012" v="172"/>
          <ac:picMkLst>
            <pc:docMk/>
            <pc:sldMk cId="2692914420" sldId="330"/>
            <ac:picMk id="50" creationId="{722302C3-FC4D-923B-3E66-A434FEAA6BC9}"/>
          </ac:picMkLst>
        </pc:picChg>
        <pc:picChg chg="del mod">
          <ac:chgData name="Menno Driesse" userId="734d022b-6f0f-442e-9382-2bdcff289f27" providerId="ADAL" clId="{5E7C0F19-4303-4DC2-BE18-B1ECAAA8173F}" dt="2024-05-15T19:39:35.472" v="171" actId="478"/>
          <ac:picMkLst>
            <pc:docMk/>
            <pc:sldMk cId="2692914420" sldId="330"/>
            <ac:picMk id="57" creationId="{A95C06B5-1D46-F4F1-3B47-A0F066CAC68D}"/>
          </ac:picMkLst>
        </pc:picChg>
        <pc:picChg chg="mod">
          <ac:chgData name="Menno Driesse" userId="734d022b-6f0f-442e-9382-2bdcff289f27" providerId="ADAL" clId="{5E7C0F19-4303-4DC2-BE18-B1ECAAA8173F}" dt="2024-05-15T19:37:02.838" v="54" actId="1076"/>
          <ac:picMkLst>
            <pc:docMk/>
            <pc:sldMk cId="2692914420" sldId="330"/>
            <ac:picMk id="71" creationId="{8FBBA8F6-A982-B06C-A3DC-E63BAF49F8DC}"/>
          </ac:picMkLst>
        </pc:picChg>
        <pc:cxnChg chg="add">
          <ac:chgData name="Menno Driesse" userId="734d022b-6f0f-442e-9382-2bdcff289f27" providerId="ADAL" clId="{5E7C0F19-4303-4DC2-BE18-B1ECAAA8173F}" dt="2024-05-15T19:35:37.707" v="37" actId="11529"/>
          <ac:cxnSpMkLst>
            <pc:docMk/>
            <pc:sldMk cId="2692914420" sldId="330"/>
            <ac:cxnSpMk id="4" creationId="{98C1BEAD-E48B-0C7A-D856-DE729C54EA71}"/>
          </ac:cxnSpMkLst>
        </pc:cxnChg>
        <pc:cxnChg chg="del mod">
          <ac:chgData name="Menno Driesse" userId="734d022b-6f0f-442e-9382-2bdcff289f27" providerId="ADAL" clId="{5E7C0F19-4303-4DC2-BE18-B1ECAAA8173F}" dt="2024-05-15T19:39:33.307" v="169" actId="478"/>
          <ac:cxnSpMkLst>
            <pc:docMk/>
            <pc:sldMk cId="2692914420" sldId="330"/>
            <ac:cxnSpMk id="29" creationId="{4C95EE89-B8FC-2E98-4833-9DC3A6883985}"/>
          </ac:cxnSpMkLst>
        </pc:cxnChg>
        <pc:cxnChg chg="add mod">
          <ac:chgData name="Menno Driesse" userId="734d022b-6f0f-442e-9382-2bdcff289f27" providerId="ADAL" clId="{5E7C0F19-4303-4DC2-BE18-B1ECAAA8173F}" dt="2024-05-15T19:39:47.012" v="172"/>
          <ac:cxnSpMkLst>
            <pc:docMk/>
            <pc:sldMk cId="2692914420" sldId="330"/>
            <ac:cxnSpMk id="38" creationId="{C473B7F8-DF68-51AA-1061-42E88974EF6E}"/>
          </ac:cxnSpMkLst>
        </pc:cxnChg>
        <pc:cxnChg chg="mod">
          <ac:chgData name="Menno Driesse" userId="734d022b-6f0f-442e-9382-2bdcff289f27" providerId="ADAL" clId="{5E7C0F19-4303-4DC2-BE18-B1ECAAA8173F}" dt="2024-05-15T19:39:47.012" v="172"/>
          <ac:cxnSpMkLst>
            <pc:docMk/>
            <pc:sldMk cId="2692914420" sldId="330"/>
            <ac:cxnSpMk id="48" creationId="{B65654A3-9E9C-C4FE-83C6-C443956CEEBB}"/>
          </ac:cxnSpMkLst>
        </pc:cxnChg>
        <pc:cxnChg chg="mod">
          <ac:chgData name="Menno Driesse" userId="734d022b-6f0f-442e-9382-2bdcff289f27" providerId="ADAL" clId="{5E7C0F19-4303-4DC2-BE18-B1ECAAA8173F}" dt="2024-05-15T19:39:47.012" v="172"/>
          <ac:cxnSpMkLst>
            <pc:docMk/>
            <pc:sldMk cId="2692914420" sldId="330"/>
            <ac:cxnSpMk id="51" creationId="{66894EBC-22CF-DCBE-D7C4-62B65B6B7C21}"/>
          </ac:cxnSpMkLst>
        </pc:cxnChg>
        <pc:cxnChg chg="mod">
          <ac:chgData name="Menno Driesse" userId="734d022b-6f0f-442e-9382-2bdcff289f27" providerId="ADAL" clId="{5E7C0F19-4303-4DC2-BE18-B1ECAAA8173F}" dt="2024-05-15T19:39:47.012" v="172"/>
          <ac:cxnSpMkLst>
            <pc:docMk/>
            <pc:sldMk cId="2692914420" sldId="330"/>
            <ac:cxnSpMk id="52" creationId="{4D6173BE-4A27-ACCB-29DE-FCA09652CC27}"/>
          </ac:cxnSpMkLst>
        </pc:cxnChg>
        <pc:cxnChg chg="mod">
          <ac:chgData name="Menno Driesse" userId="734d022b-6f0f-442e-9382-2bdcff289f27" providerId="ADAL" clId="{5E7C0F19-4303-4DC2-BE18-B1ECAAA8173F}" dt="2024-05-15T19:39:47.012" v="172"/>
          <ac:cxnSpMkLst>
            <pc:docMk/>
            <pc:sldMk cId="2692914420" sldId="330"/>
            <ac:cxnSpMk id="56" creationId="{1977E614-0AFB-AFA4-FEE3-C4617E7267C2}"/>
          </ac:cxnSpMkLst>
        </pc:cxnChg>
        <pc:cxnChg chg="mod">
          <ac:chgData name="Menno Driesse" userId="734d022b-6f0f-442e-9382-2bdcff289f27" providerId="ADAL" clId="{5E7C0F19-4303-4DC2-BE18-B1ECAAA8173F}" dt="2024-05-15T19:39:47.012" v="172"/>
          <ac:cxnSpMkLst>
            <pc:docMk/>
            <pc:sldMk cId="2692914420" sldId="330"/>
            <ac:cxnSpMk id="58" creationId="{265311E5-AEB2-0BEF-1BDD-5634069CC750}"/>
          </ac:cxnSpMkLst>
        </pc:cxnChg>
        <pc:cxnChg chg="mod">
          <ac:chgData name="Menno Driesse" userId="734d022b-6f0f-442e-9382-2bdcff289f27" providerId="ADAL" clId="{5E7C0F19-4303-4DC2-BE18-B1ECAAA8173F}" dt="2024-05-15T19:39:47.012" v="172"/>
          <ac:cxnSpMkLst>
            <pc:docMk/>
            <pc:sldMk cId="2692914420" sldId="330"/>
            <ac:cxnSpMk id="59" creationId="{5CB44D4F-189A-3D8B-73EE-65BFBF957A92}"/>
          </ac:cxnSpMkLst>
        </pc:cxnChg>
        <pc:cxnChg chg="mod">
          <ac:chgData name="Menno Driesse" userId="734d022b-6f0f-442e-9382-2bdcff289f27" providerId="ADAL" clId="{5E7C0F19-4303-4DC2-BE18-B1ECAAA8173F}" dt="2024-05-15T19:39:29.212" v="166" actId="478"/>
          <ac:cxnSpMkLst>
            <pc:docMk/>
            <pc:sldMk cId="2692914420" sldId="330"/>
            <ac:cxnSpMk id="74" creationId="{6DF324E5-4158-43A2-9FFA-C2D82BBCD836}"/>
          </ac:cxnSpMkLst>
        </pc:cxnChg>
        <pc:cxnChg chg="mod">
          <ac:chgData name="Menno Driesse" userId="734d022b-6f0f-442e-9382-2bdcff289f27" providerId="ADAL" clId="{5E7C0F19-4303-4DC2-BE18-B1ECAAA8173F}" dt="2024-05-15T19:39:29.212" v="166" actId="478"/>
          <ac:cxnSpMkLst>
            <pc:docMk/>
            <pc:sldMk cId="2692914420" sldId="330"/>
            <ac:cxnSpMk id="77" creationId="{EDF9193C-9D56-4879-5DD7-6311B6E8B4A3}"/>
          </ac:cxnSpMkLst>
        </pc:cxnChg>
        <pc:cxnChg chg="mod">
          <ac:chgData name="Menno Driesse" userId="734d022b-6f0f-442e-9382-2bdcff289f27" providerId="ADAL" clId="{5E7C0F19-4303-4DC2-BE18-B1ECAAA8173F}" dt="2024-05-15T19:39:29.212" v="166" actId="478"/>
          <ac:cxnSpMkLst>
            <pc:docMk/>
            <pc:sldMk cId="2692914420" sldId="330"/>
            <ac:cxnSpMk id="78" creationId="{BFC2A43C-F0EB-AC77-116F-5CA942FBAC5F}"/>
          </ac:cxnSpMkLst>
        </pc:cxnChg>
        <pc:cxnChg chg="mod">
          <ac:chgData name="Menno Driesse" userId="734d022b-6f0f-442e-9382-2bdcff289f27" providerId="ADAL" clId="{5E7C0F19-4303-4DC2-BE18-B1ECAAA8173F}" dt="2024-05-15T19:39:29.212" v="166" actId="478"/>
          <ac:cxnSpMkLst>
            <pc:docMk/>
            <pc:sldMk cId="2692914420" sldId="330"/>
            <ac:cxnSpMk id="79" creationId="{BDA6138F-D748-E529-80ED-D3CA04B67A76}"/>
          </ac:cxnSpMkLst>
        </pc:cxnChg>
        <pc:cxnChg chg="mod">
          <ac:chgData name="Menno Driesse" userId="734d022b-6f0f-442e-9382-2bdcff289f27" providerId="ADAL" clId="{5E7C0F19-4303-4DC2-BE18-B1ECAAA8173F}" dt="2024-05-15T19:39:29.212" v="166" actId="478"/>
          <ac:cxnSpMkLst>
            <pc:docMk/>
            <pc:sldMk cId="2692914420" sldId="330"/>
            <ac:cxnSpMk id="80" creationId="{2C289B47-F2BB-8D25-E05A-8B472311DA1E}"/>
          </ac:cxnSpMkLst>
        </pc:cxnChg>
        <pc:cxnChg chg="mod">
          <ac:chgData name="Menno Driesse" userId="734d022b-6f0f-442e-9382-2bdcff289f27" providerId="ADAL" clId="{5E7C0F19-4303-4DC2-BE18-B1ECAAA8173F}" dt="2024-05-15T19:39:29.212" v="166" actId="478"/>
          <ac:cxnSpMkLst>
            <pc:docMk/>
            <pc:sldMk cId="2692914420" sldId="330"/>
            <ac:cxnSpMk id="81" creationId="{E8EA9B45-6313-A170-2D59-7F18204C0A86}"/>
          </ac:cxnSpMkLst>
        </pc:cxnChg>
      </pc:sldChg>
      <pc:sldChg chg="addSp delSp modSp mod">
        <pc:chgData name="Menno Driesse" userId="734d022b-6f0f-442e-9382-2bdcff289f27" providerId="ADAL" clId="{5E7C0F19-4303-4DC2-BE18-B1ECAAA8173F}" dt="2024-05-15T20:25:54.158" v="1793"/>
        <pc:sldMkLst>
          <pc:docMk/>
          <pc:sldMk cId="3052996231" sldId="331"/>
        </pc:sldMkLst>
        <pc:spChg chg="del mod">
          <ac:chgData name="Menno Driesse" userId="734d022b-6f0f-442e-9382-2bdcff289f27" providerId="ADAL" clId="{5E7C0F19-4303-4DC2-BE18-B1ECAAA8173F}" dt="2024-05-15T19:52:27.086" v="729" actId="478"/>
          <ac:spMkLst>
            <pc:docMk/>
            <pc:sldMk cId="3052996231" sldId="331"/>
            <ac:spMk id="30" creationId="{94A9B8D2-1182-1425-EC8A-AD399D9F6010}"/>
          </ac:spMkLst>
        </pc:spChg>
        <pc:spChg chg="del mod">
          <ac:chgData name="Menno Driesse" userId="734d022b-6f0f-442e-9382-2bdcff289f27" providerId="ADAL" clId="{5E7C0F19-4303-4DC2-BE18-B1ECAAA8173F}" dt="2024-05-15T19:52:27.086" v="729" actId="478"/>
          <ac:spMkLst>
            <pc:docMk/>
            <pc:sldMk cId="3052996231" sldId="331"/>
            <ac:spMk id="31" creationId="{9136DB7F-F4EE-B405-FC45-164310545294}"/>
          </ac:spMkLst>
        </pc:spChg>
        <pc:spChg chg="del">
          <ac:chgData name="Menno Driesse" userId="734d022b-6f0f-442e-9382-2bdcff289f27" providerId="ADAL" clId="{5E7C0F19-4303-4DC2-BE18-B1ECAAA8173F}" dt="2024-05-15T20:25:53.735" v="1792" actId="478"/>
          <ac:spMkLst>
            <pc:docMk/>
            <pc:sldMk cId="3052996231" sldId="331"/>
            <ac:spMk id="41" creationId="{56FC73A0-FD03-2353-E037-CD9280A018EB}"/>
          </ac:spMkLst>
        </pc:spChg>
        <pc:spChg chg="mod">
          <ac:chgData name="Menno Driesse" userId="734d022b-6f0f-442e-9382-2bdcff289f27" providerId="ADAL" clId="{5E7C0F19-4303-4DC2-BE18-B1ECAAA8173F}" dt="2024-05-15T19:39:10.771" v="157" actId="1076"/>
          <ac:spMkLst>
            <pc:docMk/>
            <pc:sldMk cId="3052996231" sldId="331"/>
            <ac:spMk id="75" creationId="{9A164365-6A2C-0D13-E337-A068505F261E}"/>
          </ac:spMkLst>
        </pc:spChg>
        <pc:spChg chg="mod">
          <ac:chgData name="Menno Driesse" userId="734d022b-6f0f-442e-9382-2bdcff289f27" providerId="ADAL" clId="{5E7C0F19-4303-4DC2-BE18-B1ECAAA8173F}" dt="2024-05-15T19:40:41.238" v="180" actId="207"/>
          <ac:spMkLst>
            <pc:docMk/>
            <pc:sldMk cId="3052996231" sldId="331"/>
            <ac:spMk id="82" creationId="{EABF7419-C81A-E577-8804-37FE0368C5C9}"/>
          </ac:spMkLst>
        </pc:spChg>
        <pc:spChg chg="del">
          <ac:chgData name="Menno Driesse" userId="734d022b-6f0f-442e-9382-2bdcff289f27" providerId="ADAL" clId="{5E7C0F19-4303-4DC2-BE18-B1ECAAA8173F}" dt="2024-05-15T20:25:53.735" v="1792" actId="478"/>
          <ac:spMkLst>
            <pc:docMk/>
            <pc:sldMk cId="3052996231" sldId="331"/>
            <ac:spMk id="86" creationId="{32B8C40D-6CD5-DD52-0BC5-116C7E85CF56}"/>
          </ac:spMkLst>
        </pc:spChg>
        <pc:spChg chg="del">
          <ac:chgData name="Menno Driesse" userId="734d022b-6f0f-442e-9382-2bdcff289f27" providerId="ADAL" clId="{5E7C0F19-4303-4DC2-BE18-B1ECAAA8173F}" dt="2024-05-15T20:25:53.735" v="1792" actId="478"/>
          <ac:spMkLst>
            <pc:docMk/>
            <pc:sldMk cId="3052996231" sldId="331"/>
            <ac:spMk id="87" creationId="{223DEE7B-53FA-3E04-223D-EEC05B2FD73E}"/>
          </ac:spMkLst>
        </pc:spChg>
        <pc:spChg chg="add mod">
          <ac:chgData name="Menno Driesse" userId="734d022b-6f0f-442e-9382-2bdcff289f27" providerId="ADAL" clId="{5E7C0F19-4303-4DC2-BE18-B1ECAAA8173F}" dt="2024-05-15T19:52:27.495" v="730"/>
          <ac:spMkLst>
            <pc:docMk/>
            <pc:sldMk cId="3052996231" sldId="331"/>
            <ac:spMk id="113" creationId="{B293F619-4FA0-52B8-3929-291C28B8E7A2}"/>
          </ac:spMkLst>
        </pc:spChg>
        <pc:spChg chg="add mod">
          <ac:chgData name="Menno Driesse" userId="734d022b-6f0f-442e-9382-2bdcff289f27" providerId="ADAL" clId="{5E7C0F19-4303-4DC2-BE18-B1ECAAA8173F}" dt="2024-05-15T19:52:27.495" v="730"/>
          <ac:spMkLst>
            <pc:docMk/>
            <pc:sldMk cId="3052996231" sldId="331"/>
            <ac:spMk id="114" creationId="{A1D43C5F-2CF7-8093-7E60-CAB6DF0A618F}"/>
          </ac:spMkLst>
        </pc:spChg>
        <pc:spChg chg="mod">
          <ac:chgData name="Menno Driesse" userId="734d022b-6f0f-442e-9382-2bdcff289f27" providerId="ADAL" clId="{5E7C0F19-4303-4DC2-BE18-B1ECAAA8173F}" dt="2024-05-15T19:52:27.495" v="730"/>
          <ac:spMkLst>
            <pc:docMk/>
            <pc:sldMk cId="3052996231" sldId="331"/>
            <ac:spMk id="123" creationId="{D571AB7A-6367-E68B-6BD7-84A611943A7D}"/>
          </ac:spMkLst>
        </pc:spChg>
        <pc:spChg chg="mod">
          <ac:chgData name="Menno Driesse" userId="734d022b-6f0f-442e-9382-2bdcff289f27" providerId="ADAL" clId="{5E7C0F19-4303-4DC2-BE18-B1ECAAA8173F}" dt="2024-05-15T20:25:54.158" v="1793"/>
          <ac:spMkLst>
            <pc:docMk/>
            <pc:sldMk cId="3052996231" sldId="331"/>
            <ac:spMk id="133" creationId="{EDF04BEE-DBCC-85AB-33E1-693E3ADCE039}"/>
          </ac:spMkLst>
        </pc:spChg>
        <pc:spChg chg="mod">
          <ac:chgData name="Menno Driesse" userId="734d022b-6f0f-442e-9382-2bdcff289f27" providerId="ADAL" clId="{5E7C0F19-4303-4DC2-BE18-B1ECAAA8173F}" dt="2024-05-15T20:25:54.158" v="1793"/>
          <ac:spMkLst>
            <pc:docMk/>
            <pc:sldMk cId="3052996231" sldId="331"/>
            <ac:spMk id="134" creationId="{BC2E4DEC-5434-5566-ACA6-B7D7A26DD04B}"/>
          </ac:spMkLst>
        </pc:spChg>
        <pc:spChg chg="mod">
          <ac:chgData name="Menno Driesse" userId="734d022b-6f0f-442e-9382-2bdcff289f27" providerId="ADAL" clId="{5E7C0F19-4303-4DC2-BE18-B1ECAAA8173F}" dt="2024-05-15T20:25:54.158" v="1793"/>
          <ac:spMkLst>
            <pc:docMk/>
            <pc:sldMk cId="3052996231" sldId="331"/>
            <ac:spMk id="135" creationId="{5BCC2DD0-F569-7748-71A2-6B21BC23E8FE}"/>
          </ac:spMkLst>
        </pc:spChg>
        <pc:spChg chg="mod">
          <ac:chgData name="Menno Driesse" userId="734d022b-6f0f-442e-9382-2bdcff289f27" providerId="ADAL" clId="{5E7C0F19-4303-4DC2-BE18-B1ECAAA8173F}" dt="2024-05-15T20:25:54.158" v="1793"/>
          <ac:spMkLst>
            <pc:docMk/>
            <pc:sldMk cId="3052996231" sldId="331"/>
            <ac:spMk id="136" creationId="{CFB4A8A9-3AF8-A4EC-740A-95C0706C2B60}"/>
          </ac:spMkLst>
        </pc:spChg>
        <pc:spChg chg="add mod">
          <ac:chgData name="Menno Driesse" userId="734d022b-6f0f-442e-9382-2bdcff289f27" providerId="ADAL" clId="{5E7C0F19-4303-4DC2-BE18-B1ECAAA8173F}" dt="2024-05-15T20:25:54.158" v="1793"/>
          <ac:spMkLst>
            <pc:docMk/>
            <pc:sldMk cId="3052996231" sldId="331"/>
            <ac:spMk id="141" creationId="{1D330EDB-6341-681A-6577-C81B96653BE1}"/>
          </ac:spMkLst>
        </pc:spChg>
        <pc:spChg chg="mod">
          <ac:chgData name="Menno Driesse" userId="734d022b-6f0f-442e-9382-2bdcff289f27" providerId="ADAL" clId="{5E7C0F19-4303-4DC2-BE18-B1ECAAA8173F}" dt="2024-05-15T20:25:54.158" v="1793"/>
          <ac:spMkLst>
            <pc:docMk/>
            <pc:sldMk cId="3052996231" sldId="331"/>
            <ac:spMk id="144" creationId="{0D9A1B2C-871D-0A58-89B2-13E9F9715580}"/>
          </ac:spMkLst>
        </pc:spChg>
        <pc:spChg chg="mod">
          <ac:chgData name="Menno Driesse" userId="734d022b-6f0f-442e-9382-2bdcff289f27" providerId="ADAL" clId="{5E7C0F19-4303-4DC2-BE18-B1ECAAA8173F}" dt="2024-05-15T20:25:54.158" v="1793"/>
          <ac:spMkLst>
            <pc:docMk/>
            <pc:sldMk cId="3052996231" sldId="331"/>
            <ac:spMk id="145" creationId="{AF265A41-BBE0-5382-AA22-86CA30A65AD0}"/>
          </ac:spMkLst>
        </pc:spChg>
        <pc:spChg chg="mod">
          <ac:chgData name="Menno Driesse" userId="734d022b-6f0f-442e-9382-2bdcff289f27" providerId="ADAL" clId="{5E7C0F19-4303-4DC2-BE18-B1ECAAA8173F}" dt="2024-05-15T20:25:54.158" v="1793"/>
          <ac:spMkLst>
            <pc:docMk/>
            <pc:sldMk cId="3052996231" sldId="331"/>
            <ac:spMk id="146" creationId="{7751D055-BFA3-2C53-0D15-222B82E9A3A7}"/>
          </ac:spMkLst>
        </pc:spChg>
        <pc:spChg chg="mod">
          <ac:chgData name="Menno Driesse" userId="734d022b-6f0f-442e-9382-2bdcff289f27" providerId="ADAL" clId="{5E7C0F19-4303-4DC2-BE18-B1ECAAA8173F}" dt="2024-05-15T20:25:54.158" v="1793"/>
          <ac:spMkLst>
            <pc:docMk/>
            <pc:sldMk cId="3052996231" sldId="331"/>
            <ac:spMk id="147" creationId="{1C6D4AD3-B571-50D7-D85E-0AD56607859C}"/>
          </ac:spMkLst>
        </pc:spChg>
        <pc:spChg chg="mod">
          <ac:chgData name="Menno Driesse" userId="734d022b-6f0f-442e-9382-2bdcff289f27" providerId="ADAL" clId="{5E7C0F19-4303-4DC2-BE18-B1ECAAA8173F}" dt="2024-05-15T20:25:54.158" v="1793"/>
          <ac:spMkLst>
            <pc:docMk/>
            <pc:sldMk cId="3052996231" sldId="331"/>
            <ac:spMk id="149" creationId="{DFF745A1-B1E6-E762-CB5E-B92CA5EA65D2}"/>
          </ac:spMkLst>
        </pc:spChg>
        <pc:spChg chg="mod">
          <ac:chgData name="Menno Driesse" userId="734d022b-6f0f-442e-9382-2bdcff289f27" providerId="ADAL" clId="{5E7C0F19-4303-4DC2-BE18-B1ECAAA8173F}" dt="2024-05-15T20:25:54.158" v="1793"/>
          <ac:spMkLst>
            <pc:docMk/>
            <pc:sldMk cId="3052996231" sldId="331"/>
            <ac:spMk id="150" creationId="{32033C6B-B964-2181-7999-68D5994A918A}"/>
          </ac:spMkLst>
        </pc:spChg>
        <pc:spChg chg="mod">
          <ac:chgData name="Menno Driesse" userId="734d022b-6f0f-442e-9382-2bdcff289f27" providerId="ADAL" clId="{5E7C0F19-4303-4DC2-BE18-B1ECAAA8173F}" dt="2024-05-15T20:25:54.158" v="1793"/>
          <ac:spMkLst>
            <pc:docMk/>
            <pc:sldMk cId="3052996231" sldId="331"/>
            <ac:spMk id="151" creationId="{708695AB-E67E-C74A-5D5B-37A25FEC0352}"/>
          </ac:spMkLst>
        </pc:spChg>
        <pc:spChg chg="mod">
          <ac:chgData name="Menno Driesse" userId="734d022b-6f0f-442e-9382-2bdcff289f27" providerId="ADAL" clId="{5E7C0F19-4303-4DC2-BE18-B1ECAAA8173F}" dt="2024-05-15T20:25:54.158" v="1793"/>
          <ac:spMkLst>
            <pc:docMk/>
            <pc:sldMk cId="3052996231" sldId="331"/>
            <ac:spMk id="152" creationId="{9F9F32B5-21E7-70B5-C7C2-2196CF71D4CC}"/>
          </ac:spMkLst>
        </pc:spChg>
        <pc:spChg chg="add mod">
          <ac:chgData name="Menno Driesse" userId="734d022b-6f0f-442e-9382-2bdcff289f27" providerId="ADAL" clId="{5E7C0F19-4303-4DC2-BE18-B1ECAAA8173F}" dt="2024-05-15T20:25:54.158" v="1793"/>
          <ac:spMkLst>
            <pc:docMk/>
            <pc:sldMk cId="3052996231" sldId="331"/>
            <ac:spMk id="153" creationId="{4054E867-D815-0358-5762-CD0F598CFF6A}"/>
          </ac:spMkLst>
        </pc:spChg>
        <pc:spChg chg="add mod">
          <ac:chgData name="Menno Driesse" userId="734d022b-6f0f-442e-9382-2bdcff289f27" providerId="ADAL" clId="{5E7C0F19-4303-4DC2-BE18-B1ECAAA8173F}" dt="2024-05-15T20:25:54.158" v="1793"/>
          <ac:spMkLst>
            <pc:docMk/>
            <pc:sldMk cId="3052996231" sldId="331"/>
            <ac:spMk id="154" creationId="{B702344E-90A8-C78C-3F59-7D957100543C}"/>
          </ac:spMkLst>
        </pc:spChg>
        <pc:grpChg chg="del">
          <ac:chgData name="Menno Driesse" userId="734d022b-6f0f-442e-9382-2bdcff289f27" providerId="ADAL" clId="{5E7C0F19-4303-4DC2-BE18-B1ECAAA8173F}" dt="2024-05-15T20:25:53.735" v="1792" actId="478"/>
          <ac:grpSpMkLst>
            <pc:docMk/>
            <pc:sldMk cId="3052996231" sldId="331"/>
            <ac:grpSpMk id="32" creationId="{3E0F8079-B385-2E6C-C3BC-6A151DD7C557}"/>
          </ac:grpSpMkLst>
        </pc:grpChg>
        <pc:grpChg chg="del">
          <ac:chgData name="Menno Driesse" userId="734d022b-6f0f-442e-9382-2bdcff289f27" providerId="ADAL" clId="{5E7C0F19-4303-4DC2-BE18-B1ECAAA8173F}" dt="2024-05-15T20:25:53.735" v="1792" actId="478"/>
          <ac:grpSpMkLst>
            <pc:docMk/>
            <pc:sldMk cId="3052996231" sldId="331"/>
            <ac:grpSpMk id="58" creationId="{5B7DD304-63F0-3AEC-FCCE-0B646D907D58}"/>
          </ac:grpSpMkLst>
        </pc:grpChg>
        <pc:grpChg chg="del">
          <ac:chgData name="Menno Driesse" userId="734d022b-6f0f-442e-9382-2bdcff289f27" providerId="ADAL" clId="{5E7C0F19-4303-4DC2-BE18-B1ECAAA8173F}" dt="2024-05-15T20:25:53.735" v="1792" actId="478"/>
          <ac:grpSpMkLst>
            <pc:docMk/>
            <pc:sldMk cId="3052996231" sldId="331"/>
            <ac:grpSpMk id="63" creationId="{ED4A68C9-167D-F6CF-927C-3CCD846AAF33}"/>
          </ac:grpSpMkLst>
        </pc:grpChg>
        <pc:grpChg chg="del">
          <ac:chgData name="Menno Driesse" userId="734d022b-6f0f-442e-9382-2bdcff289f27" providerId="ADAL" clId="{5E7C0F19-4303-4DC2-BE18-B1ECAAA8173F}" dt="2024-05-15T19:52:27.086" v="729" actId="478"/>
          <ac:grpSpMkLst>
            <pc:docMk/>
            <pc:sldMk cId="3052996231" sldId="331"/>
            <ac:grpSpMk id="68" creationId="{7B69E25C-62F5-0120-728B-343AFE6472CE}"/>
          </ac:grpSpMkLst>
        </pc:grpChg>
        <pc:grpChg chg="add mod">
          <ac:chgData name="Menno Driesse" userId="734d022b-6f0f-442e-9382-2bdcff289f27" providerId="ADAL" clId="{5E7C0F19-4303-4DC2-BE18-B1ECAAA8173F}" dt="2024-05-15T19:52:27.495" v="730"/>
          <ac:grpSpMkLst>
            <pc:docMk/>
            <pc:sldMk cId="3052996231" sldId="331"/>
            <ac:grpSpMk id="116" creationId="{0E881247-F787-F4F2-C02E-FB8435F573D5}"/>
          </ac:grpSpMkLst>
        </pc:grpChg>
        <pc:grpChg chg="mod">
          <ac:chgData name="Menno Driesse" userId="734d022b-6f0f-442e-9382-2bdcff289f27" providerId="ADAL" clId="{5E7C0F19-4303-4DC2-BE18-B1ECAAA8173F}" dt="2024-05-15T19:52:27.495" v="730"/>
          <ac:grpSpMkLst>
            <pc:docMk/>
            <pc:sldMk cId="3052996231" sldId="331"/>
            <ac:grpSpMk id="117" creationId="{5928D93F-EF47-D398-E525-5865A63C33B1}"/>
          </ac:grpSpMkLst>
        </pc:grpChg>
        <pc:grpChg chg="mod">
          <ac:chgData name="Menno Driesse" userId="734d022b-6f0f-442e-9382-2bdcff289f27" providerId="ADAL" clId="{5E7C0F19-4303-4DC2-BE18-B1ECAAA8173F}" dt="2024-05-15T19:52:27.495" v="730"/>
          <ac:grpSpMkLst>
            <pc:docMk/>
            <pc:sldMk cId="3052996231" sldId="331"/>
            <ac:grpSpMk id="121" creationId="{037E0903-E840-BD00-5189-5EAD9D735AAB}"/>
          </ac:grpSpMkLst>
        </pc:grpChg>
        <pc:grpChg chg="add mod">
          <ac:chgData name="Menno Driesse" userId="734d022b-6f0f-442e-9382-2bdcff289f27" providerId="ADAL" clId="{5E7C0F19-4303-4DC2-BE18-B1ECAAA8173F}" dt="2024-05-15T20:25:54.158" v="1793"/>
          <ac:grpSpMkLst>
            <pc:docMk/>
            <pc:sldMk cId="3052996231" sldId="331"/>
            <ac:grpSpMk id="132" creationId="{6754F181-03F8-661B-377C-811D3DF88A21}"/>
          </ac:grpSpMkLst>
        </pc:grpChg>
        <pc:grpChg chg="add mod">
          <ac:chgData name="Menno Driesse" userId="734d022b-6f0f-442e-9382-2bdcff289f27" providerId="ADAL" clId="{5E7C0F19-4303-4DC2-BE18-B1ECAAA8173F}" dt="2024-05-15T20:25:54.158" v="1793"/>
          <ac:grpSpMkLst>
            <pc:docMk/>
            <pc:sldMk cId="3052996231" sldId="331"/>
            <ac:grpSpMk id="143" creationId="{1BE6895A-F876-CABB-6149-46529044DEA4}"/>
          </ac:grpSpMkLst>
        </pc:grpChg>
        <pc:grpChg chg="add mod">
          <ac:chgData name="Menno Driesse" userId="734d022b-6f0f-442e-9382-2bdcff289f27" providerId="ADAL" clId="{5E7C0F19-4303-4DC2-BE18-B1ECAAA8173F}" dt="2024-05-15T20:25:54.158" v="1793"/>
          <ac:grpSpMkLst>
            <pc:docMk/>
            <pc:sldMk cId="3052996231" sldId="331"/>
            <ac:grpSpMk id="148" creationId="{66066242-B736-FF5F-4634-B22B9747DF4D}"/>
          </ac:grpSpMkLst>
        </pc:grpChg>
        <pc:picChg chg="del">
          <ac:chgData name="Menno Driesse" userId="734d022b-6f0f-442e-9382-2bdcff289f27" providerId="ADAL" clId="{5E7C0F19-4303-4DC2-BE18-B1ECAAA8173F}" dt="2024-05-15T20:25:53.735" v="1792" actId="478"/>
          <ac:picMkLst>
            <pc:docMk/>
            <pc:sldMk cId="3052996231" sldId="331"/>
            <ac:picMk id="39" creationId="{DEA9E52B-5B8D-F31E-AE67-DED3A3C5C761}"/>
          </ac:picMkLst>
        </pc:picChg>
        <pc:picChg chg="del">
          <ac:chgData name="Menno Driesse" userId="734d022b-6f0f-442e-9382-2bdcff289f27" providerId="ADAL" clId="{5E7C0F19-4303-4DC2-BE18-B1ECAAA8173F}" dt="2024-05-15T20:25:53.735" v="1792" actId="478"/>
          <ac:picMkLst>
            <pc:docMk/>
            <pc:sldMk cId="3052996231" sldId="331"/>
            <ac:picMk id="40" creationId="{11972B17-512D-9912-31F5-AE1E68B82358}"/>
          </ac:picMkLst>
        </pc:picChg>
        <pc:picChg chg="del">
          <ac:chgData name="Menno Driesse" userId="734d022b-6f0f-442e-9382-2bdcff289f27" providerId="ADAL" clId="{5E7C0F19-4303-4DC2-BE18-B1ECAAA8173F}" dt="2024-05-15T20:25:53.735" v="1792" actId="478"/>
          <ac:picMkLst>
            <pc:docMk/>
            <pc:sldMk cId="3052996231" sldId="331"/>
            <ac:picMk id="56" creationId="{03FBDE76-89ED-F865-F7A3-BDC7491B9381}"/>
          </ac:picMkLst>
        </pc:picChg>
        <pc:picChg chg="del mod">
          <ac:chgData name="Menno Driesse" userId="734d022b-6f0f-442e-9382-2bdcff289f27" providerId="ADAL" clId="{5E7C0F19-4303-4DC2-BE18-B1ECAAA8173F}" dt="2024-05-15T19:52:27.086" v="729" actId="478"/>
          <ac:picMkLst>
            <pc:docMk/>
            <pc:sldMk cId="3052996231" sldId="331"/>
            <ac:picMk id="57" creationId="{A95C06B5-1D46-F4F1-3B47-A0F066CAC68D}"/>
          </ac:picMkLst>
        </pc:picChg>
        <pc:picChg chg="mod">
          <ac:chgData name="Menno Driesse" userId="734d022b-6f0f-442e-9382-2bdcff289f27" providerId="ADAL" clId="{5E7C0F19-4303-4DC2-BE18-B1ECAAA8173F}" dt="2024-05-15T19:39:13.233" v="158" actId="1076"/>
          <ac:picMkLst>
            <pc:docMk/>
            <pc:sldMk cId="3052996231" sldId="331"/>
            <ac:picMk id="70" creationId="{FEAAEC59-5D09-2C32-EBA7-3113E2FD729C}"/>
          </ac:picMkLst>
        </pc:picChg>
        <pc:picChg chg="mod">
          <ac:chgData name="Menno Driesse" userId="734d022b-6f0f-442e-9382-2bdcff289f27" providerId="ADAL" clId="{5E7C0F19-4303-4DC2-BE18-B1ECAAA8173F}" dt="2024-05-15T19:39:06.079" v="156" actId="1076"/>
          <ac:picMkLst>
            <pc:docMk/>
            <pc:sldMk cId="3052996231" sldId="331"/>
            <ac:picMk id="71" creationId="{8FBBA8F6-A982-B06C-A3DC-E63BAF49F8DC}"/>
          </ac:picMkLst>
        </pc:picChg>
        <pc:picChg chg="mod">
          <ac:chgData name="Menno Driesse" userId="734d022b-6f0f-442e-9382-2bdcff289f27" providerId="ADAL" clId="{5E7C0F19-4303-4DC2-BE18-B1ECAAA8173F}" dt="2024-05-15T19:39:15.321" v="159" actId="1076"/>
          <ac:picMkLst>
            <pc:docMk/>
            <pc:sldMk cId="3052996231" sldId="331"/>
            <ac:picMk id="72" creationId="{03005C81-6FA9-F4A1-0D8C-5306713BB0D2}"/>
          </ac:picMkLst>
        </pc:picChg>
        <pc:picChg chg="del">
          <ac:chgData name="Menno Driesse" userId="734d022b-6f0f-442e-9382-2bdcff289f27" providerId="ADAL" clId="{5E7C0F19-4303-4DC2-BE18-B1ECAAA8173F}" dt="2024-05-15T20:25:53.735" v="1792" actId="478"/>
          <ac:picMkLst>
            <pc:docMk/>
            <pc:sldMk cId="3052996231" sldId="331"/>
            <ac:picMk id="94" creationId="{F7300503-89CD-A6CD-7250-157BAA5AE2B4}"/>
          </ac:picMkLst>
        </pc:picChg>
        <pc:picChg chg="del">
          <ac:chgData name="Menno Driesse" userId="734d022b-6f0f-442e-9382-2bdcff289f27" providerId="ADAL" clId="{5E7C0F19-4303-4DC2-BE18-B1ECAAA8173F}" dt="2024-05-15T20:25:53.735" v="1792" actId="478"/>
          <ac:picMkLst>
            <pc:docMk/>
            <pc:sldMk cId="3052996231" sldId="331"/>
            <ac:picMk id="95" creationId="{2B6D03F2-20D9-7648-9153-89A8EB4FB3F9}"/>
          </ac:picMkLst>
        </pc:picChg>
        <pc:picChg chg="add mod">
          <ac:chgData name="Menno Driesse" userId="734d022b-6f0f-442e-9382-2bdcff289f27" providerId="ADAL" clId="{5E7C0F19-4303-4DC2-BE18-B1ECAAA8173F}" dt="2024-05-15T19:52:27.495" v="730"/>
          <ac:picMkLst>
            <pc:docMk/>
            <pc:sldMk cId="3052996231" sldId="331"/>
            <ac:picMk id="115" creationId="{8D6E0D75-A760-9049-3101-03541EE4A13D}"/>
          </ac:picMkLst>
        </pc:picChg>
        <pc:picChg chg="mod">
          <ac:chgData name="Menno Driesse" userId="734d022b-6f0f-442e-9382-2bdcff289f27" providerId="ADAL" clId="{5E7C0F19-4303-4DC2-BE18-B1ECAAA8173F}" dt="2024-05-15T19:52:27.495" v="730"/>
          <ac:picMkLst>
            <pc:docMk/>
            <pc:sldMk cId="3052996231" sldId="331"/>
            <ac:picMk id="118" creationId="{8F054AD8-DE86-13AB-A73E-33CDF42D23DE}"/>
          </ac:picMkLst>
        </pc:picChg>
        <pc:picChg chg="mod">
          <ac:chgData name="Menno Driesse" userId="734d022b-6f0f-442e-9382-2bdcff289f27" providerId="ADAL" clId="{5E7C0F19-4303-4DC2-BE18-B1ECAAA8173F}" dt="2024-05-15T19:52:27.495" v="730"/>
          <ac:picMkLst>
            <pc:docMk/>
            <pc:sldMk cId="3052996231" sldId="331"/>
            <ac:picMk id="119" creationId="{2087BFD2-4341-7B7F-5653-6E054449896B}"/>
          </ac:picMkLst>
        </pc:picChg>
        <pc:picChg chg="mod">
          <ac:chgData name="Menno Driesse" userId="734d022b-6f0f-442e-9382-2bdcff289f27" providerId="ADAL" clId="{5E7C0F19-4303-4DC2-BE18-B1ECAAA8173F}" dt="2024-05-15T19:52:27.495" v="730"/>
          <ac:picMkLst>
            <pc:docMk/>
            <pc:sldMk cId="3052996231" sldId="331"/>
            <ac:picMk id="120" creationId="{B470F28A-3CCD-FF0F-9159-B8780F2582CF}"/>
          </ac:picMkLst>
        </pc:picChg>
        <pc:picChg chg="mod">
          <ac:chgData name="Menno Driesse" userId="734d022b-6f0f-442e-9382-2bdcff289f27" providerId="ADAL" clId="{5E7C0F19-4303-4DC2-BE18-B1ECAAA8173F}" dt="2024-05-15T19:52:27.495" v="730"/>
          <ac:picMkLst>
            <pc:docMk/>
            <pc:sldMk cId="3052996231" sldId="331"/>
            <ac:picMk id="124" creationId="{8750C987-FE22-9209-26BB-1E3B2953A5B5}"/>
          </ac:picMkLst>
        </pc:picChg>
        <pc:picChg chg="add mod">
          <ac:chgData name="Menno Driesse" userId="734d022b-6f0f-442e-9382-2bdcff289f27" providerId="ADAL" clId="{5E7C0F19-4303-4DC2-BE18-B1ECAAA8173F}" dt="2024-05-15T20:25:54.158" v="1793"/>
          <ac:picMkLst>
            <pc:docMk/>
            <pc:sldMk cId="3052996231" sldId="331"/>
            <ac:picMk id="139" creationId="{98691C36-2ABB-C815-42A5-B61FA8652D8B}"/>
          </ac:picMkLst>
        </pc:picChg>
        <pc:picChg chg="add mod">
          <ac:chgData name="Menno Driesse" userId="734d022b-6f0f-442e-9382-2bdcff289f27" providerId="ADAL" clId="{5E7C0F19-4303-4DC2-BE18-B1ECAAA8173F}" dt="2024-05-15T20:25:54.158" v="1793"/>
          <ac:picMkLst>
            <pc:docMk/>
            <pc:sldMk cId="3052996231" sldId="331"/>
            <ac:picMk id="140" creationId="{A6124E00-E4BA-56DB-7B8B-DC2F7EE38F93}"/>
          </ac:picMkLst>
        </pc:picChg>
        <pc:picChg chg="add mod">
          <ac:chgData name="Menno Driesse" userId="734d022b-6f0f-442e-9382-2bdcff289f27" providerId="ADAL" clId="{5E7C0F19-4303-4DC2-BE18-B1ECAAA8173F}" dt="2024-05-15T20:25:54.158" v="1793"/>
          <ac:picMkLst>
            <pc:docMk/>
            <pc:sldMk cId="3052996231" sldId="331"/>
            <ac:picMk id="142" creationId="{0F26D215-7DB2-DAD0-DA14-DCDC7A5EFBED}"/>
          </ac:picMkLst>
        </pc:picChg>
        <pc:picChg chg="add mod">
          <ac:chgData name="Menno Driesse" userId="734d022b-6f0f-442e-9382-2bdcff289f27" providerId="ADAL" clId="{5E7C0F19-4303-4DC2-BE18-B1ECAAA8173F}" dt="2024-05-15T20:25:54.158" v="1793"/>
          <ac:picMkLst>
            <pc:docMk/>
            <pc:sldMk cId="3052996231" sldId="331"/>
            <ac:picMk id="161" creationId="{3F261CF1-DB32-CB4D-91D2-D40193D23944}"/>
          </ac:picMkLst>
        </pc:picChg>
        <pc:picChg chg="add mod">
          <ac:chgData name="Menno Driesse" userId="734d022b-6f0f-442e-9382-2bdcff289f27" providerId="ADAL" clId="{5E7C0F19-4303-4DC2-BE18-B1ECAAA8173F}" dt="2024-05-15T20:25:54.158" v="1793"/>
          <ac:picMkLst>
            <pc:docMk/>
            <pc:sldMk cId="3052996231" sldId="331"/>
            <ac:picMk id="162" creationId="{B100B7E7-02B5-02FD-E443-D9E0ACF3FA9B}"/>
          </ac:picMkLst>
        </pc:picChg>
        <pc:cxnChg chg="add mod">
          <ac:chgData name="Menno Driesse" userId="734d022b-6f0f-442e-9382-2bdcff289f27" providerId="ADAL" clId="{5E7C0F19-4303-4DC2-BE18-B1ECAAA8173F}" dt="2024-05-15T19:36:06.260" v="40"/>
          <ac:cxnSpMkLst>
            <pc:docMk/>
            <pc:sldMk cId="3052996231" sldId="331"/>
            <ac:cxnSpMk id="2" creationId="{99DB6602-7495-1087-1749-655503FE79E1}"/>
          </ac:cxnSpMkLst>
        </pc:cxnChg>
        <pc:cxnChg chg="del">
          <ac:chgData name="Menno Driesse" userId="734d022b-6f0f-442e-9382-2bdcff289f27" providerId="ADAL" clId="{5E7C0F19-4303-4DC2-BE18-B1ECAAA8173F}" dt="2024-05-15T20:25:53.735" v="1792" actId="478"/>
          <ac:cxnSpMkLst>
            <pc:docMk/>
            <pc:sldMk cId="3052996231" sldId="331"/>
            <ac:cxnSpMk id="27" creationId="{8C467FB7-4ECE-E01C-921F-F73CCE67550C}"/>
          </ac:cxnSpMkLst>
        </pc:cxnChg>
        <pc:cxnChg chg="del">
          <ac:chgData name="Menno Driesse" userId="734d022b-6f0f-442e-9382-2bdcff289f27" providerId="ADAL" clId="{5E7C0F19-4303-4DC2-BE18-B1ECAAA8173F}" dt="2024-05-15T20:25:53.735" v="1792" actId="478"/>
          <ac:cxnSpMkLst>
            <pc:docMk/>
            <pc:sldMk cId="3052996231" sldId="331"/>
            <ac:cxnSpMk id="28" creationId="{4560075C-A199-D8A8-3CB9-16634971658F}"/>
          </ac:cxnSpMkLst>
        </pc:cxnChg>
        <pc:cxnChg chg="del mod">
          <ac:chgData name="Menno Driesse" userId="734d022b-6f0f-442e-9382-2bdcff289f27" providerId="ADAL" clId="{5E7C0F19-4303-4DC2-BE18-B1ECAAA8173F}" dt="2024-05-15T19:52:27.086" v="729" actId="478"/>
          <ac:cxnSpMkLst>
            <pc:docMk/>
            <pc:sldMk cId="3052996231" sldId="331"/>
            <ac:cxnSpMk id="29" creationId="{4C95EE89-B8FC-2E98-4833-9DC3A6883985}"/>
          </ac:cxnSpMkLst>
        </pc:cxnChg>
        <pc:cxnChg chg="del">
          <ac:chgData name="Menno Driesse" userId="734d022b-6f0f-442e-9382-2bdcff289f27" providerId="ADAL" clId="{5E7C0F19-4303-4DC2-BE18-B1ECAAA8173F}" dt="2024-05-15T20:25:53.735" v="1792" actId="478"/>
          <ac:cxnSpMkLst>
            <pc:docMk/>
            <pc:sldMk cId="3052996231" sldId="331"/>
            <ac:cxnSpMk id="37" creationId="{5FA75B4D-8B32-0325-60EE-2285A925E42D}"/>
          </ac:cxnSpMkLst>
        </pc:cxnChg>
        <pc:cxnChg chg="del">
          <ac:chgData name="Menno Driesse" userId="734d022b-6f0f-442e-9382-2bdcff289f27" providerId="ADAL" clId="{5E7C0F19-4303-4DC2-BE18-B1ECAAA8173F}" dt="2024-05-15T20:25:53.735" v="1792" actId="478"/>
          <ac:cxnSpMkLst>
            <pc:docMk/>
            <pc:sldMk cId="3052996231" sldId="331"/>
            <ac:cxnSpMk id="38" creationId="{B0CCBB95-34E9-D071-7F40-83BFEB4708B2}"/>
          </ac:cxnSpMkLst>
        </pc:cxnChg>
        <pc:cxnChg chg="mod">
          <ac:chgData name="Menno Driesse" userId="734d022b-6f0f-442e-9382-2bdcff289f27" providerId="ADAL" clId="{5E7C0F19-4303-4DC2-BE18-B1ECAAA8173F}" dt="2024-05-15T19:52:27.086" v="729" actId="478"/>
          <ac:cxnSpMkLst>
            <pc:docMk/>
            <pc:sldMk cId="3052996231" sldId="331"/>
            <ac:cxnSpMk id="74" creationId="{6DF324E5-4158-43A2-9FFA-C2D82BBCD836}"/>
          </ac:cxnSpMkLst>
        </pc:cxnChg>
        <pc:cxnChg chg="mod">
          <ac:chgData name="Menno Driesse" userId="734d022b-6f0f-442e-9382-2bdcff289f27" providerId="ADAL" clId="{5E7C0F19-4303-4DC2-BE18-B1ECAAA8173F}" dt="2024-05-15T19:52:27.086" v="729" actId="478"/>
          <ac:cxnSpMkLst>
            <pc:docMk/>
            <pc:sldMk cId="3052996231" sldId="331"/>
            <ac:cxnSpMk id="77" creationId="{EDF9193C-9D56-4879-5DD7-6311B6E8B4A3}"/>
          </ac:cxnSpMkLst>
        </pc:cxnChg>
        <pc:cxnChg chg="mod">
          <ac:chgData name="Menno Driesse" userId="734d022b-6f0f-442e-9382-2bdcff289f27" providerId="ADAL" clId="{5E7C0F19-4303-4DC2-BE18-B1ECAAA8173F}" dt="2024-05-15T19:52:27.086" v="729" actId="478"/>
          <ac:cxnSpMkLst>
            <pc:docMk/>
            <pc:sldMk cId="3052996231" sldId="331"/>
            <ac:cxnSpMk id="78" creationId="{BFC2A43C-F0EB-AC77-116F-5CA942FBAC5F}"/>
          </ac:cxnSpMkLst>
        </pc:cxnChg>
        <pc:cxnChg chg="mod">
          <ac:chgData name="Menno Driesse" userId="734d022b-6f0f-442e-9382-2bdcff289f27" providerId="ADAL" clId="{5E7C0F19-4303-4DC2-BE18-B1ECAAA8173F}" dt="2024-05-15T19:52:27.086" v="729" actId="478"/>
          <ac:cxnSpMkLst>
            <pc:docMk/>
            <pc:sldMk cId="3052996231" sldId="331"/>
            <ac:cxnSpMk id="79" creationId="{BDA6138F-D748-E529-80ED-D3CA04B67A76}"/>
          </ac:cxnSpMkLst>
        </pc:cxnChg>
        <pc:cxnChg chg="mod">
          <ac:chgData name="Menno Driesse" userId="734d022b-6f0f-442e-9382-2bdcff289f27" providerId="ADAL" clId="{5E7C0F19-4303-4DC2-BE18-B1ECAAA8173F}" dt="2024-05-15T19:52:27.086" v="729" actId="478"/>
          <ac:cxnSpMkLst>
            <pc:docMk/>
            <pc:sldMk cId="3052996231" sldId="331"/>
            <ac:cxnSpMk id="80" creationId="{2C289B47-F2BB-8D25-E05A-8B472311DA1E}"/>
          </ac:cxnSpMkLst>
        </pc:cxnChg>
        <pc:cxnChg chg="mod">
          <ac:chgData name="Menno Driesse" userId="734d022b-6f0f-442e-9382-2bdcff289f27" providerId="ADAL" clId="{5E7C0F19-4303-4DC2-BE18-B1ECAAA8173F}" dt="2024-05-15T19:52:27.086" v="729" actId="478"/>
          <ac:cxnSpMkLst>
            <pc:docMk/>
            <pc:sldMk cId="3052996231" sldId="331"/>
            <ac:cxnSpMk id="81" creationId="{E8EA9B45-6313-A170-2D59-7F18204C0A86}"/>
          </ac:cxnSpMkLst>
        </pc:cxnChg>
        <pc:cxnChg chg="del">
          <ac:chgData name="Menno Driesse" userId="734d022b-6f0f-442e-9382-2bdcff289f27" providerId="ADAL" clId="{5E7C0F19-4303-4DC2-BE18-B1ECAAA8173F}" dt="2024-05-15T20:25:53.735" v="1792" actId="478"/>
          <ac:cxnSpMkLst>
            <pc:docMk/>
            <pc:sldMk cId="3052996231" sldId="331"/>
            <ac:cxnSpMk id="88" creationId="{6076B8D0-7C33-AE30-8B0C-A9B31DFE038B}"/>
          </ac:cxnSpMkLst>
        </pc:cxnChg>
        <pc:cxnChg chg="del">
          <ac:chgData name="Menno Driesse" userId="734d022b-6f0f-442e-9382-2bdcff289f27" providerId="ADAL" clId="{5E7C0F19-4303-4DC2-BE18-B1ECAAA8173F}" dt="2024-05-15T20:25:53.735" v="1792" actId="478"/>
          <ac:cxnSpMkLst>
            <pc:docMk/>
            <pc:sldMk cId="3052996231" sldId="331"/>
            <ac:cxnSpMk id="89" creationId="{96F3A2A5-CC4C-8ADC-189C-663BB23CD9E8}"/>
          </ac:cxnSpMkLst>
        </pc:cxnChg>
        <pc:cxnChg chg="del">
          <ac:chgData name="Menno Driesse" userId="734d022b-6f0f-442e-9382-2bdcff289f27" providerId="ADAL" clId="{5E7C0F19-4303-4DC2-BE18-B1ECAAA8173F}" dt="2024-05-15T20:25:53.735" v="1792" actId="478"/>
          <ac:cxnSpMkLst>
            <pc:docMk/>
            <pc:sldMk cId="3052996231" sldId="331"/>
            <ac:cxnSpMk id="90" creationId="{E351CA71-3C71-CAA3-7240-44EA9856D2C6}"/>
          </ac:cxnSpMkLst>
        </pc:cxnChg>
        <pc:cxnChg chg="del">
          <ac:chgData name="Menno Driesse" userId="734d022b-6f0f-442e-9382-2bdcff289f27" providerId="ADAL" clId="{5E7C0F19-4303-4DC2-BE18-B1ECAAA8173F}" dt="2024-05-15T20:25:53.735" v="1792" actId="478"/>
          <ac:cxnSpMkLst>
            <pc:docMk/>
            <pc:sldMk cId="3052996231" sldId="331"/>
            <ac:cxnSpMk id="91" creationId="{DFFDB5A3-E52D-A40C-8006-C8BE0BC1C67A}"/>
          </ac:cxnSpMkLst>
        </pc:cxnChg>
        <pc:cxnChg chg="del">
          <ac:chgData name="Menno Driesse" userId="734d022b-6f0f-442e-9382-2bdcff289f27" providerId="ADAL" clId="{5E7C0F19-4303-4DC2-BE18-B1ECAAA8173F}" dt="2024-05-15T20:25:53.735" v="1792" actId="478"/>
          <ac:cxnSpMkLst>
            <pc:docMk/>
            <pc:sldMk cId="3052996231" sldId="331"/>
            <ac:cxnSpMk id="92" creationId="{CBBC9A1F-ED87-B308-9F82-66F034562429}"/>
          </ac:cxnSpMkLst>
        </pc:cxnChg>
        <pc:cxnChg chg="del">
          <ac:chgData name="Menno Driesse" userId="734d022b-6f0f-442e-9382-2bdcff289f27" providerId="ADAL" clId="{5E7C0F19-4303-4DC2-BE18-B1ECAAA8173F}" dt="2024-05-15T20:25:53.735" v="1792" actId="478"/>
          <ac:cxnSpMkLst>
            <pc:docMk/>
            <pc:sldMk cId="3052996231" sldId="331"/>
            <ac:cxnSpMk id="93" creationId="{ABB31DBC-8229-9202-67F8-8F942711EB40}"/>
          </ac:cxnSpMkLst>
        </pc:cxnChg>
        <pc:cxnChg chg="add mod">
          <ac:chgData name="Menno Driesse" userId="734d022b-6f0f-442e-9382-2bdcff289f27" providerId="ADAL" clId="{5E7C0F19-4303-4DC2-BE18-B1ECAAA8173F}" dt="2024-05-15T19:52:27.495" v="730"/>
          <ac:cxnSpMkLst>
            <pc:docMk/>
            <pc:sldMk cId="3052996231" sldId="331"/>
            <ac:cxnSpMk id="112" creationId="{094E21EA-C8F9-0AED-B563-0018BC2AEA79}"/>
          </ac:cxnSpMkLst>
        </pc:cxnChg>
        <pc:cxnChg chg="mod">
          <ac:chgData name="Menno Driesse" userId="734d022b-6f0f-442e-9382-2bdcff289f27" providerId="ADAL" clId="{5E7C0F19-4303-4DC2-BE18-B1ECAAA8173F}" dt="2024-05-15T19:52:27.495" v="730"/>
          <ac:cxnSpMkLst>
            <pc:docMk/>
            <pc:sldMk cId="3052996231" sldId="331"/>
            <ac:cxnSpMk id="122" creationId="{234C0573-97BC-867F-FE6A-944EDF19DC82}"/>
          </ac:cxnSpMkLst>
        </pc:cxnChg>
        <pc:cxnChg chg="mod">
          <ac:chgData name="Menno Driesse" userId="734d022b-6f0f-442e-9382-2bdcff289f27" providerId="ADAL" clId="{5E7C0F19-4303-4DC2-BE18-B1ECAAA8173F}" dt="2024-05-15T19:52:27.495" v="730"/>
          <ac:cxnSpMkLst>
            <pc:docMk/>
            <pc:sldMk cId="3052996231" sldId="331"/>
            <ac:cxnSpMk id="125" creationId="{2D151D30-C1A4-DAEA-12F3-39083E92A05C}"/>
          </ac:cxnSpMkLst>
        </pc:cxnChg>
        <pc:cxnChg chg="mod">
          <ac:chgData name="Menno Driesse" userId="734d022b-6f0f-442e-9382-2bdcff289f27" providerId="ADAL" clId="{5E7C0F19-4303-4DC2-BE18-B1ECAAA8173F}" dt="2024-05-15T19:52:27.495" v="730"/>
          <ac:cxnSpMkLst>
            <pc:docMk/>
            <pc:sldMk cId="3052996231" sldId="331"/>
            <ac:cxnSpMk id="126" creationId="{CBF162F2-7D60-7048-FA44-E13CA6A4B3CF}"/>
          </ac:cxnSpMkLst>
        </pc:cxnChg>
        <pc:cxnChg chg="mod">
          <ac:chgData name="Menno Driesse" userId="734d022b-6f0f-442e-9382-2bdcff289f27" providerId="ADAL" clId="{5E7C0F19-4303-4DC2-BE18-B1ECAAA8173F}" dt="2024-05-15T19:52:27.495" v="730"/>
          <ac:cxnSpMkLst>
            <pc:docMk/>
            <pc:sldMk cId="3052996231" sldId="331"/>
            <ac:cxnSpMk id="127" creationId="{C2A3F339-147B-D623-BB19-47D41C3B0B90}"/>
          </ac:cxnSpMkLst>
        </pc:cxnChg>
        <pc:cxnChg chg="mod">
          <ac:chgData name="Menno Driesse" userId="734d022b-6f0f-442e-9382-2bdcff289f27" providerId="ADAL" clId="{5E7C0F19-4303-4DC2-BE18-B1ECAAA8173F}" dt="2024-05-15T19:52:27.495" v="730"/>
          <ac:cxnSpMkLst>
            <pc:docMk/>
            <pc:sldMk cId="3052996231" sldId="331"/>
            <ac:cxnSpMk id="128" creationId="{6E902898-F533-A541-7882-1A94308ACCF7}"/>
          </ac:cxnSpMkLst>
        </pc:cxnChg>
        <pc:cxnChg chg="mod">
          <ac:chgData name="Menno Driesse" userId="734d022b-6f0f-442e-9382-2bdcff289f27" providerId="ADAL" clId="{5E7C0F19-4303-4DC2-BE18-B1ECAAA8173F}" dt="2024-05-15T19:52:27.495" v="730"/>
          <ac:cxnSpMkLst>
            <pc:docMk/>
            <pc:sldMk cId="3052996231" sldId="331"/>
            <ac:cxnSpMk id="129" creationId="{B4C0470C-42BA-A279-521A-8D95956259FA}"/>
          </ac:cxnSpMkLst>
        </pc:cxnChg>
        <pc:cxnChg chg="add mod">
          <ac:chgData name="Menno Driesse" userId="734d022b-6f0f-442e-9382-2bdcff289f27" providerId="ADAL" clId="{5E7C0F19-4303-4DC2-BE18-B1ECAAA8173F}" dt="2024-05-15T20:25:54.158" v="1793"/>
          <ac:cxnSpMkLst>
            <pc:docMk/>
            <pc:sldMk cId="3052996231" sldId="331"/>
            <ac:cxnSpMk id="130" creationId="{FF10DAF8-9797-1CF0-5661-BF171D869E84}"/>
          </ac:cxnSpMkLst>
        </pc:cxnChg>
        <pc:cxnChg chg="add mod">
          <ac:chgData name="Menno Driesse" userId="734d022b-6f0f-442e-9382-2bdcff289f27" providerId="ADAL" clId="{5E7C0F19-4303-4DC2-BE18-B1ECAAA8173F}" dt="2024-05-15T20:25:54.158" v="1793"/>
          <ac:cxnSpMkLst>
            <pc:docMk/>
            <pc:sldMk cId="3052996231" sldId="331"/>
            <ac:cxnSpMk id="131" creationId="{12854338-F1D4-2B42-E45F-1B6ECD654450}"/>
          </ac:cxnSpMkLst>
        </pc:cxnChg>
        <pc:cxnChg chg="add mod">
          <ac:chgData name="Menno Driesse" userId="734d022b-6f0f-442e-9382-2bdcff289f27" providerId="ADAL" clId="{5E7C0F19-4303-4DC2-BE18-B1ECAAA8173F}" dt="2024-05-15T20:25:54.158" v="1793"/>
          <ac:cxnSpMkLst>
            <pc:docMk/>
            <pc:sldMk cId="3052996231" sldId="331"/>
            <ac:cxnSpMk id="137" creationId="{174199A8-B9E8-EC1E-0A70-8796DA55B4CF}"/>
          </ac:cxnSpMkLst>
        </pc:cxnChg>
        <pc:cxnChg chg="add mod">
          <ac:chgData name="Menno Driesse" userId="734d022b-6f0f-442e-9382-2bdcff289f27" providerId="ADAL" clId="{5E7C0F19-4303-4DC2-BE18-B1ECAAA8173F}" dt="2024-05-15T20:25:54.158" v="1793"/>
          <ac:cxnSpMkLst>
            <pc:docMk/>
            <pc:sldMk cId="3052996231" sldId="331"/>
            <ac:cxnSpMk id="138" creationId="{2312F41A-C443-D36B-6A41-9A579286D71C}"/>
          </ac:cxnSpMkLst>
        </pc:cxnChg>
        <pc:cxnChg chg="add mod">
          <ac:chgData name="Menno Driesse" userId="734d022b-6f0f-442e-9382-2bdcff289f27" providerId="ADAL" clId="{5E7C0F19-4303-4DC2-BE18-B1ECAAA8173F}" dt="2024-05-15T20:25:54.158" v="1793"/>
          <ac:cxnSpMkLst>
            <pc:docMk/>
            <pc:sldMk cId="3052996231" sldId="331"/>
            <ac:cxnSpMk id="155" creationId="{D8DC821C-4847-32F4-93E8-5BD3B6BA81F0}"/>
          </ac:cxnSpMkLst>
        </pc:cxnChg>
        <pc:cxnChg chg="add mod">
          <ac:chgData name="Menno Driesse" userId="734d022b-6f0f-442e-9382-2bdcff289f27" providerId="ADAL" clId="{5E7C0F19-4303-4DC2-BE18-B1ECAAA8173F}" dt="2024-05-15T20:25:54.158" v="1793"/>
          <ac:cxnSpMkLst>
            <pc:docMk/>
            <pc:sldMk cId="3052996231" sldId="331"/>
            <ac:cxnSpMk id="156" creationId="{2CDA9F45-CF8A-91C7-C806-6E05CCE42985}"/>
          </ac:cxnSpMkLst>
        </pc:cxnChg>
        <pc:cxnChg chg="add mod">
          <ac:chgData name="Menno Driesse" userId="734d022b-6f0f-442e-9382-2bdcff289f27" providerId="ADAL" clId="{5E7C0F19-4303-4DC2-BE18-B1ECAAA8173F}" dt="2024-05-15T20:25:54.158" v="1793"/>
          <ac:cxnSpMkLst>
            <pc:docMk/>
            <pc:sldMk cId="3052996231" sldId="331"/>
            <ac:cxnSpMk id="157" creationId="{88D463AD-A40B-C5CC-D44D-37BCEDBA8087}"/>
          </ac:cxnSpMkLst>
        </pc:cxnChg>
        <pc:cxnChg chg="add mod">
          <ac:chgData name="Menno Driesse" userId="734d022b-6f0f-442e-9382-2bdcff289f27" providerId="ADAL" clId="{5E7C0F19-4303-4DC2-BE18-B1ECAAA8173F}" dt="2024-05-15T20:25:54.158" v="1793"/>
          <ac:cxnSpMkLst>
            <pc:docMk/>
            <pc:sldMk cId="3052996231" sldId="331"/>
            <ac:cxnSpMk id="158" creationId="{81B90B33-C861-211A-F861-6795095C64F6}"/>
          </ac:cxnSpMkLst>
        </pc:cxnChg>
        <pc:cxnChg chg="add mod">
          <ac:chgData name="Menno Driesse" userId="734d022b-6f0f-442e-9382-2bdcff289f27" providerId="ADAL" clId="{5E7C0F19-4303-4DC2-BE18-B1ECAAA8173F}" dt="2024-05-15T20:25:54.158" v="1793"/>
          <ac:cxnSpMkLst>
            <pc:docMk/>
            <pc:sldMk cId="3052996231" sldId="331"/>
            <ac:cxnSpMk id="159" creationId="{C0477D88-81F8-5E3F-921F-1142FB86A868}"/>
          </ac:cxnSpMkLst>
        </pc:cxnChg>
        <pc:cxnChg chg="add mod">
          <ac:chgData name="Menno Driesse" userId="734d022b-6f0f-442e-9382-2bdcff289f27" providerId="ADAL" clId="{5E7C0F19-4303-4DC2-BE18-B1ECAAA8173F}" dt="2024-05-15T20:25:54.158" v="1793"/>
          <ac:cxnSpMkLst>
            <pc:docMk/>
            <pc:sldMk cId="3052996231" sldId="331"/>
            <ac:cxnSpMk id="160" creationId="{9D88859A-D3FB-86A3-6713-B81CFFB4607D}"/>
          </ac:cxnSpMkLst>
        </pc:cxnChg>
      </pc:sldChg>
      <pc:sldChg chg="modSp mod">
        <pc:chgData name="Menno Driesse" userId="734d022b-6f0f-442e-9382-2bdcff289f27" providerId="ADAL" clId="{5E7C0F19-4303-4DC2-BE18-B1ECAAA8173F}" dt="2024-05-16T09:21:07.802" v="2524" actId="20577"/>
        <pc:sldMkLst>
          <pc:docMk/>
          <pc:sldMk cId="1812606916" sldId="332"/>
        </pc:sldMkLst>
        <pc:spChg chg="mod">
          <ac:chgData name="Menno Driesse" userId="734d022b-6f0f-442e-9382-2bdcff289f27" providerId="ADAL" clId="{5E7C0F19-4303-4DC2-BE18-B1ECAAA8173F}" dt="2024-05-15T20:31:30.206" v="1853" actId="20577"/>
          <ac:spMkLst>
            <pc:docMk/>
            <pc:sldMk cId="1812606916" sldId="332"/>
            <ac:spMk id="2" creationId="{9BCC54FE-8B5B-82CC-85A4-5AB07FC726F9}"/>
          </ac:spMkLst>
        </pc:spChg>
        <pc:spChg chg="mod">
          <ac:chgData name="Menno Driesse" userId="734d022b-6f0f-442e-9382-2bdcff289f27" providerId="ADAL" clId="{5E7C0F19-4303-4DC2-BE18-B1ECAAA8173F}" dt="2024-05-16T09:21:07.802" v="2524" actId="20577"/>
          <ac:spMkLst>
            <pc:docMk/>
            <pc:sldMk cId="1812606916" sldId="332"/>
            <ac:spMk id="3" creationId="{A9AC02E0-6FD8-0430-8523-1969256C33D1}"/>
          </ac:spMkLst>
        </pc:spChg>
      </pc:sldChg>
      <pc:sldChg chg="modSp mod">
        <pc:chgData name="Menno Driesse" userId="734d022b-6f0f-442e-9382-2bdcff289f27" providerId="ADAL" clId="{5E7C0F19-4303-4DC2-BE18-B1ECAAA8173F}" dt="2024-05-15T20:24:46.089" v="1769" actId="20577"/>
        <pc:sldMkLst>
          <pc:docMk/>
          <pc:sldMk cId="3907685473" sldId="333"/>
        </pc:sldMkLst>
        <pc:spChg chg="mod">
          <ac:chgData name="Menno Driesse" userId="734d022b-6f0f-442e-9382-2bdcff289f27" providerId="ADAL" clId="{5E7C0F19-4303-4DC2-BE18-B1ECAAA8173F}" dt="2024-05-15T20:24:46.089" v="1769" actId="20577"/>
          <ac:spMkLst>
            <pc:docMk/>
            <pc:sldMk cId="3907685473" sldId="333"/>
            <ac:spMk id="3" creationId="{E7B6F0E2-5AAA-D962-46E4-FDA71DD1AF7F}"/>
          </ac:spMkLst>
        </pc:spChg>
      </pc:sldChg>
      <pc:sldChg chg="modSp mod">
        <pc:chgData name="Menno Driesse" userId="734d022b-6f0f-442e-9382-2bdcff289f27" providerId="ADAL" clId="{5E7C0F19-4303-4DC2-BE18-B1ECAAA8173F}" dt="2024-05-15T20:33:46.350" v="2198" actId="6549"/>
        <pc:sldMkLst>
          <pc:docMk/>
          <pc:sldMk cId="1568913093" sldId="334"/>
        </pc:sldMkLst>
        <pc:spChg chg="mod">
          <ac:chgData name="Menno Driesse" userId="734d022b-6f0f-442e-9382-2bdcff289f27" providerId="ADAL" clId="{5E7C0F19-4303-4DC2-BE18-B1ECAAA8173F}" dt="2024-05-15T20:33:46.350" v="2198" actId="6549"/>
          <ac:spMkLst>
            <pc:docMk/>
            <pc:sldMk cId="1568913093" sldId="334"/>
            <ac:spMk id="3" creationId="{DEF1F99C-50E9-3F2A-9090-37C20CC84A6B}"/>
          </ac:spMkLst>
        </pc:spChg>
      </pc:sldChg>
      <pc:sldChg chg="addSp delSp modSp mod chgLayout">
        <pc:chgData name="Menno Driesse" userId="734d022b-6f0f-442e-9382-2bdcff289f27" providerId="ADAL" clId="{5E7C0F19-4303-4DC2-BE18-B1ECAAA8173F}" dt="2024-05-15T20:23:41.781" v="1743" actId="6264"/>
        <pc:sldMkLst>
          <pc:docMk/>
          <pc:sldMk cId="1581251837" sldId="335"/>
        </pc:sldMkLst>
        <pc:spChg chg="mod ord">
          <ac:chgData name="Menno Driesse" userId="734d022b-6f0f-442e-9382-2bdcff289f27" providerId="ADAL" clId="{5E7C0F19-4303-4DC2-BE18-B1ECAAA8173F}" dt="2024-05-15T20:23:41.781" v="1743" actId="6264"/>
          <ac:spMkLst>
            <pc:docMk/>
            <pc:sldMk cId="1581251837" sldId="335"/>
            <ac:spMk id="2" creationId="{BDAF265F-B7D6-2731-78C3-F19B534897CC}"/>
          </ac:spMkLst>
        </pc:spChg>
        <pc:spChg chg="mod ord">
          <ac:chgData name="Menno Driesse" userId="734d022b-6f0f-442e-9382-2bdcff289f27" providerId="ADAL" clId="{5E7C0F19-4303-4DC2-BE18-B1ECAAA8173F}" dt="2024-05-15T20:23:41.781" v="1743" actId="6264"/>
          <ac:spMkLst>
            <pc:docMk/>
            <pc:sldMk cId="1581251837" sldId="335"/>
            <ac:spMk id="3" creationId="{9908D353-5945-2783-E26D-CAE4778D76BD}"/>
          </ac:spMkLst>
        </pc:spChg>
        <pc:spChg chg="mod ord">
          <ac:chgData name="Menno Driesse" userId="734d022b-6f0f-442e-9382-2bdcff289f27" providerId="ADAL" clId="{5E7C0F19-4303-4DC2-BE18-B1ECAAA8173F}" dt="2024-05-15T20:23:41.781" v="1743" actId="6264"/>
          <ac:spMkLst>
            <pc:docMk/>
            <pc:sldMk cId="1581251837" sldId="335"/>
            <ac:spMk id="4" creationId="{F2446064-0EB3-8021-DCB9-ECC19DFE522B}"/>
          </ac:spMkLst>
        </pc:spChg>
        <pc:spChg chg="add del mod">
          <ac:chgData name="Menno Driesse" userId="734d022b-6f0f-442e-9382-2bdcff289f27" providerId="ADAL" clId="{5E7C0F19-4303-4DC2-BE18-B1ECAAA8173F}" dt="2024-05-15T20:23:41.781" v="1743" actId="6264"/>
          <ac:spMkLst>
            <pc:docMk/>
            <pc:sldMk cId="1581251837" sldId="335"/>
            <ac:spMk id="5" creationId="{9CCBEE55-51F3-00B6-9D70-D58410A93329}"/>
          </ac:spMkLst>
        </pc:spChg>
        <pc:spChg chg="add del mod">
          <ac:chgData name="Menno Driesse" userId="734d022b-6f0f-442e-9382-2bdcff289f27" providerId="ADAL" clId="{5E7C0F19-4303-4DC2-BE18-B1ECAAA8173F}" dt="2024-05-15T20:23:41.781" v="1743" actId="6264"/>
          <ac:spMkLst>
            <pc:docMk/>
            <pc:sldMk cId="1581251837" sldId="335"/>
            <ac:spMk id="6" creationId="{16D54BC1-33EC-1C3C-4B1C-A23C18F2186F}"/>
          </ac:spMkLst>
        </pc:spChg>
        <pc:spChg chg="add del mod">
          <ac:chgData name="Menno Driesse" userId="734d022b-6f0f-442e-9382-2bdcff289f27" providerId="ADAL" clId="{5E7C0F19-4303-4DC2-BE18-B1ECAAA8173F}" dt="2024-05-15T20:23:41.781" v="1743" actId="6264"/>
          <ac:spMkLst>
            <pc:docMk/>
            <pc:sldMk cId="1581251837" sldId="335"/>
            <ac:spMk id="7" creationId="{D2E3E674-AC8D-DB1A-EB92-97C63879C2A7}"/>
          </ac:spMkLst>
        </pc:spChg>
      </pc:sldChg>
      <pc:sldChg chg="addSp modSp add del mod">
        <pc:chgData name="Menno Driesse" userId="734d022b-6f0f-442e-9382-2bdcff289f27" providerId="ADAL" clId="{5E7C0F19-4303-4DC2-BE18-B1ECAAA8173F}" dt="2024-05-16T09:15:38.420" v="2278" actId="1076"/>
        <pc:sldMkLst>
          <pc:docMk/>
          <pc:sldMk cId="1363103303" sldId="336"/>
        </pc:sldMkLst>
        <pc:spChg chg="mod">
          <ac:chgData name="Menno Driesse" userId="734d022b-6f0f-442e-9382-2bdcff289f27" providerId="ADAL" clId="{5E7C0F19-4303-4DC2-BE18-B1ECAAA8173F}" dt="2024-05-15T19:40:34.716" v="178" actId="207"/>
          <ac:spMkLst>
            <pc:docMk/>
            <pc:sldMk cId="1363103303" sldId="336"/>
            <ac:spMk id="82" creationId="{EABF7419-C81A-E577-8804-37FE0368C5C9}"/>
          </ac:spMkLst>
        </pc:spChg>
        <pc:cxnChg chg="add mod">
          <ac:chgData name="Menno Driesse" userId="734d022b-6f0f-442e-9382-2bdcff289f27" providerId="ADAL" clId="{5E7C0F19-4303-4DC2-BE18-B1ECAAA8173F}" dt="2024-05-15T19:51:07.139" v="728"/>
          <ac:cxnSpMkLst>
            <pc:docMk/>
            <pc:sldMk cId="1363103303" sldId="336"/>
            <ac:cxnSpMk id="4" creationId="{539BD700-9340-891A-917F-CB61E196C75D}"/>
          </ac:cxnSpMkLst>
        </pc:cxnChg>
        <pc:cxnChg chg="add mod">
          <ac:chgData name="Menno Driesse" userId="734d022b-6f0f-442e-9382-2bdcff289f27" providerId="ADAL" clId="{5E7C0F19-4303-4DC2-BE18-B1ECAAA8173F}" dt="2024-05-16T09:15:38.420" v="2278" actId="1076"/>
          <ac:cxnSpMkLst>
            <pc:docMk/>
            <pc:sldMk cId="1363103303" sldId="336"/>
            <ac:cxnSpMk id="27" creationId="{826D6218-21C1-21F3-BE31-EE03DF225B6D}"/>
          </ac:cxnSpMkLst>
        </pc:cxnChg>
      </pc:sldChg>
      <pc:sldChg chg="addSp modSp new del mod ord setBg">
        <pc:chgData name="Menno Driesse" userId="734d022b-6f0f-442e-9382-2bdcff289f27" providerId="ADAL" clId="{5E7C0F19-4303-4DC2-BE18-B1ECAAA8173F}" dt="2024-05-15T19:58:25.646" v="973" actId="47"/>
        <pc:sldMkLst>
          <pc:docMk/>
          <pc:sldMk cId="1452335645" sldId="337"/>
        </pc:sldMkLst>
        <pc:spChg chg="mod">
          <ac:chgData name="Menno Driesse" userId="734d022b-6f0f-442e-9382-2bdcff289f27" providerId="ADAL" clId="{5E7C0F19-4303-4DC2-BE18-B1ECAAA8173F}" dt="2024-05-15T19:56:02.575" v="947" actId="20577"/>
          <ac:spMkLst>
            <pc:docMk/>
            <pc:sldMk cId="1452335645" sldId="337"/>
            <ac:spMk id="2" creationId="{05C51565-C371-CAFE-A88A-85478D266194}"/>
          </ac:spMkLst>
        </pc:spChg>
        <pc:graphicFrameChg chg="add mod modGraphic">
          <ac:chgData name="Menno Driesse" userId="734d022b-6f0f-442e-9382-2bdcff289f27" providerId="ADAL" clId="{5E7C0F19-4303-4DC2-BE18-B1ECAAA8173F}" dt="2024-05-15T19:56:32.817" v="951" actId="2062"/>
          <ac:graphicFrameMkLst>
            <pc:docMk/>
            <pc:sldMk cId="1452335645" sldId="337"/>
            <ac:graphicFrameMk id="4" creationId="{80D1867F-9C95-A8B6-DBD9-B77A464FA827}"/>
          </ac:graphicFrameMkLst>
        </pc:graphicFrameChg>
      </pc:sldChg>
      <pc:sldChg chg="addSp delSp modSp add del mod setBg">
        <pc:chgData name="Menno Driesse" userId="734d022b-6f0f-442e-9382-2bdcff289f27" providerId="ADAL" clId="{5E7C0F19-4303-4DC2-BE18-B1ECAAA8173F}" dt="2024-05-15T19:45:40.909" v="492" actId="47"/>
        <pc:sldMkLst>
          <pc:docMk/>
          <pc:sldMk cId="1625376429" sldId="337"/>
        </pc:sldMkLst>
        <pc:spChg chg="add del mod">
          <ac:chgData name="Menno Driesse" userId="734d022b-6f0f-442e-9382-2bdcff289f27" providerId="ADAL" clId="{5E7C0F19-4303-4DC2-BE18-B1ECAAA8173F}" dt="2024-05-15T19:44:27.620" v="476" actId="21"/>
          <ac:spMkLst>
            <pc:docMk/>
            <pc:sldMk cId="1625376429" sldId="337"/>
            <ac:spMk id="3" creationId="{F03DD2E6-E866-F67B-CAF3-0466190C3D0C}"/>
          </ac:spMkLst>
        </pc:spChg>
        <pc:spChg chg="add mod">
          <ac:chgData name="Menno Driesse" userId="734d022b-6f0f-442e-9382-2bdcff289f27" providerId="ADAL" clId="{5E7C0F19-4303-4DC2-BE18-B1ECAAA8173F}" dt="2024-05-15T19:45:19.606" v="488" actId="207"/>
          <ac:spMkLst>
            <pc:docMk/>
            <pc:sldMk cId="1625376429" sldId="337"/>
            <ac:spMk id="4" creationId="{FA8AD938-F6A9-FB8B-9D15-007402436946}"/>
          </ac:spMkLst>
        </pc:spChg>
        <pc:spChg chg="mod">
          <ac:chgData name="Menno Driesse" userId="734d022b-6f0f-442e-9382-2bdcff289f27" providerId="ADAL" clId="{5E7C0F19-4303-4DC2-BE18-B1ECAAA8173F}" dt="2024-05-15T19:44:33.324" v="477" actId="207"/>
          <ac:spMkLst>
            <pc:docMk/>
            <pc:sldMk cId="1625376429" sldId="337"/>
            <ac:spMk id="9" creationId="{C2E20521-4235-E351-2C75-A25AF42B2867}"/>
          </ac:spMkLst>
        </pc:spChg>
        <pc:spChg chg="mod">
          <ac:chgData name="Menno Driesse" userId="734d022b-6f0f-442e-9382-2bdcff289f27" providerId="ADAL" clId="{5E7C0F19-4303-4DC2-BE18-B1ECAAA8173F}" dt="2024-05-15T19:44:42.080" v="479" actId="207"/>
          <ac:spMkLst>
            <pc:docMk/>
            <pc:sldMk cId="1625376429" sldId="337"/>
            <ac:spMk id="15" creationId="{2F67A5C8-5A02-3C46-023B-E433756EF2F4}"/>
          </ac:spMkLst>
        </pc:spChg>
        <pc:spChg chg="mod">
          <ac:chgData name="Menno Driesse" userId="734d022b-6f0f-442e-9382-2bdcff289f27" providerId="ADAL" clId="{5E7C0F19-4303-4DC2-BE18-B1ECAAA8173F}" dt="2024-05-15T19:44:38.189" v="478" actId="207"/>
          <ac:spMkLst>
            <pc:docMk/>
            <pc:sldMk cId="1625376429" sldId="337"/>
            <ac:spMk id="18" creationId="{10E3E559-2F43-5610-9982-A99194C34AA9}"/>
          </ac:spMkLst>
        </pc:spChg>
        <pc:spChg chg="add mod">
          <ac:chgData name="Menno Driesse" userId="734d022b-6f0f-442e-9382-2bdcff289f27" providerId="ADAL" clId="{5E7C0F19-4303-4DC2-BE18-B1ECAAA8173F}" dt="2024-05-15T19:45:19.606" v="488" actId="207"/>
          <ac:spMkLst>
            <pc:docMk/>
            <pc:sldMk cId="1625376429" sldId="337"/>
            <ac:spMk id="98" creationId="{294B36CF-189D-BB01-1161-014CDCA830D9}"/>
          </ac:spMkLst>
        </pc:spChg>
        <pc:spChg chg="add mod">
          <ac:chgData name="Menno Driesse" userId="734d022b-6f0f-442e-9382-2bdcff289f27" providerId="ADAL" clId="{5E7C0F19-4303-4DC2-BE18-B1ECAAA8173F}" dt="2024-05-15T19:45:19.606" v="488" actId="207"/>
          <ac:spMkLst>
            <pc:docMk/>
            <pc:sldMk cId="1625376429" sldId="337"/>
            <ac:spMk id="99" creationId="{8EB7A12E-C795-6AE0-40D5-B27B1A946145}"/>
          </ac:spMkLst>
        </pc:spChg>
        <pc:spChg chg="add mod">
          <ac:chgData name="Menno Driesse" userId="734d022b-6f0f-442e-9382-2bdcff289f27" providerId="ADAL" clId="{5E7C0F19-4303-4DC2-BE18-B1ECAAA8173F}" dt="2024-05-15T19:45:19.606" v="488" actId="207"/>
          <ac:spMkLst>
            <pc:docMk/>
            <pc:sldMk cId="1625376429" sldId="337"/>
            <ac:spMk id="100" creationId="{4E0F297B-EABA-FBF0-1CCA-D51A38CE0E67}"/>
          </ac:spMkLst>
        </pc:spChg>
        <pc:spChg chg="add mod">
          <ac:chgData name="Menno Driesse" userId="734d022b-6f0f-442e-9382-2bdcff289f27" providerId="ADAL" clId="{5E7C0F19-4303-4DC2-BE18-B1ECAAA8173F}" dt="2024-05-15T19:44:07.641" v="474"/>
          <ac:spMkLst>
            <pc:docMk/>
            <pc:sldMk cId="1625376429" sldId="337"/>
            <ac:spMk id="101" creationId="{12DB16C0-EE2A-751C-55E1-05D91CBDF138}"/>
          </ac:spMkLst>
        </pc:spChg>
        <pc:spChg chg="add mod">
          <ac:chgData name="Menno Driesse" userId="734d022b-6f0f-442e-9382-2bdcff289f27" providerId="ADAL" clId="{5E7C0F19-4303-4DC2-BE18-B1ECAAA8173F}" dt="2024-05-15T19:45:19.606" v="488" actId="207"/>
          <ac:spMkLst>
            <pc:docMk/>
            <pc:sldMk cId="1625376429" sldId="337"/>
            <ac:spMk id="102" creationId="{610620B5-CEBF-1755-92D0-BF47FBC06919}"/>
          </ac:spMkLst>
        </pc:spChg>
        <pc:spChg chg="add mod">
          <ac:chgData name="Menno Driesse" userId="734d022b-6f0f-442e-9382-2bdcff289f27" providerId="ADAL" clId="{5E7C0F19-4303-4DC2-BE18-B1ECAAA8173F}" dt="2024-05-15T19:44:07.641" v="474"/>
          <ac:spMkLst>
            <pc:docMk/>
            <pc:sldMk cId="1625376429" sldId="337"/>
            <ac:spMk id="103" creationId="{91EDED61-1F1F-9A62-EA7E-29E19FF559A6}"/>
          </ac:spMkLst>
        </pc:spChg>
        <pc:spChg chg="add mod ord">
          <ac:chgData name="Menno Driesse" userId="734d022b-6f0f-442e-9382-2bdcff289f27" providerId="ADAL" clId="{5E7C0F19-4303-4DC2-BE18-B1ECAAA8173F}" dt="2024-05-15T19:45:11.440" v="487" actId="171"/>
          <ac:spMkLst>
            <pc:docMk/>
            <pc:sldMk cId="1625376429" sldId="337"/>
            <ac:spMk id="104" creationId="{F03DD2E6-E866-F67B-CAF3-0466190C3D0C}"/>
          </ac:spMkLst>
        </pc:spChg>
        <pc:spChg chg="add mod">
          <ac:chgData name="Menno Driesse" userId="734d022b-6f0f-442e-9382-2bdcff289f27" providerId="ADAL" clId="{5E7C0F19-4303-4DC2-BE18-B1ECAAA8173F}" dt="2024-05-15T19:45:37.693" v="491"/>
          <ac:spMkLst>
            <pc:docMk/>
            <pc:sldMk cId="1625376429" sldId="337"/>
            <ac:spMk id="105" creationId="{E3A140C6-AD8F-B5E0-49A6-3232304A5216}"/>
          </ac:spMkLst>
        </pc:spChg>
      </pc:sldChg>
      <pc:sldChg chg="addSp delSp modSp new del mod ord modNotesTx">
        <pc:chgData name="Menno Driesse" userId="734d022b-6f0f-442e-9382-2bdcff289f27" providerId="ADAL" clId="{5E7C0F19-4303-4DC2-BE18-B1ECAAA8173F}" dt="2024-05-16T09:16:49.830" v="2287" actId="47"/>
        <pc:sldMkLst>
          <pc:docMk/>
          <pc:sldMk cId="1196449315" sldId="338"/>
        </pc:sldMkLst>
        <pc:spChg chg="del">
          <ac:chgData name="Menno Driesse" userId="734d022b-6f0f-442e-9382-2bdcff289f27" providerId="ADAL" clId="{5E7C0F19-4303-4DC2-BE18-B1ECAAA8173F}" dt="2024-05-15T19:58:39.290" v="1018" actId="478"/>
          <ac:spMkLst>
            <pc:docMk/>
            <pc:sldMk cId="1196449315" sldId="338"/>
            <ac:spMk id="2" creationId="{CAB42D1D-325E-704D-CF35-C4E60FFAE00E}"/>
          </ac:spMkLst>
        </pc:spChg>
        <pc:spChg chg="mod">
          <ac:chgData name="Menno Driesse" userId="734d022b-6f0f-442e-9382-2bdcff289f27" providerId="ADAL" clId="{5E7C0F19-4303-4DC2-BE18-B1ECAAA8173F}" dt="2024-05-15T19:59:42.417" v="1065" actId="20577"/>
          <ac:spMkLst>
            <pc:docMk/>
            <pc:sldMk cId="1196449315" sldId="338"/>
            <ac:spMk id="3" creationId="{FFE3DC17-C638-17A8-3294-C89A1A2B33EA}"/>
          </ac:spMkLst>
        </pc:spChg>
        <pc:graphicFrameChg chg="add mod modGraphic">
          <ac:chgData name="Menno Driesse" userId="734d022b-6f0f-442e-9382-2bdcff289f27" providerId="ADAL" clId="{5E7C0F19-4303-4DC2-BE18-B1ECAAA8173F}" dt="2024-05-16T08:05:06.828" v="2208" actId="14100"/>
          <ac:graphicFrameMkLst>
            <pc:docMk/>
            <pc:sldMk cId="1196449315" sldId="338"/>
            <ac:graphicFrameMk id="5" creationId="{DFACB449-7A5F-759E-C717-01D18152B4CB}"/>
          </ac:graphicFrameMkLst>
        </pc:graphicFrameChg>
        <pc:picChg chg="add mod">
          <ac:chgData name="Menno Driesse" userId="734d022b-6f0f-442e-9382-2bdcff289f27" providerId="ADAL" clId="{5E7C0F19-4303-4DC2-BE18-B1ECAAA8173F}" dt="2024-05-16T08:05:09.766" v="2209" actId="14100"/>
          <ac:picMkLst>
            <pc:docMk/>
            <pc:sldMk cId="1196449315" sldId="338"/>
            <ac:picMk id="1026" creationId="{11C99EB8-2911-83FE-1638-AE0B9BC55D2E}"/>
          </ac:picMkLst>
        </pc:picChg>
      </pc:sldChg>
      <pc:sldChg chg="modSp new mod">
        <pc:chgData name="Menno Driesse" userId="734d022b-6f0f-442e-9382-2bdcff289f27" providerId="ADAL" clId="{5E7C0F19-4303-4DC2-BE18-B1ECAAA8173F}" dt="2024-05-16T09:19:46.610" v="2354" actId="207"/>
        <pc:sldMkLst>
          <pc:docMk/>
          <pc:sldMk cId="3664822599" sldId="339"/>
        </pc:sldMkLst>
        <pc:spChg chg="mod">
          <ac:chgData name="Menno Driesse" userId="734d022b-6f0f-442e-9382-2bdcff289f27" providerId="ADAL" clId="{5E7C0F19-4303-4DC2-BE18-B1ECAAA8173F}" dt="2024-05-15T20:31:26.233" v="1851" actId="20577"/>
          <ac:spMkLst>
            <pc:docMk/>
            <pc:sldMk cId="3664822599" sldId="339"/>
            <ac:spMk id="2" creationId="{DD4F6B71-D9D4-896E-270D-73F2A56DA8A3}"/>
          </ac:spMkLst>
        </pc:spChg>
        <pc:spChg chg="mod">
          <ac:chgData name="Menno Driesse" userId="734d022b-6f0f-442e-9382-2bdcff289f27" providerId="ADAL" clId="{5E7C0F19-4303-4DC2-BE18-B1ECAAA8173F}" dt="2024-05-16T09:19:46.610" v="2354" actId="207"/>
          <ac:spMkLst>
            <pc:docMk/>
            <pc:sldMk cId="3664822599" sldId="339"/>
            <ac:spMk id="3" creationId="{842597C8-9DF5-55DD-8D76-51D5FF851C49}"/>
          </ac:spMkLst>
        </pc:spChg>
      </pc:sldChg>
      <pc:sldChg chg="addSp delSp modSp add mod modNotesTx">
        <pc:chgData name="Menno Driesse" userId="734d022b-6f0f-442e-9382-2bdcff289f27" providerId="ADAL" clId="{5E7C0F19-4303-4DC2-BE18-B1ECAAA8173F}" dt="2024-05-16T09:17:13.271" v="2339" actId="20577"/>
        <pc:sldMkLst>
          <pc:docMk/>
          <pc:sldMk cId="4111859835" sldId="340"/>
        </pc:sldMkLst>
        <pc:spChg chg="mod">
          <ac:chgData name="Menno Driesse" userId="734d022b-6f0f-442e-9382-2bdcff289f27" providerId="ADAL" clId="{5E7C0F19-4303-4DC2-BE18-B1ECAAA8173F}" dt="2024-05-16T09:16:47.992" v="2286"/>
          <ac:spMkLst>
            <pc:docMk/>
            <pc:sldMk cId="4111859835" sldId="340"/>
            <ac:spMk id="2" creationId="{BDAF265F-B7D6-2731-78C3-F19B534897CC}"/>
          </ac:spMkLst>
        </pc:spChg>
        <pc:spChg chg="del">
          <ac:chgData name="Menno Driesse" userId="734d022b-6f0f-442e-9382-2bdcff289f27" providerId="ADAL" clId="{5E7C0F19-4303-4DC2-BE18-B1ECAAA8173F}" dt="2024-05-16T09:16:35.763" v="2283" actId="478"/>
          <ac:spMkLst>
            <pc:docMk/>
            <pc:sldMk cId="4111859835" sldId="340"/>
            <ac:spMk id="3" creationId="{9908D353-5945-2783-E26D-CAE4778D76BD}"/>
          </ac:spMkLst>
        </pc:spChg>
        <pc:spChg chg="add del mod">
          <ac:chgData name="Menno Driesse" userId="734d022b-6f0f-442e-9382-2bdcff289f27" providerId="ADAL" clId="{5E7C0F19-4303-4DC2-BE18-B1ECAAA8173F}" dt="2024-05-16T09:16:43.960" v="2285" actId="478"/>
          <ac:spMkLst>
            <pc:docMk/>
            <pc:sldMk cId="4111859835" sldId="340"/>
            <ac:spMk id="6" creationId="{981E6328-FBC4-FCC4-6102-E2740A8C7B8C}"/>
          </ac:spMkLst>
        </pc:spChg>
        <pc:graphicFrameChg chg="add mod">
          <ac:chgData name="Menno Driesse" userId="734d022b-6f0f-442e-9382-2bdcff289f27" providerId="ADAL" clId="{5E7C0F19-4303-4DC2-BE18-B1ECAAA8173F}" dt="2024-05-16T09:16:42.245" v="2284"/>
          <ac:graphicFrameMkLst>
            <pc:docMk/>
            <pc:sldMk cId="4111859835" sldId="340"/>
            <ac:graphicFrameMk id="7" creationId="{34AB7BA9-A072-1F85-48A8-F3F03824323D}"/>
          </ac:graphicFrameMkLst>
        </pc:graphicFrameChg>
        <pc:picChg chg="add mod">
          <ac:chgData name="Menno Driesse" userId="734d022b-6f0f-442e-9382-2bdcff289f27" providerId="ADAL" clId="{5E7C0F19-4303-4DC2-BE18-B1ECAAA8173F}" dt="2024-05-16T09:16:42.245" v="2284"/>
          <ac:picMkLst>
            <pc:docMk/>
            <pc:sldMk cId="4111859835" sldId="340"/>
            <ac:picMk id="8" creationId="{0A7CB9FB-D6BC-6C47-4597-812C5F217549}"/>
          </ac:picMkLst>
        </pc:picChg>
      </pc:sldChg>
    </pc:docChg>
  </pc:docChgLst>
  <pc:docChgLst>
    <pc:chgData name="Menno Driesse" userId="734d022b-6f0f-442e-9382-2bdcff289f27" providerId="ADAL" clId="{2D9E4B1F-068C-47B6-BF71-711BFC4E2666}"/>
    <pc:docChg chg="undo redo custSel addSld delSld modSld modSection">
      <pc:chgData name="Menno Driesse" userId="734d022b-6f0f-442e-9382-2bdcff289f27" providerId="ADAL" clId="{2D9E4B1F-068C-47B6-BF71-711BFC4E2666}" dt="2024-05-14T16:13:52.204" v="1737" actId="20577"/>
      <pc:docMkLst>
        <pc:docMk/>
      </pc:docMkLst>
      <pc:sldChg chg="del">
        <pc:chgData name="Menno Driesse" userId="734d022b-6f0f-442e-9382-2bdcff289f27" providerId="ADAL" clId="{2D9E4B1F-068C-47B6-BF71-711BFC4E2666}" dt="2024-05-14T15:55:31.457" v="176" actId="47"/>
        <pc:sldMkLst>
          <pc:docMk/>
          <pc:sldMk cId="3444847041" sldId="257"/>
        </pc:sldMkLst>
      </pc:sldChg>
      <pc:sldChg chg="del">
        <pc:chgData name="Menno Driesse" userId="734d022b-6f0f-442e-9382-2bdcff289f27" providerId="ADAL" clId="{2D9E4B1F-068C-47B6-BF71-711BFC4E2666}" dt="2024-05-14T15:55:31.457" v="176" actId="47"/>
        <pc:sldMkLst>
          <pc:docMk/>
          <pc:sldMk cId="1594094767" sldId="258"/>
        </pc:sldMkLst>
      </pc:sldChg>
      <pc:sldChg chg="addSp delSp modSp mod">
        <pc:chgData name="Menno Driesse" userId="734d022b-6f0f-442e-9382-2bdcff289f27" providerId="ADAL" clId="{2D9E4B1F-068C-47B6-BF71-711BFC4E2666}" dt="2024-05-14T15:56:49.101" v="245" actId="1038"/>
        <pc:sldMkLst>
          <pc:docMk/>
          <pc:sldMk cId="3564256319" sldId="260"/>
        </pc:sldMkLst>
        <pc:spChg chg="mod">
          <ac:chgData name="Menno Driesse" userId="734d022b-6f0f-442e-9382-2bdcff289f27" providerId="ADAL" clId="{2D9E4B1F-068C-47B6-BF71-711BFC4E2666}" dt="2024-05-14T15:55:43.454" v="217" actId="20577"/>
          <ac:spMkLst>
            <pc:docMk/>
            <pc:sldMk cId="3564256319" sldId="260"/>
            <ac:spMk id="7" creationId="{3C23C3B3-D5B7-2F16-52B1-1791574F79C8}"/>
          </ac:spMkLst>
        </pc:spChg>
        <pc:spChg chg="del">
          <ac:chgData name="Menno Driesse" userId="734d022b-6f0f-442e-9382-2bdcff289f27" providerId="ADAL" clId="{2D9E4B1F-068C-47B6-BF71-711BFC4E2666}" dt="2024-05-14T15:55:46.263" v="218" actId="478"/>
          <ac:spMkLst>
            <pc:docMk/>
            <pc:sldMk cId="3564256319" sldId="260"/>
            <ac:spMk id="8" creationId="{F41A9C0C-7DB3-C1D2-FF71-0CE401AF444F}"/>
          </ac:spMkLst>
        </pc:spChg>
        <pc:picChg chg="add mod">
          <ac:chgData name="Menno Driesse" userId="734d022b-6f0f-442e-9382-2bdcff289f27" providerId="ADAL" clId="{2D9E4B1F-068C-47B6-BF71-711BFC4E2666}" dt="2024-05-14T15:56:14.473" v="219"/>
          <ac:picMkLst>
            <pc:docMk/>
            <pc:sldMk cId="3564256319" sldId="260"/>
            <ac:picMk id="2" creationId="{A6256FF1-6098-E332-61BE-13E52CB330A4}"/>
          </ac:picMkLst>
        </pc:picChg>
        <pc:picChg chg="add mod">
          <ac:chgData name="Menno Driesse" userId="734d022b-6f0f-442e-9382-2bdcff289f27" providerId="ADAL" clId="{2D9E4B1F-068C-47B6-BF71-711BFC4E2666}" dt="2024-05-14T15:56:49.101" v="245" actId="1038"/>
          <ac:picMkLst>
            <pc:docMk/>
            <pc:sldMk cId="3564256319" sldId="260"/>
            <ac:picMk id="3" creationId="{60F88215-8F41-57D8-4741-AC0BA28815B2}"/>
          </ac:picMkLst>
        </pc:picChg>
        <pc:picChg chg="add mod">
          <ac:chgData name="Menno Driesse" userId="734d022b-6f0f-442e-9382-2bdcff289f27" providerId="ADAL" clId="{2D9E4B1F-068C-47B6-BF71-711BFC4E2666}" dt="2024-05-14T15:56:49.101" v="245" actId="1038"/>
          <ac:picMkLst>
            <pc:docMk/>
            <pc:sldMk cId="3564256319" sldId="260"/>
            <ac:picMk id="4" creationId="{A80A0E4E-6BC8-B300-4777-DBF44DDF06DD}"/>
          </ac:picMkLst>
        </pc:picChg>
      </pc:sldChg>
      <pc:sldChg chg="del">
        <pc:chgData name="Menno Driesse" userId="734d022b-6f0f-442e-9382-2bdcff289f27" providerId="ADAL" clId="{2D9E4B1F-068C-47B6-BF71-711BFC4E2666}" dt="2024-05-14T15:55:31.457" v="176" actId="47"/>
        <pc:sldMkLst>
          <pc:docMk/>
          <pc:sldMk cId="1182603697" sldId="312"/>
        </pc:sldMkLst>
      </pc:sldChg>
      <pc:sldChg chg="del">
        <pc:chgData name="Menno Driesse" userId="734d022b-6f0f-442e-9382-2bdcff289f27" providerId="ADAL" clId="{2D9E4B1F-068C-47B6-BF71-711BFC4E2666}" dt="2024-05-14T15:55:31.457" v="176" actId="47"/>
        <pc:sldMkLst>
          <pc:docMk/>
          <pc:sldMk cId="4276082815" sldId="313"/>
        </pc:sldMkLst>
      </pc:sldChg>
      <pc:sldChg chg="del">
        <pc:chgData name="Menno Driesse" userId="734d022b-6f0f-442e-9382-2bdcff289f27" providerId="ADAL" clId="{2D9E4B1F-068C-47B6-BF71-711BFC4E2666}" dt="2024-05-14T15:55:31.457" v="176" actId="47"/>
        <pc:sldMkLst>
          <pc:docMk/>
          <pc:sldMk cId="4078636171" sldId="314"/>
        </pc:sldMkLst>
      </pc:sldChg>
      <pc:sldChg chg="modSp mod">
        <pc:chgData name="Menno Driesse" userId="734d022b-6f0f-442e-9382-2bdcff289f27" providerId="ADAL" clId="{2D9E4B1F-068C-47B6-BF71-711BFC4E2666}" dt="2024-05-14T16:04:59.443" v="1129" actId="20577"/>
        <pc:sldMkLst>
          <pc:docMk/>
          <pc:sldMk cId="299058022" sldId="318"/>
        </pc:sldMkLst>
        <pc:spChg chg="mod">
          <ac:chgData name="Menno Driesse" userId="734d022b-6f0f-442e-9382-2bdcff289f27" providerId="ADAL" clId="{2D9E4B1F-068C-47B6-BF71-711BFC4E2666}" dt="2024-05-14T16:04:59.443" v="1129" actId="20577"/>
          <ac:spMkLst>
            <pc:docMk/>
            <pc:sldMk cId="299058022" sldId="318"/>
            <ac:spMk id="3" creationId="{762F3384-F2DF-FDC1-DCF7-A709BE5D13F1}"/>
          </ac:spMkLst>
        </pc:spChg>
      </pc:sldChg>
      <pc:sldChg chg="modSp mod">
        <pc:chgData name="Menno Driesse" userId="734d022b-6f0f-442e-9382-2bdcff289f27" providerId="ADAL" clId="{2D9E4B1F-068C-47B6-BF71-711BFC4E2666}" dt="2024-05-14T15:59:34.528" v="520" actId="20577"/>
        <pc:sldMkLst>
          <pc:docMk/>
          <pc:sldMk cId="370917837" sldId="319"/>
        </pc:sldMkLst>
        <pc:spChg chg="mod">
          <ac:chgData name="Menno Driesse" userId="734d022b-6f0f-442e-9382-2bdcff289f27" providerId="ADAL" clId="{2D9E4B1F-068C-47B6-BF71-711BFC4E2666}" dt="2024-05-14T15:59:34.528" v="520" actId="20577"/>
          <ac:spMkLst>
            <pc:docMk/>
            <pc:sldMk cId="370917837" sldId="319"/>
            <ac:spMk id="2" creationId="{7322EDD6-CC0C-19D7-5B72-F8FE37600D4F}"/>
          </ac:spMkLst>
        </pc:spChg>
        <pc:spChg chg="mod">
          <ac:chgData name="Menno Driesse" userId="734d022b-6f0f-442e-9382-2bdcff289f27" providerId="ADAL" clId="{2D9E4B1F-068C-47B6-BF71-711BFC4E2666}" dt="2024-05-14T15:57:12.264" v="264" actId="6549"/>
          <ac:spMkLst>
            <pc:docMk/>
            <pc:sldMk cId="370917837" sldId="319"/>
            <ac:spMk id="3" creationId="{511BC9E2-1220-FEDB-06B3-44DAD85C42F5}"/>
          </ac:spMkLst>
        </pc:spChg>
      </pc:sldChg>
      <pc:sldChg chg="modSp">
        <pc:chgData name="Menno Driesse" userId="734d022b-6f0f-442e-9382-2bdcff289f27" providerId="ADAL" clId="{2D9E4B1F-068C-47B6-BF71-711BFC4E2666}" dt="2024-05-14T16:09:20.639" v="1384" actId="20578"/>
        <pc:sldMkLst>
          <pc:docMk/>
          <pc:sldMk cId="1995944032" sldId="323"/>
        </pc:sldMkLst>
        <pc:spChg chg="mod">
          <ac:chgData name="Menno Driesse" userId="734d022b-6f0f-442e-9382-2bdcff289f27" providerId="ADAL" clId="{2D9E4B1F-068C-47B6-BF71-711BFC4E2666}" dt="2024-05-14T16:09:20.639" v="1384" actId="20578"/>
          <ac:spMkLst>
            <pc:docMk/>
            <pc:sldMk cId="1995944032" sldId="323"/>
            <ac:spMk id="3" creationId="{685A3A81-1E5A-C68A-946A-58E93BEE1DBF}"/>
          </ac:spMkLst>
        </pc:spChg>
      </pc:sldChg>
      <pc:sldChg chg="modSp mod">
        <pc:chgData name="Menno Driesse" userId="734d022b-6f0f-442e-9382-2bdcff289f27" providerId="ADAL" clId="{2D9E4B1F-068C-47B6-BF71-711BFC4E2666}" dt="2024-05-14T16:08:35.941" v="1379" actId="20577"/>
        <pc:sldMkLst>
          <pc:docMk/>
          <pc:sldMk cId="2371311179" sldId="325"/>
        </pc:sldMkLst>
        <pc:spChg chg="mod">
          <ac:chgData name="Menno Driesse" userId="734d022b-6f0f-442e-9382-2bdcff289f27" providerId="ADAL" clId="{2D9E4B1F-068C-47B6-BF71-711BFC4E2666}" dt="2024-05-14T16:08:29.980" v="1378" actId="20577"/>
          <ac:spMkLst>
            <pc:docMk/>
            <pc:sldMk cId="2371311179" sldId="325"/>
            <ac:spMk id="5" creationId="{BB8AB795-52C9-0882-E20C-0835DC0482BC}"/>
          </ac:spMkLst>
        </pc:spChg>
        <pc:spChg chg="mod">
          <ac:chgData name="Menno Driesse" userId="734d022b-6f0f-442e-9382-2bdcff289f27" providerId="ADAL" clId="{2D9E4B1F-068C-47B6-BF71-711BFC4E2666}" dt="2024-05-14T16:08:35.941" v="1379" actId="20577"/>
          <ac:spMkLst>
            <pc:docMk/>
            <pc:sldMk cId="2371311179" sldId="325"/>
            <ac:spMk id="22" creationId="{BF552DBF-4D24-7009-B83D-5EC78F82D785}"/>
          </ac:spMkLst>
        </pc:spChg>
      </pc:sldChg>
      <pc:sldChg chg="modSp mod">
        <pc:chgData name="Menno Driesse" userId="734d022b-6f0f-442e-9382-2bdcff289f27" providerId="ADAL" clId="{2D9E4B1F-068C-47B6-BF71-711BFC4E2666}" dt="2024-05-14T16:08:39.788" v="1380" actId="20577"/>
        <pc:sldMkLst>
          <pc:docMk/>
          <pc:sldMk cId="2430973219" sldId="326"/>
        </pc:sldMkLst>
        <pc:spChg chg="mod">
          <ac:chgData name="Menno Driesse" userId="734d022b-6f0f-442e-9382-2bdcff289f27" providerId="ADAL" clId="{2D9E4B1F-068C-47B6-BF71-711BFC4E2666}" dt="2024-05-14T16:05:28.597" v="1199" actId="20577"/>
          <ac:spMkLst>
            <pc:docMk/>
            <pc:sldMk cId="2430973219" sldId="326"/>
            <ac:spMk id="5" creationId="{BB8AB795-52C9-0882-E20C-0835DC0482BC}"/>
          </ac:spMkLst>
        </pc:spChg>
        <pc:spChg chg="mod">
          <ac:chgData name="Menno Driesse" userId="734d022b-6f0f-442e-9382-2bdcff289f27" providerId="ADAL" clId="{2D9E4B1F-068C-47B6-BF71-711BFC4E2666}" dt="2024-05-14T16:08:39.788" v="1380" actId="20577"/>
          <ac:spMkLst>
            <pc:docMk/>
            <pc:sldMk cId="2430973219" sldId="326"/>
            <ac:spMk id="22" creationId="{BF552DBF-4D24-7009-B83D-5EC78F82D785}"/>
          </ac:spMkLst>
        </pc:spChg>
      </pc:sldChg>
      <pc:sldChg chg="addSp delSp modSp mod">
        <pc:chgData name="Menno Driesse" userId="734d022b-6f0f-442e-9382-2bdcff289f27" providerId="ADAL" clId="{2D9E4B1F-068C-47B6-BF71-711BFC4E2666}" dt="2024-05-14T16:08:48.966" v="1382" actId="20577"/>
        <pc:sldMkLst>
          <pc:docMk/>
          <pc:sldMk cId="3721090242" sldId="328"/>
        </pc:sldMkLst>
        <pc:spChg chg="mod">
          <ac:chgData name="Menno Driesse" userId="734d022b-6f0f-442e-9382-2bdcff289f27" providerId="ADAL" clId="{2D9E4B1F-068C-47B6-BF71-711BFC4E2666}" dt="2024-05-14T16:08:48.966" v="1382" actId="20577"/>
          <ac:spMkLst>
            <pc:docMk/>
            <pc:sldMk cId="3721090242" sldId="328"/>
            <ac:spMk id="22" creationId="{BF552DBF-4D24-7009-B83D-5EC78F82D785}"/>
          </ac:spMkLst>
        </pc:spChg>
        <pc:spChg chg="mod">
          <ac:chgData name="Menno Driesse" userId="734d022b-6f0f-442e-9382-2bdcff289f27" providerId="ADAL" clId="{2D9E4B1F-068C-47B6-BF71-711BFC4E2666}" dt="2024-05-14T16:03:54.285" v="909"/>
          <ac:spMkLst>
            <pc:docMk/>
            <pc:sldMk cId="3721090242" sldId="328"/>
            <ac:spMk id="107" creationId="{222ABA34-0362-6C52-5521-56BEF1A61331}"/>
          </ac:spMkLst>
        </pc:spChg>
        <pc:spChg chg="mod">
          <ac:chgData name="Menno Driesse" userId="734d022b-6f0f-442e-9382-2bdcff289f27" providerId="ADAL" clId="{2D9E4B1F-068C-47B6-BF71-711BFC4E2666}" dt="2024-05-14T16:03:54.285" v="909"/>
          <ac:spMkLst>
            <pc:docMk/>
            <pc:sldMk cId="3721090242" sldId="328"/>
            <ac:spMk id="110" creationId="{C3129CA3-4614-205B-100A-2DA413BF07E6}"/>
          </ac:spMkLst>
        </pc:spChg>
        <pc:spChg chg="mod">
          <ac:chgData name="Menno Driesse" userId="734d022b-6f0f-442e-9382-2bdcff289f27" providerId="ADAL" clId="{2D9E4B1F-068C-47B6-BF71-711BFC4E2666}" dt="2024-05-14T16:03:54.285" v="909"/>
          <ac:spMkLst>
            <pc:docMk/>
            <pc:sldMk cId="3721090242" sldId="328"/>
            <ac:spMk id="111" creationId="{09584072-4237-9DA6-0AB7-A82B81C0C7A3}"/>
          </ac:spMkLst>
        </pc:spChg>
        <pc:spChg chg="mod">
          <ac:chgData name="Menno Driesse" userId="734d022b-6f0f-442e-9382-2bdcff289f27" providerId="ADAL" clId="{2D9E4B1F-068C-47B6-BF71-711BFC4E2666}" dt="2024-05-14T16:03:54.285" v="909"/>
          <ac:spMkLst>
            <pc:docMk/>
            <pc:sldMk cId="3721090242" sldId="328"/>
            <ac:spMk id="112" creationId="{7D8A802D-0FD0-1D78-2A87-88A65ABCFC86}"/>
          </ac:spMkLst>
        </pc:spChg>
        <pc:spChg chg="mod">
          <ac:chgData name="Menno Driesse" userId="734d022b-6f0f-442e-9382-2bdcff289f27" providerId="ADAL" clId="{2D9E4B1F-068C-47B6-BF71-711BFC4E2666}" dt="2024-05-14T16:03:54.285" v="909"/>
          <ac:spMkLst>
            <pc:docMk/>
            <pc:sldMk cId="3721090242" sldId="328"/>
            <ac:spMk id="113" creationId="{8E0EAE6E-8096-06AC-0D92-0ACDB2164D94}"/>
          </ac:spMkLst>
        </pc:spChg>
        <pc:spChg chg="mod">
          <ac:chgData name="Menno Driesse" userId="734d022b-6f0f-442e-9382-2bdcff289f27" providerId="ADAL" clId="{2D9E4B1F-068C-47B6-BF71-711BFC4E2666}" dt="2024-05-14T16:03:54.285" v="909"/>
          <ac:spMkLst>
            <pc:docMk/>
            <pc:sldMk cId="3721090242" sldId="328"/>
            <ac:spMk id="114" creationId="{A871E5DB-DBD9-1ACB-158E-1E693EAB6662}"/>
          </ac:spMkLst>
        </pc:spChg>
        <pc:spChg chg="mod">
          <ac:chgData name="Menno Driesse" userId="734d022b-6f0f-442e-9382-2bdcff289f27" providerId="ADAL" clId="{2D9E4B1F-068C-47B6-BF71-711BFC4E2666}" dt="2024-05-14T16:03:54.285" v="909"/>
          <ac:spMkLst>
            <pc:docMk/>
            <pc:sldMk cId="3721090242" sldId="328"/>
            <ac:spMk id="115" creationId="{AE6DEA9E-6632-AA72-C6D3-9DBCC5001B6E}"/>
          </ac:spMkLst>
        </pc:spChg>
        <pc:grpChg chg="del">
          <ac:chgData name="Menno Driesse" userId="734d022b-6f0f-442e-9382-2bdcff289f27" providerId="ADAL" clId="{2D9E4B1F-068C-47B6-BF71-711BFC4E2666}" dt="2024-05-14T16:03:53.958" v="908" actId="478"/>
          <ac:grpSpMkLst>
            <pc:docMk/>
            <pc:sldMk cId="3721090242" sldId="328"/>
            <ac:grpSpMk id="3" creationId="{6982698F-837C-7113-1E96-A9E5D58A6B3B}"/>
          </ac:grpSpMkLst>
        </pc:grpChg>
        <pc:grpChg chg="add mod">
          <ac:chgData name="Menno Driesse" userId="734d022b-6f0f-442e-9382-2bdcff289f27" providerId="ADAL" clId="{2D9E4B1F-068C-47B6-BF71-711BFC4E2666}" dt="2024-05-14T16:03:54.285" v="909"/>
          <ac:grpSpMkLst>
            <pc:docMk/>
            <pc:sldMk cId="3721090242" sldId="328"/>
            <ac:grpSpMk id="106" creationId="{493DACCE-4398-ACC3-C397-452CA3A1F398}"/>
          </ac:grpSpMkLst>
        </pc:grpChg>
        <pc:grpChg chg="mod">
          <ac:chgData name="Menno Driesse" userId="734d022b-6f0f-442e-9382-2bdcff289f27" providerId="ADAL" clId="{2D9E4B1F-068C-47B6-BF71-711BFC4E2666}" dt="2024-05-14T16:03:54.285" v="909"/>
          <ac:grpSpMkLst>
            <pc:docMk/>
            <pc:sldMk cId="3721090242" sldId="328"/>
            <ac:grpSpMk id="108" creationId="{2A328781-35AF-CDE8-E683-616726EACF6D}"/>
          </ac:grpSpMkLst>
        </pc:grpChg>
        <pc:grpChg chg="mod">
          <ac:chgData name="Menno Driesse" userId="734d022b-6f0f-442e-9382-2bdcff289f27" providerId="ADAL" clId="{2D9E4B1F-068C-47B6-BF71-711BFC4E2666}" dt="2024-05-14T16:03:54.285" v="909"/>
          <ac:grpSpMkLst>
            <pc:docMk/>
            <pc:sldMk cId="3721090242" sldId="328"/>
            <ac:grpSpMk id="109" creationId="{13507EAE-72F0-F771-32E1-F3219E0032A4}"/>
          </ac:grpSpMkLst>
        </pc:grpChg>
      </pc:sldChg>
      <pc:sldChg chg="addSp modSp mod">
        <pc:chgData name="Menno Driesse" userId="734d022b-6f0f-442e-9382-2bdcff289f27" providerId="ADAL" clId="{2D9E4B1F-068C-47B6-BF71-711BFC4E2666}" dt="2024-05-14T16:08:45.934" v="1381" actId="20577"/>
        <pc:sldMkLst>
          <pc:docMk/>
          <pc:sldMk cId="2692914420" sldId="330"/>
        </pc:sldMkLst>
        <pc:spChg chg="add mod">
          <ac:chgData name="Menno Driesse" userId="734d022b-6f0f-442e-9382-2bdcff289f27" providerId="ADAL" clId="{2D9E4B1F-068C-47B6-BF71-711BFC4E2666}" dt="2024-05-14T15:57:30.808" v="265"/>
          <ac:spMkLst>
            <pc:docMk/>
            <pc:sldMk cId="2692914420" sldId="330"/>
            <ac:spMk id="2" creationId="{8FBEEF08-E39E-DC0F-40E5-264CDF3D7617}"/>
          </ac:spMkLst>
        </pc:spChg>
        <pc:spChg chg="mod">
          <ac:chgData name="Menno Driesse" userId="734d022b-6f0f-442e-9382-2bdcff289f27" providerId="ADAL" clId="{2D9E4B1F-068C-47B6-BF71-711BFC4E2666}" dt="2024-05-14T16:08:45.934" v="1381" actId="20577"/>
          <ac:spMkLst>
            <pc:docMk/>
            <pc:sldMk cId="2692914420" sldId="330"/>
            <ac:spMk id="22" creationId="{BF552DBF-4D24-7009-B83D-5EC78F82D785}"/>
          </ac:spMkLst>
        </pc:spChg>
      </pc:sldChg>
      <pc:sldChg chg="modSp mod">
        <pc:chgData name="Menno Driesse" userId="734d022b-6f0f-442e-9382-2bdcff289f27" providerId="ADAL" clId="{2D9E4B1F-068C-47B6-BF71-711BFC4E2666}" dt="2024-05-14T16:08:52.871" v="1383" actId="20577"/>
        <pc:sldMkLst>
          <pc:docMk/>
          <pc:sldMk cId="3052996231" sldId="331"/>
        </pc:sldMkLst>
        <pc:spChg chg="mod">
          <ac:chgData name="Menno Driesse" userId="734d022b-6f0f-442e-9382-2bdcff289f27" providerId="ADAL" clId="{2D9E4B1F-068C-47B6-BF71-711BFC4E2666}" dt="2024-05-14T16:03:43.013" v="907" actId="1036"/>
          <ac:spMkLst>
            <pc:docMk/>
            <pc:sldMk cId="3052996231" sldId="331"/>
            <ac:spMk id="6" creationId="{A0D2535A-C911-F6E9-2079-9E4FF5F33EED}"/>
          </ac:spMkLst>
        </pc:spChg>
        <pc:spChg chg="mod">
          <ac:chgData name="Menno Driesse" userId="734d022b-6f0f-442e-9382-2bdcff289f27" providerId="ADAL" clId="{2D9E4B1F-068C-47B6-BF71-711BFC4E2666}" dt="2024-05-14T16:08:52.871" v="1383" actId="20577"/>
          <ac:spMkLst>
            <pc:docMk/>
            <pc:sldMk cId="3052996231" sldId="331"/>
            <ac:spMk id="22" creationId="{BF552DBF-4D24-7009-B83D-5EC78F82D785}"/>
          </ac:spMkLst>
        </pc:spChg>
        <pc:spChg chg="mod">
          <ac:chgData name="Menno Driesse" userId="734d022b-6f0f-442e-9382-2bdcff289f27" providerId="ADAL" clId="{2D9E4B1F-068C-47B6-BF71-711BFC4E2666}" dt="2024-05-14T16:03:43.013" v="907" actId="1036"/>
          <ac:spMkLst>
            <pc:docMk/>
            <pc:sldMk cId="3052996231" sldId="331"/>
            <ac:spMk id="25" creationId="{6C187CD7-28C1-19CF-3990-D4E4905E624F}"/>
          </ac:spMkLst>
        </pc:spChg>
        <pc:spChg chg="mod">
          <ac:chgData name="Menno Driesse" userId="734d022b-6f0f-442e-9382-2bdcff289f27" providerId="ADAL" clId="{2D9E4B1F-068C-47B6-BF71-711BFC4E2666}" dt="2024-05-14T16:03:43.013" v="907" actId="1036"/>
          <ac:spMkLst>
            <pc:docMk/>
            <pc:sldMk cId="3052996231" sldId="331"/>
            <ac:spMk id="26" creationId="{9972EFBC-8E03-089B-9316-7C0CDECC87FE}"/>
          </ac:spMkLst>
        </pc:spChg>
        <pc:spChg chg="mod">
          <ac:chgData name="Menno Driesse" userId="734d022b-6f0f-442e-9382-2bdcff289f27" providerId="ADAL" clId="{2D9E4B1F-068C-47B6-BF71-711BFC4E2666}" dt="2024-05-14T16:03:43.013" v="907" actId="1036"/>
          <ac:spMkLst>
            <pc:docMk/>
            <pc:sldMk cId="3052996231" sldId="331"/>
            <ac:spMk id="30" creationId="{94A9B8D2-1182-1425-EC8A-AD399D9F6010}"/>
          </ac:spMkLst>
        </pc:spChg>
        <pc:spChg chg="mod">
          <ac:chgData name="Menno Driesse" userId="734d022b-6f0f-442e-9382-2bdcff289f27" providerId="ADAL" clId="{2D9E4B1F-068C-47B6-BF71-711BFC4E2666}" dt="2024-05-14T16:03:43.013" v="907" actId="1036"/>
          <ac:spMkLst>
            <pc:docMk/>
            <pc:sldMk cId="3052996231" sldId="331"/>
            <ac:spMk id="31" creationId="{9136DB7F-F4EE-B405-FC45-164310545294}"/>
          </ac:spMkLst>
        </pc:spChg>
        <pc:spChg chg="mod">
          <ac:chgData name="Menno Driesse" userId="734d022b-6f0f-442e-9382-2bdcff289f27" providerId="ADAL" clId="{2D9E4B1F-068C-47B6-BF71-711BFC4E2666}" dt="2024-05-14T16:03:43.013" v="907" actId="1036"/>
          <ac:spMkLst>
            <pc:docMk/>
            <pc:sldMk cId="3052996231" sldId="331"/>
            <ac:spMk id="41" creationId="{56FC73A0-FD03-2353-E037-CD9280A018EB}"/>
          </ac:spMkLst>
        </pc:spChg>
        <pc:spChg chg="mod">
          <ac:chgData name="Menno Driesse" userId="734d022b-6f0f-442e-9382-2bdcff289f27" providerId="ADAL" clId="{2D9E4B1F-068C-47B6-BF71-711BFC4E2666}" dt="2024-05-14T16:03:43.013" v="907" actId="1036"/>
          <ac:spMkLst>
            <pc:docMk/>
            <pc:sldMk cId="3052996231" sldId="331"/>
            <ac:spMk id="52" creationId="{E2710F03-F00F-4955-7FED-9E9D8A13C96C}"/>
          </ac:spMkLst>
        </pc:spChg>
        <pc:spChg chg="mod">
          <ac:chgData name="Menno Driesse" userId="734d022b-6f0f-442e-9382-2bdcff289f27" providerId="ADAL" clId="{2D9E4B1F-068C-47B6-BF71-711BFC4E2666}" dt="2024-05-14T16:03:43.013" v="907" actId="1036"/>
          <ac:spMkLst>
            <pc:docMk/>
            <pc:sldMk cId="3052996231" sldId="331"/>
            <ac:spMk id="54" creationId="{D7373696-EA11-9504-8D46-06F3AAB6C72B}"/>
          </ac:spMkLst>
        </pc:spChg>
        <pc:spChg chg="mod">
          <ac:chgData name="Menno Driesse" userId="734d022b-6f0f-442e-9382-2bdcff289f27" providerId="ADAL" clId="{2D9E4B1F-068C-47B6-BF71-711BFC4E2666}" dt="2024-05-14T16:03:43.013" v="907" actId="1036"/>
          <ac:spMkLst>
            <pc:docMk/>
            <pc:sldMk cId="3052996231" sldId="331"/>
            <ac:spMk id="55" creationId="{5791AFDE-286C-BE7E-0D2C-D2BC50555CB8}"/>
          </ac:spMkLst>
        </pc:spChg>
        <pc:spChg chg="mod">
          <ac:chgData name="Menno Driesse" userId="734d022b-6f0f-442e-9382-2bdcff289f27" providerId="ADAL" clId="{2D9E4B1F-068C-47B6-BF71-711BFC4E2666}" dt="2024-05-14T16:03:43.013" v="907" actId="1036"/>
          <ac:spMkLst>
            <pc:docMk/>
            <pc:sldMk cId="3052996231" sldId="331"/>
            <ac:spMk id="82" creationId="{EABF7419-C81A-E577-8804-37FE0368C5C9}"/>
          </ac:spMkLst>
        </pc:spChg>
        <pc:spChg chg="mod">
          <ac:chgData name="Menno Driesse" userId="734d022b-6f0f-442e-9382-2bdcff289f27" providerId="ADAL" clId="{2D9E4B1F-068C-47B6-BF71-711BFC4E2666}" dt="2024-05-14T16:03:43.013" v="907" actId="1036"/>
          <ac:spMkLst>
            <pc:docMk/>
            <pc:sldMk cId="3052996231" sldId="331"/>
            <ac:spMk id="83" creationId="{F1F6C8DB-532B-799C-3B0C-FA3E67DF3CB1}"/>
          </ac:spMkLst>
        </pc:spChg>
        <pc:spChg chg="mod">
          <ac:chgData name="Menno Driesse" userId="734d022b-6f0f-442e-9382-2bdcff289f27" providerId="ADAL" clId="{2D9E4B1F-068C-47B6-BF71-711BFC4E2666}" dt="2024-05-14T16:03:43.013" v="907" actId="1036"/>
          <ac:spMkLst>
            <pc:docMk/>
            <pc:sldMk cId="3052996231" sldId="331"/>
            <ac:spMk id="84" creationId="{38A1C6A0-0BC4-4E74-31B3-A471F82EF808}"/>
          </ac:spMkLst>
        </pc:spChg>
        <pc:spChg chg="mod">
          <ac:chgData name="Menno Driesse" userId="734d022b-6f0f-442e-9382-2bdcff289f27" providerId="ADAL" clId="{2D9E4B1F-068C-47B6-BF71-711BFC4E2666}" dt="2024-05-14T16:03:43.013" v="907" actId="1036"/>
          <ac:spMkLst>
            <pc:docMk/>
            <pc:sldMk cId="3052996231" sldId="331"/>
            <ac:spMk id="85" creationId="{4028688A-8936-A05B-1A65-9C53692AC1A5}"/>
          </ac:spMkLst>
        </pc:spChg>
        <pc:spChg chg="mod">
          <ac:chgData name="Menno Driesse" userId="734d022b-6f0f-442e-9382-2bdcff289f27" providerId="ADAL" clId="{2D9E4B1F-068C-47B6-BF71-711BFC4E2666}" dt="2024-05-14T16:03:43.013" v="907" actId="1036"/>
          <ac:spMkLst>
            <pc:docMk/>
            <pc:sldMk cId="3052996231" sldId="331"/>
            <ac:spMk id="86" creationId="{32B8C40D-6CD5-DD52-0BC5-116C7E85CF56}"/>
          </ac:spMkLst>
        </pc:spChg>
        <pc:spChg chg="mod">
          <ac:chgData name="Menno Driesse" userId="734d022b-6f0f-442e-9382-2bdcff289f27" providerId="ADAL" clId="{2D9E4B1F-068C-47B6-BF71-711BFC4E2666}" dt="2024-05-14T16:03:43.013" v="907" actId="1036"/>
          <ac:spMkLst>
            <pc:docMk/>
            <pc:sldMk cId="3052996231" sldId="331"/>
            <ac:spMk id="87" creationId="{223DEE7B-53FA-3E04-223D-EEC05B2FD73E}"/>
          </ac:spMkLst>
        </pc:spChg>
        <pc:spChg chg="mod">
          <ac:chgData name="Menno Driesse" userId="734d022b-6f0f-442e-9382-2bdcff289f27" providerId="ADAL" clId="{2D9E4B1F-068C-47B6-BF71-711BFC4E2666}" dt="2024-05-14T16:03:43.013" v="907" actId="1036"/>
          <ac:spMkLst>
            <pc:docMk/>
            <pc:sldMk cId="3052996231" sldId="331"/>
            <ac:spMk id="96" creationId="{B8275617-A496-3060-7CDD-E6F0723B9FBC}"/>
          </ac:spMkLst>
        </pc:spChg>
        <pc:grpChg chg="mod">
          <ac:chgData name="Menno Driesse" userId="734d022b-6f0f-442e-9382-2bdcff289f27" providerId="ADAL" clId="{2D9E4B1F-068C-47B6-BF71-711BFC4E2666}" dt="2024-05-14T16:03:43.013" v="907" actId="1036"/>
          <ac:grpSpMkLst>
            <pc:docMk/>
            <pc:sldMk cId="3052996231" sldId="331"/>
            <ac:grpSpMk id="7" creationId="{21BD6D0F-75DE-D1E1-EDD6-5320CE537A97}"/>
          </ac:grpSpMkLst>
        </pc:grpChg>
        <pc:grpChg chg="mod">
          <ac:chgData name="Menno Driesse" userId="734d022b-6f0f-442e-9382-2bdcff289f27" providerId="ADAL" clId="{2D9E4B1F-068C-47B6-BF71-711BFC4E2666}" dt="2024-05-14T16:03:43.013" v="907" actId="1036"/>
          <ac:grpSpMkLst>
            <pc:docMk/>
            <pc:sldMk cId="3052996231" sldId="331"/>
            <ac:grpSpMk id="11" creationId="{FA397135-5FB0-83FE-D42E-1405E357D431}"/>
          </ac:grpSpMkLst>
        </pc:grpChg>
        <pc:grpChg chg="mod">
          <ac:chgData name="Menno Driesse" userId="734d022b-6f0f-442e-9382-2bdcff289f27" providerId="ADAL" clId="{2D9E4B1F-068C-47B6-BF71-711BFC4E2666}" dt="2024-05-14T16:03:43.013" v="907" actId="1036"/>
          <ac:grpSpMkLst>
            <pc:docMk/>
            <pc:sldMk cId="3052996231" sldId="331"/>
            <ac:grpSpMk id="20" creationId="{43A6993D-3A35-3223-1DC8-03A5A144DE04}"/>
          </ac:grpSpMkLst>
        </pc:grpChg>
        <pc:grpChg chg="mod">
          <ac:chgData name="Menno Driesse" userId="734d022b-6f0f-442e-9382-2bdcff289f27" providerId="ADAL" clId="{2D9E4B1F-068C-47B6-BF71-711BFC4E2666}" dt="2024-05-14T16:03:43.013" v="907" actId="1036"/>
          <ac:grpSpMkLst>
            <pc:docMk/>
            <pc:sldMk cId="3052996231" sldId="331"/>
            <ac:grpSpMk id="32" creationId="{3E0F8079-B385-2E6C-C3BC-6A151DD7C557}"/>
          </ac:grpSpMkLst>
        </pc:grpChg>
        <pc:grpChg chg="mod">
          <ac:chgData name="Menno Driesse" userId="734d022b-6f0f-442e-9382-2bdcff289f27" providerId="ADAL" clId="{2D9E4B1F-068C-47B6-BF71-711BFC4E2666}" dt="2024-05-14T16:03:43.013" v="907" actId="1036"/>
          <ac:grpSpMkLst>
            <pc:docMk/>
            <pc:sldMk cId="3052996231" sldId="331"/>
            <ac:grpSpMk id="42" creationId="{0DBB2DCF-644E-8DC1-2A6C-1693ECBEDEBD}"/>
          </ac:grpSpMkLst>
        </pc:grpChg>
        <pc:grpChg chg="mod">
          <ac:chgData name="Menno Driesse" userId="734d022b-6f0f-442e-9382-2bdcff289f27" providerId="ADAL" clId="{2D9E4B1F-068C-47B6-BF71-711BFC4E2666}" dt="2024-05-14T16:03:43.013" v="907" actId="1036"/>
          <ac:grpSpMkLst>
            <pc:docMk/>
            <pc:sldMk cId="3052996231" sldId="331"/>
            <ac:grpSpMk id="58" creationId="{5B7DD304-63F0-3AEC-FCCE-0B646D907D58}"/>
          </ac:grpSpMkLst>
        </pc:grpChg>
        <pc:grpChg chg="mod">
          <ac:chgData name="Menno Driesse" userId="734d022b-6f0f-442e-9382-2bdcff289f27" providerId="ADAL" clId="{2D9E4B1F-068C-47B6-BF71-711BFC4E2666}" dt="2024-05-14T16:03:43.013" v="907" actId="1036"/>
          <ac:grpSpMkLst>
            <pc:docMk/>
            <pc:sldMk cId="3052996231" sldId="331"/>
            <ac:grpSpMk id="63" creationId="{ED4A68C9-167D-F6CF-927C-3CCD846AAF33}"/>
          </ac:grpSpMkLst>
        </pc:grpChg>
        <pc:grpChg chg="mod">
          <ac:chgData name="Menno Driesse" userId="734d022b-6f0f-442e-9382-2bdcff289f27" providerId="ADAL" clId="{2D9E4B1F-068C-47B6-BF71-711BFC4E2666}" dt="2024-05-14T16:03:43.013" v="907" actId="1036"/>
          <ac:grpSpMkLst>
            <pc:docMk/>
            <pc:sldMk cId="3052996231" sldId="331"/>
            <ac:grpSpMk id="68" creationId="{7B69E25C-62F5-0120-728B-343AFE6472CE}"/>
          </ac:grpSpMkLst>
        </pc:grpChg>
        <pc:picChg chg="mod">
          <ac:chgData name="Menno Driesse" userId="734d022b-6f0f-442e-9382-2bdcff289f27" providerId="ADAL" clId="{2D9E4B1F-068C-47B6-BF71-711BFC4E2666}" dt="2024-05-14T16:03:43.013" v="907" actId="1036"/>
          <ac:picMkLst>
            <pc:docMk/>
            <pc:sldMk cId="3052996231" sldId="331"/>
            <ac:picMk id="39" creationId="{DEA9E52B-5B8D-F31E-AE67-DED3A3C5C761}"/>
          </ac:picMkLst>
        </pc:picChg>
        <pc:picChg chg="mod">
          <ac:chgData name="Menno Driesse" userId="734d022b-6f0f-442e-9382-2bdcff289f27" providerId="ADAL" clId="{2D9E4B1F-068C-47B6-BF71-711BFC4E2666}" dt="2024-05-14T16:03:43.013" v="907" actId="1036"/>
          <ac:picMkLst>
            <pc:docMk/>
            <pc:sldMk cId="3052996231" sldId="331"/>
            <ac:picMk id="40" creationId="{11972B17-512D-9912-31F5-AE1E68B82358}"/>
          </ac:picMkLst>
        </pc:picChg>
        <pc:picChg chg="mod">
          <ac:chgData name="Menno Driesse" userId="734d022b-6f0f-442e-9382-2bdcff289f27" providerId="ADAL" clId="{2D9E4B1F-068C-47B6-BF71-711BFC4E2666}" dt="2024-05-14T16:03:43.013" v="907" actId="1036"/>
          <ac:picMkLst>
            <pc:docMk/>
            <pc:sldMk cId="3052996231" sldId="331"/>
            <ac:picMk id="56" creationId="{03FBDE76-89ED-F865-F7A3-BDC7491B9381}"/>
          </ac:picMkLst>
        </pc:picChg>
        <pc:picChg chg="mod">
          <ac:chgData name="Menno Driesse" userId="734d022b-6f0f-442e-9382-2bdcff289f27" providerId="ADAL" clId="{2D9E4B1F-068C-47B6-BF71-711BFC4E2666}" dt="2024-05-14T16:03:43.013" v="907" actId="1036"/>
          <ac:picMkLst>
            <pc:docMk/>
            <pc:sldMk cId="3052996231" sldId="331"/>
            <ac:picMk id="57" creationId="{A95C06B5-1D46-F4F1-3B47-A0F066CAC68D}"/>
          </ac:picMkLst>
        </pc:picChg>
        <pc:picChg chg="mod">
          <ac:chgData name="Menno Driesse" userId="734d022b-6f0f-442e-9382-2bdcff289f27" providerId="ADAL" clId="{2D9E4B1F-068C-47B6-BF71-711BFC4E2666}" dt="2024-05-14T16:03:43.013" v="907" actId="1036"/>
          <ac:picMkLst>
            <pc:docMk/>
            <pc:sldMk cId="3052996231" sldId="331"/>
            <ac:picMk id="94" creationId="{F7300503-89CD-A6CD-7250-157BAA5AE2B4}"/>
          </ac:picMkLst>
        </pc:picChg>
        <pc:picChg chg="mod">
          <ac:chgData name="Menno Driesse" userId="734d022b-6f0f-442e-9382-2bdcff289f27" providerId="ADAL" clId="{2D9E4B1F-068C-47B6-BF71-711BFC4E2666}" dt="2024-05-14T16:03:43.013" v="907" actId="1036"/>
          <ac:picMkLst>
            <pc:docMk/>
            <pc:sldMk cId="3052996231" sldId="331"/>
            <ac:picMk id="95" creationId="{2B6D03F2-20D9-7648-9153-89A8EB4FB3F9}"/>
          </ac:picMkLst>
        </pc:picChg>
        <pc:cxnChg chg="mod">
          <ac:chgData name="Menno Driesse" userId="734d022b-6f0f-442e-9382-2bdcff289f27" providerId="ADAL" clId="{2D9E4B1F-068C-47B6-BF71-711BFC4E2666}" dt="2024-05-14T16:03:43.013" v="907" actId="1036"/>
          <ac:cxnSpMkLst>
            <pc:docMk/>
            <pc:sldMk cId="3052996231" sldId="331"/>
            <ac:cxnSpMk id="27" creationId="{8C467FB7-4ECE-E01C-921F-F73CCE67550C}"/>
          </ac:cxnSpMkLst>
        </pc:cxnChg>
        <pc:cxnChg chg="mod">
          <ac:chgData name="Menno Driesse" userId="734d022b-6f0f-442e-9382-2bdcff289f27" providerId="ADAL" clId="{2D9E4B1F-068C-47B6-BF71-711BFC4E2666}" dt="2024-05-14T16:03:43.013" v="907" actId="1036"/>
          <ac:cxnSpMkLst>
            <pc:docMk/>
            <pc:sldMk cId="3052996231" sldId="331"/>
            <ac:cxnSpMk id="28" creationId="{4560075C-A199-D8A8-3CB9-16634971658F}"/>
          </ac:cxnSpMkLst>
        </pc:cxnChg>
        <pc:cxnChg chg="mod">
          <ac:chgData name="Menno Driesse" userId="734d022b-6f0f-442e-9382-2bdcff289f27" providerId="ADAL" clId="{2D9E4B1F-068C-47B6-BF71-711BFC4E2666}" dt="2024-05-14T16:03:43.013" v="907" actId="1036"/>
          <ac:cxnSpMkLst>
            <pc:docMk/>
            <pc:sldMk cId="3052996231" sldId="331"/>
            <ac:cxnSpMk id="29" creationId="{4C95EE89-B8FC-2E98-4833-9DC3A6883985}"/>
          </ac:cxnSpMkLst>
        </pc:cxnChg>
        <pc:cxnChg chg="mod">
          <ac:chgData name="Menno Driesse" userId="734d022b-6f0f-442e-9382-2bdcff289f27" providerId="ADAL" clId="{2D9E4B1F-068C-47B6-BF71-711BFC4E2666}" dt="2024-05-14T16:03:43.013" v="907" actId="1036"/>
          <ac:cxnSpMkLst>
            <pc:docMk/>
            <pc:sldMk cId="3052996231" sldId="331"/>
            <ac:cxnSpMk id="37" creationId="{5FA75B4D-8B32-0325-60EE-2285A925E42D}"/>
          </ac:cxnSpMkLst>
        </pc:cxnChg>
        <pc:cxnChg chg="mod">
          <ac:chgData name="Menno Driesse" userId="734d022b-6f0f-442e-9382-2bdcff289f27" providerId="ADAL" clId="{2D9E4B1F-068C-47B6-BF71-711BFC4E2666}" dt="2024-05-14T16:03:43.013" v="907" actId="1036"/>
          <ac:cxnSpMkLst>
            <pc:docMk/>
            <pc:sldMk cId="3052996231" sldId="331"/>
            <ac:cxnSpMk id="38" creationId="{B0CCBB95-34E9-D071-7F40-83BFEB4708B2}"/>
          </ac:cxnSpMkLst>
        </pc:cxnChg>
        <pc:cxnChg chg="mod">
          <ac:chgData name="Menno Driesse" userId="734d022b-6f0f-442e-9382-2bdcff289f27" providerId="ADAL" clId="{2D9E4B1F-068C-47B6-BF71-711BFC4E2666}" dt="2024-05-14T16:03:43.013" v="907" actId="1036"/>
          <ac:cxnSpMkLst>
            <pc:docMk/>
            <pc:sldMk cId="3052996231" sldId="331"/>
            <ac:cxnSpMk id="53" creationId="{27D9CC77-84AD-7DBA-34F7-634509903653}"/>
          </ac:cxnSpMkLst>
        </pc:cxnChg>
        <pc:cxnChg chg="mod">
          <ac:chgData name="Menno Driesse" userId="734d022b-6f0f-442e-9382-2bdcff289f27" providerId="ADAL" clId="{2D9E4B1F-068C-47B6-BF71-711BFC4E2666}" dt="2024-05-14T16:03:43.013" v="907" actId="1036"/>
          <ac:cxnSpMkLst>
            <pc:docMk/>
            <pc:sldMk cId="3052996231" sldId="331"/>
            <ac:cxnSpMk id="88" creationId="{6076B8D0-7C33-AE30-8B0C-A9B31DFE038B}"/>
          </ac:cxnSpMkLst>
        </pc:cxnChg>
        <pc:cxnChg chg="mod">
          <ac:chgData name="Menno Driesse" userId="734d022b-6f0f-442e-9382-2bdcff289f27" providerId="ADAL" clId="{2D9E4B1F-068C-47B6-BF71-711BFC4E2666}" dt="2024-05-14T16:03:43.013" v="907" actId="1036"/>
          <ac:cxnSpMkLst>
            <pc:docMk/>
            <pc:sldMk cId="3052996231" sldId="331"/>
            <ac:cxnSpMk id="89" creationId="{96F3A2A5-CC4C-8ADC-189C-663BB23CD9E8}"/>
          </ac:cxnSpMkLst>
        </pc:cxnChg>
        <pc:cxnChg chg="mod">
          <ac:chgData name="Menno Driesse" userId="734d022b-6f0f-442e-9382-2bdcff289f27" providerId="ADAL" clId="{2D9E4B1F-068C-47B6-BF71-711BFC4E2666}" dt="2024-05-14T16:03:43.013" v="907" actId="1036"/>
          <ac:cxnSpMkLst>
            <pc:docMk/>
            <pc:sldMk cId="3052996231" sldId="331"/>
            <ac:cxnSpMk id="90" creationId="{E351CA71-3C71-CAA3-7240-44EA9856D2C6}"/>
          </ac:cxnSpMkLst>
        </pc:cxnChg>
        <pc:cxnChg chg="mod">
          <ac:chgData name="Menno Driesse" userId="734d022b-6f0f-442e-9382-2bdcff289f27" providerId="ADAL" clId="{2D9E4B1F-068C-47B6-BF71-711BFC4E2666}" dt="2024-05-14T16:03:43.013" v="907" actId="1036"/>
          <ac:cxnSpMkLst>
            <pc:docMk/>
            <pc:sldMk cId="3052996231" sldId="331"/>
            <ac:cxnSpMk id="91" creationId="{DFFDB5A3-E52D-A40C-8006-C8BE0BC1C67A}"/>
          </ac:cxnSpMkLst>
        </pc:cxnChg>
        <pc:cxnChg chg="mod">
          <ac:chgData name="Menno Driesse" userId="734d022b-6f0f-442e-9382-2bdcff289f27" providerId="ADAL" clId="{2D9E4B1F-068C-47B6-BF71-711BFC4E2666}" dt="2024-05-14T16:03:43.013" v="907" actId="1036"/>
          <ac:cxnSpMkLst>
            <pc:docMk/>
            <pc:sldMk cId="3052996231" sldId="331"/>
            <ac:cxnSpMk id="92" creationId="{CBBC9A1F-ED87-B308-9F82-66F034562429}"/>
          </ac:cxnSpMkLst>
        </pc:cxnChg>
        <pc:cxnChg chg="mod">
          <ac:chgData name="Menno Driesse" userId="734d022b-6f0f-442e-9382-2bdcff289f27" providerId="ADAL" clId="{2D9E4B1F-068C-47B6-BF71-711BFC4E2666}" dt="2024-05-14T16:03:43.013" v="907" actId="1036"/>
          <ac:cxnSpMkLst>
            <pc:docMk/>
            <pc:sldMk cId="3052996231" sldId="331"/>
            <ac:cxnSpMk id="93" creationId="{ABB31DBC-8229-9202-67F8-8F942711EB40}"/>
          </ac:cxnSpMkLst>
        </pc:cxnChg>
        <pc:cxnChg chg="mod">
          <ac:chgData name="Menno Driesse" userId="734d022b-6f0f-442e-9382-2bdcff289f27" providerId="ADAL" clId="{2D9E4B1F-068C-47B6-BF71-711BFC4E2666}" dt="2024-05-14T16:03:43.013" v="907" actId="1036"/>
          <ac:cxnSpMkLst>
            <pc:docMk/>
            <pc:sldMk cId="3052996231" sldId="331"/>
            <ac:cxnSpMk id="97" creationId="{20069746-2F38-6035-FA9D-C177F44825CB}"/>
          </ac:cxnSpMkLst>
        </pc:cxnChg>
      </pc:sldChg>
      <pc:sldChg chg="modSp mod">
        <pc:chgData name="Menno Driesse" userId="734d022b-6f0f-442e-9382-2bdcff289f27" providerId="ADAL" clId="{2D9E4B1F-068C-47B6-BF71-711BFC4E2666}" dt="2024-05-14T16:07:09.701" v="1373" actId="20577"/>
        <pc:sldMkLst>
          <pc:docMk/>
          <pc:sldMk cId="1812606916" sldId="332"/>
        </pc:sldMkLst>
        <pc:spChg chg="mod">
          <ac:chgData name="Menno Driesse" userId="734d022b-6f0f-442e-9382-2bdcff289f27" providerId="ADAL" clId="{2D9E4B1F-068C-47B6-BF71-711BFC4E2666}" dt="2024-05-14T15:59:41.500" v="522" actId="20577"/>
          <ac:spMkLst>
            <pc:docMk/>
            <pc:sldMk cId="1812606916" sldId="332"/>
            <ac:spMk id="2" creationId="{9BCC54FE-8B5B-82CC-85A4-5AB07FC726F9}"/>
          </ac:spMkLst>
        </pc:spChg>
        <pc:spChg chg="mod">
          <ac:chgData name="Menno Driesse" userId="734d022b-6f0f-442e-9382-2bdcff289f27" providerId="ADAL" clId="{2D9E4B1F-068C-47B6-BF71-711BFC4E2666}" dt="2024-05-14T16:07:09.701" v="1373" actId="20577"/>
          <ac:spMkLst>
            <pc:docMk/>
            <pc:sldMk cId="1812606916" sldId="332"/>
            <ac:spMk id="3" creationId="{A9AC02E0-6FD8-0430-8523-1969256C33D1}"/>
          </ac:spMkLst>
        </pc:spChg>
      </pc:sldChg>
      <pc:sldChg chg="modSp new mod">
        <pc:chgData name="Menno Driesse" userId="734d022b-6f0f-442e-9382-2bdcff289f27" providerId="ADAL" clId="{2D9E4B1F-068C-47B6-BF71-711BFC4E2666}" dt="2024-05-14T16:07:04.891" v="1372" actId="403"/>
        <pc:sldMkLst>
          <pc:docMk/>
          <pc:sldMk cId="3907685473" sldId="333"/>
        </pc:sldMkLst>
        <pc:spChg chg="mod">
          <ac:chgData name="Menno Driesse" userId="734d022b-6f0f-442e-9382-2bdcff289f27" providerId="ADAL" clId="{2D9E4B1F-068C-47B6-BF71-711BFC4E2666}" dt="2024-05-14T15:54:44.291" v="51" actId="20577"/>
          <ac:spMkLst>
            <pc:docMk/>
            <pc:sldMk cId="3907685473" sldId="333"/>
            <ac:spMk id="2" creationId="{684C810F-5970-9560-C541-76B29731D177}"/>
          </ac:spMkLst>
        </pc:spChg>
        <pc:spChg chg="mod">
          <ac:chgData name="Menno Driesse" userId="734d022b-6f0f-442e-9382-2bdcff289f27" providerId="ADAL" clId="{2D9E4B1F-068C-47B6-BF71-711BFC4E2666}" dt="2024-05-14T16:07:04.891" v="1372" actId="403"/>
          <ac:spMkLst>
            <pc:docMk/>
            <pc:sldMk cId="3907685473" sldId="333"/>
            <ac:spMk id="3" creationId="{E7B6F0E2-5AAA-D962-46E4-FDA71DD1AF7F}"/>
          </ac:spMkLst>
        </pc:spChg>
      </pc:sldChg>
      <pc:sldChg chg="modSp new mod">
        <pc:chgData name="Menno Driesse" userId="734d022b-6f0f-442e-9382-2bdcff289f27" providerId="ADAL" clId="{2D9E4B1F-068C-47B6-BF71-711BFC4E2666}" dt="2024-05-14T16:07:00.800" v="1371" actId="404"/>
        <pc:sldMkLst>
          <pc:docMk/>
          <pc:sldMk cId="1568913093" sldId="334"/>
        </pc:sldMkLst>
        <pc:spChg chg="mod">
          <ac:chgData name="Menno Driesse" userId="734d022b-6f0f-442e-9382-2bdcff289f27" providerId="ADAL" clId="{2D9E4B1F-068C-47B6-BF71-711BFC4E2666}" dt="2024-05-14T16:00:33.397" v="584" actId="20577"/>
          <ac:spMkLst>
            <pc:docMk/>
            <pc:sldMk cId="1568913093" sldId="334"/>
            <ac:spMk id="2" creationId="{0AE4953D-8948-F743-D38E-BB284F74E295}"/>
          </ac:spMkLst>
        </pc:spChg>
        <pc:spChg chg="mod">
          <ac:chgData name="Menno Driesse" userId="734d022b-6f0f-442e-9382-2bdcff289f27" providerId="ADAL" clId="{2D9E4B1F-068C-47B6-BF71-711BFC4E2666}" dt="2024-05-14T16:07:00.800" v="1371" actId="404"/>
          <ac:spMkLst>
            <pc:docMk/>
            <pc:sldMk cId="1568913093" sldId="334"/>
            <ac:spMk id="3" creationId="{DEF1F99C-50E9-3F2A-9090-37C20CC84A6B}"/>
          </ac:spMkLst>
        </pc:spChg>
      </pc:sldChg>
      <pc:sldChg chg="modSp new mod">
        <pc:chgData name="Menno Driesse" userId="734d022b-6f0f-442e-9382-2bdcff289f27" providerId="ADAL" clId="{2D9E4B1F-068C-47B6-BF71-711BFC4E2666}" dt="2024-05-14T16:13:52.204" v="1737" actId="20577"/>
        <pc:sldMkLst>
          <pc:docMk/>
          <pc:sldMk cId="1581251837" sldId="335"/>
        </pc:sldMkLst>
        <pc:spChg chg="mod">
          <ac:chgData name="Menno Driesse" userId="734d022b-6f0f-442e-9382-2bdcff289f27" providerId="ADAL" clId="{2D9E4B1F-068C-47B6-BF71-711BFC4E2666}" dt="2024-05-14T16:10:14.341" v="1396" actId="20577"/>
          <ac:spMkLst>
            <pc:docMk/>
            <pc:sldMk cId="1581251837" sldId="335"/>
            <ac:spMk id="2" creationId="{BDAF265F-B7D6-2731-78C3-F19B534897CC}"/>
          </ac:spMkLst>
        </pc:spChg>
        <pc:spChg chg="mod">
          <ac:chgData name="Menno Driesse" userId="734d022b-6f0f-442e-9382-2bdcff289f27" providerId="ADAL" clId="{2D9E4B1F-068C-47B6-BF71-711BFC4E2666}" dt="2024-05-14T16:13:52.204" v="1737" actId="20577"/>
          <ac:spMkLst>
            <pc:docMk/>
            <pc:sldMk cId="1581251837" sldId="335"/>
            <ac:spMk id="3" creationId="{9908D353-5945-2783-E26D-CAE4778D76BD}"/>
          </ac:spMkLst>
        </pc:spChg>
      </pc:sldChg>
      <pc:sldChg chg="modSp new del mod">
        <pc:chgData name="Menno Driesse" userId="734d022b-6f0f-442e-9382-2bdcff289f27" providerId="ADAL" clId="{2D9E4B1F-068C-47B6-BF71-711BFC4E2666}" dt="2024-05-14T16:04:36.203" v="1042" actId="47"/>
        <pc:sldMkLst>
          <pc:docMk/>
          <pc:sldMk cId="2705201070" sldId="335"/>
        </pc:sldMkLst>
        <pc:spChg chg="mod">
          <ac:chgData name="Menno Driesse" userId="734d022b-6f0f-442e-9382-2bdcff289f27" providerId="ADAL" clId="{2D9E4B1F-068C-47B6-BF71-711BFC4E2666}" dt="2024-05-14T16:04:12.816" v="962" actId="20577"/>
          <ac:spMkLst>
            <pc:docMk/>
            <pc:sldMk cId="2705201070" sldId="335"/>
            <ac:spMk id="2" creationId="{1BC5D5A6-DBC6-9519-5842-0354866F4A08}"/>
          </ac:spMkLst>
        </pc:spChg>
        <pc:spChg chg="mod">
          <ac:chgData name="Menno Driesse" userId="734d022b-6f0f-442e-9382-2bdcff289f27" providerId="ADAL" clId="{2D9E4B1F-068C-47B6-BF71-711BFC4E2666}" dt="2024-05-14T16:04:33.777" v="1041" actId="20577"/>
          <ac:spMkLst>
            <pc:docMk/>
            <pc:sldMk cId="2705201070" sldId="335"/>
            <ac:spMk id="3" creationId="{E7F3DFAF-0425-3818-BCDE-FB18BAF1A16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>
              <a:solidFill>
                <a:srgbClr val="003764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l-NL">
              <a:solidFill>
                <a:srgbClr val="003764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 dirty="0">
              <a:solidFill>
                <a:srgbClr val="003764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18234C3-73D5-4A3C-9591-B54B0A8650B0}" type="slidenum">
              <a:rPr lang="nl-NL">
                <a:solidFill>
                  <a:srgbClr val="003764"/>
                </a:solidFill>
                <a:latin typeface="Inter" panose="02000503000000020004" pitchFamily="2" charset="0"/>
                <a:ea typeface="Inter" panose="02000503000000020004" pitchFamily="2" charset="0"/>
              </a:rPr>
              <a:pPr>
                <a:defRPr/>
              </a:pPr>
              <a:t>‹nr.›</a:t>
            </a:fld>
            <a:endParaRPr lang="nl-NL">
              <a:solidFill>
                <a:srgbClr val="003764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282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3764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3764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4664" y="685800"/>
            <a:ext cx="6120680" cy="345629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Klik om de tekststijl van het model te bewerken</a:t>
            </a:r>
          </a:p>
          <a:p>
            <a:pPr lvl="1"/>
            <a:r>
              <a:rPr lang="en-US" noProof="0"/>
              <a:t>Tweede niveau</a:t>
            </a:r>
          </a:p>
          <a:p>
            <a:pPr lvl="2"/>
            <a:r>
              <a:rPr lang="en-US" noProof="0"/>
              <a:t>Derde niveau</a:t>
            </a:r>
          </a:p>
          <a:p>
            <a:pPr lvl="3"/>
            <a:r>
              <a:rPr lang="en-US" noProof="0"/>
              <a:t>Vierde niveau</a:t>
            </a:r>
          </a:p>
          <a:p>
            <a:pPr lvl="4"/>
            <a:r>
              <a:rPr lang="en-US" noProof="0"/>
              <a:t>Vijfde niveau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3764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3764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>
              <a:defRPr/>
            </a:pPr>
            <a:fld id="{39AD5C31-3446-4F87-87BD-25D7A3D463F0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8804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3764"/>
        </a:solidFill>
        <a:latin typeface="Inter" panose="02000503000000020004" pitchFamily="2" charset="0"/>
        <a:ea typeface="Inter" panose="02000503000000020004" pitchFamily="2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3764"/>
        </a:solidFill>
        <a:latin typeface="Inter" panose="02000503000000020004" pitchFamily="2" charset="0"/>
        <a:ea typeface="Inter" panose="02000503000000020004" pitchFamily="2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3764"/>
        </a:solidFill>
        <a:latin typeface="Inter" panose="02000503000000020004" pitchFamily="2" charset="0"/>
        <a:ea typeface="Inter" panose="02000503000000020004" pitchFamily="2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3764"/>
        </a:solidFill>
        <a:latin typeface="Inter" panose="02000503000000020004" pitchFamily="2" charset="0"/>
        <a:ea typeface="Inter" panose="02000503000000020004" pitchFamily="2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3764"/>
        </a:solidFill>
        <a:latin typeface="Inter" panose="02000503000000020004" pitchFamily="2" charset="0"/>
        <a:ea typeface="Inter" panose="02000503000000020004" pitchFamily="2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93700" y="685800"/>
            <a:ext cx="6142038" cy="3455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dirty="0" err="1"/>
              <a:t>Uninterruptible</a:t>
            </a:r>
            <a:r>
              <a:rPr lang="nl-NL" sz="1200" dirty="0"/>
              <a:t> Power Supply</a:t>
            </a:r>
          </a:p>
          <a:p>
            <a:r>
              <a:rPr lang="nl-NL" sz="1200" dirty="0"/>
              <a:t>Stroomverbruik 50/50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AD5C31-3446-4F87-87BD-25D7A3D463F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49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93700" y="685800"/>
            <a:ext cx="6142038" cy="3455988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Ter referentie: 4,7 GW opgesteld wind op zee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AD5C31-3446-4F87-87BD-25D7A3D463F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0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F1D2BD8C-E00E-8B57-2C07-85B0C6ABE1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02705" y="2577178"/>
            <a:ext cx="5253335" cy="8640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spc="-70" baseline="0"/>
            </a:lvl1pPr>
          </a:lstStyle>
          <a:p>
            <a:pPr lvl="0"/>
            <a:r>
              <a:rPr lang="nl-NL" dirty="0"/>
              <a:t>Titel van de presentatie, eventueel over twee regels</a:t>
            </a:r>
          </a:p>
          <a:p>
            <a:pPr lvl="0"/>
            <a:endParaRPr lang="nl-NL" dirty="0"/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24820782-860D-B779-4038-C660231DA7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2704" y="2133104"/>
            <a:ext cx="5613375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i="0" spc="-70" baseline="0">
                <a:solidFill>
                  <a:srgbClr val="89CDE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Soort presentatie</a:t>
            </a:r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59F0823B-6B21-DFD3-6565-62F2D11CB7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1202704" y="4166523"/>
            <a:ext cx="381317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buNone/>
              <a:defRPr lang="nl-NL" b="0" kern="1200" dirty="0">
                <a:solidFill>
                  <a:srgbClr val="89CDE2"/>
                </a:solidFill>
                <a:latin typeface="+mj-lt"/>
              </a:defRPr>
            </a:lvl1pPr>
          </a:lstStyle>
          <a:p>
            <a:pPr lvl="0">
              <a:spcBef>
                <a:spcPct val="0"/>
              </a:spcBef>
            </a:pPr>
            <a:r>
              <a:rPr lang="nl-NL" dirty="0"/>
              <a:t>Auteur Eerste</a:t>
            </a:r>
          </a:p>
          <a:p>
            <a:pPr lvl="0">
              <a:spcBef>
                <a:spcPct val="0"/>
              </a:spcBef>
            </a:pPr>
            <a:r>
              <a:rPr lang="nl-NL" dirty="0"/>
              <a:t>Tweede Auteur</a:t>
            </a:r>
          </a:p>
          <a:p>
            <a:pPr lvl="0">
              <a:spcBef>
                <a:spcPct val="0"/>
              </a:spcBef>
            </a:pPr>
            <a:r>
              <a:rPr lang="nl-NL" dirty="0"/>
              <a:t>Derde naam Auteur</a:t>
            </a:r>
          </a:p>
        </p:txBody>
      </p:sp>
      <p:sp>
        <p:nvSpPr>
          <p:cNvPr id="2" name="Tijdelijke aanduiding voor afbeelding 2">
            <a:extLst>
              <a:ext uri="{FF2B5EF4-FFF2-40B4-BE49-F238E27FC236}">
                <a16:creationId xmlns:a16="http://schemas.microsoft.com/office/drawing/2014/main" id="{BDF032A1-06A0-3708-F3C7-9C6599D3F71A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318800" y="0"/>
            <a:ext cx="9000000" cy="6858000"/>
          </a:xfrm>
          <a:prstGeom prst="roundRect">
            <a:avLst>
              <a:gd name="adj" fmla="val 50000"/>
            </a:avLst>
          </a:prstGeom>
          <a:ln>
            <a:noFill/>
          </a:ln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09C9A18-AF12-F054-C559-6DFD1724600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02704" y="5112406"/>
            <a:ext cx="3813176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Datum</a:t>
            </a:r>
          </a:p>
        </p:txBody>
      </p:sp>
      <p:pic>
        <p:nvPicPr>
          <p:cNvPr id="5" name="Graphic 15">
            <a:extLst>
              <a:ext uri="{FF2B5EF4-FFF2-40B4-BE49-F238E27FC236}">
                <a16:creationId xmlns:a16="http://schemas.microsoft.com/office/drawing/2014/main" id="{FA09807D-CC72-8237-F1E6-E1423474B5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38251" y="5966915"/>
            <a:ext cx="1743075" cy="53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415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6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2">
            <a:extLst>
              <a:ext uri="{FF2B5EF4-FFF2-40B4-BE49-F238E27FC236}">
                <a16:creationId xmlns:a16="http://schemas.microsoft.com/office/drawing/2014/main" id="{AA9C5FDA-7F0A-0CD3-42FF-3E96BBB3FCA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35689" y="195263"/>
            <a:ext cx="6349143" cy="6402089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C94F8AE3-7142-9C17-DBFB-8993B7C588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5601" y="446400"/>
            <a:ext cx="5642488" cy="11430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4F65E794-6568-54AA-328C-E6CF3300C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699201"/>
            <a:ext cx="5643488" cy="4034055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2" name="Graphic 15">
            <a:extLst>
              <a:ext uri="{FF2B5EF4-FFF2-40B4-BE49-F238E27FC236}">
                <a16:creationId xmlns:a16="http://schemas.microsoft.com/office/drawing/2014/main" id="{701FF52C-1B53-B6EB-9DC7-F404832A1E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38251" y="5966915"/>
            <a:ext cx="1743075" cy="53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2303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kst 6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C94F8AE3-7142-9C17-DBFB-8993B7C588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5601" y="446400"/>
            <a:ext cx="5642488" cy="11430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4F65E794-6568-54AA-328C-E6CF3300C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699201"/>
            <a:ext cx="5643488" cy="4106063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2" name="Graphic 15">
            <a:extLst>
              <a:ext uri="{FF2B5EF4-FFF2-40B4-BE49-F238E27FC236}">
                <a16:creationId xmlns:a16="http://schemas.microsoft.com/office/drawing/2014/main" id="{701FF52C-1B53-B6EB-9DC7-F404832A1E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38251" y="5966915"/>
            <a:ext cx="1743075" cy="531785"/>
          </a:xfrm>
          <a:prstGeom prst="rect">
            <a:avLst/>
          </a:prstGeom>
        </p:spPr>
      </p:pic>
      <p:sp>
        <p:nvSpPr>
          <p:cNvPr id="11" name="Tijdelijke aanduiding voor dianummer 2">
            <a:extLst>
              <a:ext uri="{FF2B5EF4-FFF2-40B4-BE49-F238E27FC236}">
                <a16:creationId xmlns:a16="http://schemas.microsoft.com/office/drawing/2014/main" id="{632F103E-EC2B-9148-77AE-CED3C8F8F354}"/>
              </a:ext>
            </a:extLst>
          </p:cNvPr>
          <p:cNvSpPr txBox="1">
            <a:spLocks/>
          </p:cNvSpPr>
          <p:nvPr userDrawn="1"/>
        </p:nvSpPr>
        <p:spPr>
          <a:xfrm>
            <a:off x="8328701" y="622903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>
                    <a:tint val="82000"/>
                  </a:schemeClr>
                </a:solidFill>
                <a:latin typeface="Inter SemiBold" panose="02000503000000020004" pitchFamily="2" charset="0"/>
                <a:ea typeface="Inter SemiBold" panose="02000503000000020004" pitchFamily="2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48D51A-0AFF-4BD6-9E22-55DCE694FE94}" type="slidenum">
              <a:rPr kumimoji="0" lang="nl-NL" sz="1400" b="0" i="0" u="none" strike="noStrike" kern="1200" cap="none" spc="0" normalizeH="0" baseline="0" noProof="0" smtClean="0">
                <a:ln>
                  <a:noFill/>
                </a:ln>
                <a:solidFill>
                  <a:srgbClr val="003366">
                    <a:tint val="82000"/>
                  </a:srgbClr>
                </a:solidFill>
                <a:effectLst/>
                <a:uLnTx/>
                <a:uFillTx/>
                <a:latin typeface="Inter SemiBold" panose="02000503000000020004" pitchFamily="2" charset="0"/>
                <a:ea typeface="Inter SemiBold" panose="02000503000000020004" pitchFamily="2" charset="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srgbClr val="003366">
                  <a:tint val="82000"/>
                </a:srgbClr>
              </a:solidFill>
              <a:effectLst/>
              <a:uLnTx/>
              <a:uFillTx/>
              <a:latin typeface="Inter SemiBold" panose="02000503000000020004" pitchFamily="2" charset="0"/>
              <a:ea typeface="Inter SemiBold" panose="02000503000000020004" pitchFamily="2" charset="0"/>
              <a:cs typeface="+mn-cs"/>
            </a:endParaRP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B45FB42-3905-F1E5-9FCD-2C3EE4BE0A3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35689" y="195263"/>
            <a:ext cx="8221351" cy="6303437"/>
          </a:xfrm>
          <a:prstGeom prst="roundRect">
            <a:avLst>
              <a:gd name="adj" fmla="val 50000"/>
            </a:avLst>
          </a:prstGeom>
          <a:ln>
            <a:noFill/>
          </a:ln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60622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 6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2">
            <a:extLst>
              <a:ext uri="{FF2B5EF4-FFF2-40B4-BE49-F238E27FC236}">
                <a16:creationId xmlns:a16="http://schemas.microsoft.com/office/drawing/2014/main" id="{AA9C5FDA-7F0A-0CD3-42FF-3E96BBB3FCA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1248816" y="227955"/>
            <a:ext cx="6349143" cy="6402089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C94F8AE3-7142-9C17-DBFB-8993B7C588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0056" y="446400"/>
            <a:ext cx="5642488" cy="11430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4F65E794-6568-54AA-328C-E6CF3300C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055" y="1699200"/>
            <a:ext cx="5643488" cy="4289771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2" name="Graphic 15">
            <a:extLst>
              <a:ext uri="{FF2B5EF4-FFF2-40B4-BE49-F238E27FC236}">
                <a16:creationId xmlns:a16="http://schemas.microsoft.com/office/drawing/2014/main" id="{701FF52C-1B53-B6EB-9DC7-F404832A1E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38251" y="5966915"/>
            <a:ext cx="1743075" cy="53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5302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 6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C94F8AE3-7142-9C17-DBFB-8993B7C588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0056" y="446400"/>
            <a:ext cx="5642488" cy="11430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4F65E794-6568-54AA-328C-E6CF3300C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055" y="1699200"/>
            <a:ext cx="5643488" cy="4289771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pic>
        <p:nvPicPr>
          <p:cNvPr id="2" name="Graphic 15">
            <a:extLst>
              <a:ext uri="{FF2B5EF4-FFF2-40B4-BE49-F238E27FC236}">
                <a16:creationId xmlns:a16="http://schemas.microsoft.com/office/drawing/2014/main" id="{701FF52C-1B53-B6EB-9DC7-F404832A1E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38251" y="5966915"/>
            <a:ext cx="1743075" cy="531785"/>
          </a:xfrm>
          <a:prstGeom prst="rect">
            <a:avLst/>
          </a:prstGeom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B49C407-99F7-5474-30FC-79E126AB4B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3010093" y="195263"/>
            <a:ext cx="8221351" cy="6303437"/>
          </a:xfrm>
          <a:prstGeom prst="roundRect">
            <a:avLst>
              <a:gd name="adj" fmla="val 50000"/>
            </a:avLst>
          </a:prstGeom>
          <a:ln>
            <a:noFill/>
          </a:ln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37965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: afgeronde hoeken 6">
            <a:extLst>
              <a:ext uri="{FF2B5EF4-FFF2-40B4-BE49-F238E27FC236}">
                <a16:creationId xmlns:a16="http://schemas.microsoft.com/office/drawing/2014/main" id="{9DAB19E9-2899-DD12-876A-81B3EE51784E}"/>
              </a:ext>
            </a:extLst>
          </p:cNvPr>
          <p:cNvSpPr/>
          <p:nvPr userDrawn="1"/>
        </p:nvSpPr>
        <p:spPr>
          <a:xfrm>
            <a:off x="0" y="12274"/>
            <a:ext cx="10813239" cy="6858000"/>
          </a:xfrm>
          <a:custGeom>
            <a:avLst/>
            <a:gdLst>
              <a:gd name="connsiteX0" fmla="*/ 0 w 14041560"/>
              <a:gd name="connsiteY0" fmla="*/ 3444344 h 6888688"/>
              <a:gd name="connsiteX1" fmla="*/ 3444344 w 14041560"/>
              <a:gd name="connsiteY1" fmla="*/ 0 h 6888688"/>
              <a:gd name="connsiteX2" fmla="*/ 10597216 w 14041560"/>
              <a:gd name="connsiteY2" fmla="*/ 0 h 6888688"/>
              <a:gd name="connsiteX3" fmla="*/ 14041560 w 14041560"/>
              <a:gd name="connsiteY3" fmla="*/ 3444344 h 6888688"/>
              <a:gd name="connsiteX4" fmla="*/ 14041560 w 14041560"/>
              <a:gd name="connsiteY4" fmla="*/ 3444344 h 6888688"/>
              <a:gd name="connsiteX5" fmla="*/ 10597216 w 14041560"/>
              <a:gd name="connsiteY5" fmla="*/ 6888688 h 6888688"/>
              <a:gd name="connsiteX6" fmla="*/ 3444344 w 14041560"/>
              <a:gd name="connsiteY6" fmla="*/ 6888688 h 6888688"/>
              <a:gd name="connsiteX7" fmla="*/ 0 w 14041560"/>
              <a:gd name="connsiteY7" fmla="*/ 3444344 h 6888688"/>
              <a:gd name="connsiteX0" fmla="*/ 737823 w 11482731"/>
              <a:gd name="connsiteY0" fmla="*/ 3432312 h 6888688"/>
              <a:gd name="connsiteX1" fmla="*/ 885515 w 11482731"/>
              <a:gd name="connsiteY1" fmla="*/ 0 h 6888688"/>
              <a:gd name="connsiteX2" fmla="*/ 8038387 w 11482731"/>
              <a:gd name="connsiteY2" fmla="*/ 0 h 6888688"/>
              <a:gd name="connsiteX3" fmla="*/ 11482731 w 11482731"/>
              <a:gd name="connsiteY3" fmla="*/ 3444344 h 6888688"/>
              <a:gd name="connsiteX4" fmla="*/ 11482731 w 11482731"/>
              <a:gd name="connsiteY4" fmla="*/ 3444344 h 6888688"/>
              <a:gd name="connsiteX5" fmla="*/ 8038387 w 11482731"/>
              <a:gd name="connsiteY5" fmla="*/ 6888688 h 6888688"/>
              <a:gd name="connsiteX6" fmla="*/ 885515 w 11482731"/>
              <a:gd name="connsiteY6" fmla="*/ 6888688 h 6888688"/>
              <a:gd name="connsiteX7" fmla="*/ 737823 w 11482731"/>
              <a:gd name="connsiteY7" fmla="*/ 3432312 h 6888688"/>
              <a:gd name="connsiteX0" fmla="*/ 737823 w 11482731"/>
              <a:gd name="connsiteY0" fmla="*/ 3432312 h 6888688"/>
              <a:gd name="connsiteX1" fmla="*/ 885515 w 11482731"/>
              <a:gd name="connsiteY1" fmla="*/ 0 h 6888688"/>
              <a:gd name="connsiteX2" fmla="*/ 8038387 w 11482731"/>
              <a:gd name="connsiteY2" fmla="*/ 0 h 6888688"/>
              <a:gd name="connsiteX3" fmla="*/ 11482731 w 11482731"/>
              <a:gd name="connsiteY3" fmla="*/ 3444344 h 6888688"/>
              <a:gd name="connsiteX4" fmla="*/ 11482731 w 11482731"/>
              <a:gd name="connsiteY4" fmla="*/ 3444344 h 6888688"/>
              <a:gd name="connsiteX5" fmla="*/ 8038387 w 11482731"/>
              <a:gd name="connsiteY5" fmla="*/ 6888688 h 6888688"/>
              <a:gd name="connsiteX6" fmla="*/ 885515 w 11482731"/>
              <a:gd name="connsiteY6" fmla="*/ 6888688 h 6888688"/>
              <a:gd name="connsiteX7" fmla="*/ 737823 w 11482731"/>
              <a:gd name="connsiteY7" fmla="*/ 3432312 h 6888688"/>
              <a:gd name="connsiteX0" fmla="*/ 0 w 10744908"/>
              <a:gd name="connsiteY0" fmla="*/ 3432312 h 6888688"/>
              <a:gd name="connsiteX1" fmla="*/ 147692 w 10744908"/>
              <a:gd name="connsiteY1" fmla="*/ 0 h 6888688"/>
              <a:gd name="connsiteX2" fmla="*/ 7300564 w 10744908"/>
              <a:gd name="connsiteY2" fmla="*/ 0 h 6888688"/>
              <a:gd name="connsiteX3" fmla="*/ 10744908 w 10744908"/>
              <a:gd name="connsiteY3" fmla="*/ 3444344 h 6888688"/>
              <a:gd name="connsiteX4" fmla="*/ 10744908 w 10744908"/>
              <a:gd name="connsiteY4" fmla="*/ 3444344 h 6888688"/>
              <a:gd name="connsiteX5" fmla="*/ 7300564 w 10744908"/>
              <a:gd name="connsiteY5" fmla="*/ 6888688 h 6888688"/>
              <a:gd name="connsiteX6" fmla="*/ 147692 w 10744908"/>
              <a:gd name="connsiteY6" fmla="*/ 6888688 h 6888688"/>
              <a:gd name="connsiteX7" fmla="*/ 0 w 10744908"/>
              <a:gd name="connsiteY7" fmla="*/ 3432312 h 6888688"/>
              <a:gd name="connsiteX0" fmla="*/ 25929 w 10597216"/>
              <a:gd name="connsiteY0" fmla="*/ 3455461 h 6888688"/>
              <a:gd name="connsiteX1" fmla="*/ 0 w 10597216"/>
              <a:gd name="connsiteY1" fmla="*/ 0 h 6888688"/>
              <a:gd name="connsiteX2" fmla="*/ 7152872 w 10597216"/>
              <a:gd name="connsiteY2" fmla="*/ 0 h 6888688"/>
              <a:gd name="connsiteX3" fmla="*/ 10597216 w 10597216"/>
              <a:gd name="connsiteY3" fmla="*/ 3444344 h 6888688"/>
              <a:gd name="connsiteX4" fmla="*/ 10597216 w 10597216"/>
              <a:gd name="connsiteY4" fmla="*/ 3444344 h 6888688"/>
              <a:gd name="connsiteX5" fmla="*/ 7152872 w 10597216"/>
              <a:gd name="connsiteY5" fmla="*/ 6888688 h 6888688"/>
              <a:gd name="connsiteX6" fmla="*/ 0 w 10597216"/>
              <a:gd name="connsiteY6" fmla="*/ 6888688 h 6888688"/>
              <a:gd name="connsiteX7" fmla="*/ 25929 w 10597216"/>
              <a:gd name="connsiteY7" fmla="*/ 3455461 h 6888688"/>
              <a:gd name="connsiteX0" fmla="*/ 2780 w 10597216"/>
              <a:gd name="connsiteY0" fmla="*/ 3467036 h 6888688"/>
              <a:gd name="connsiteX1" fmla="*/ 0 w 10597216"/>
              <a:gd name="connsiteY1" fmla="*/ 0 h 6888688"/>
              <a:gd name="connsiteX2" fmla="*/ 7152872 w 10597216"/>
              <a:gd name="connsiteY2" fmla="*/ 0 h 6888688"/>
              <a:gd name="connsiteX3" fmla="*/ 10597216 w 10597216"/>
              <a:gd name="connsiteY3" fmla="*/ 3444344 h 6888688"/>
              <a:gd name="connsiteX4" fmla="*/ 10597216 w 10597216"/>
              <a:gd name="connsiteY4" fmla="*/ 3444344 h 6888688"/>
              <a:gd name="connsiteX5" fmla="*/ 7152872 w 10597216"/>
              <a:gd name="connsiteY5" fmla="*/ 6888688 h 6888688"/>
              <a:gd name="connsiteX6" fmla="*/ 0 w 10597216"/>
              <a:gd name="connsiteY6" fmla="*/ 6888688 h 6888688"/>
              <a:gd name="connsiteX7" fmla="*/ 2780 w 10597216"/>
              <a:gd name="connsiteY7" fmla="*/ 3467036 h 6888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97216" h="6888688">
                <a:moveTo>
                  <a:pt x="2780" y="3467036"/>
                </a:moveTo>
                <a:cubicBezTo>
                  <a:pt x="2780" y="1564777"/>
                  <a:pt x="10762" y="24063"/>
                  <a:pt x="0" y="0"/>
                </a:cubicBezTo>
                <a:lnTo>
                  <a:pt x="7152872" y="0"/>
                </a:lnTo>
                <a:cubicBezTo>
                  <a:pt x="9055131" y="0"/>
                  <a:pt x="10597216" y="1542085"/>
                  <a:pt x="10597216" y="3444344"/>
                </a:cubicBezTo>
                <a:lnTo>
                  <a:pt x="10597216" y="3444344"/>
                </a:lnTo>
                <a:cubicBezTo>
                  <a:pt x="10597216" y="5346603"/>
                  <a:pt x="9055131" y="6888688"/>
                  <a:pt x="7152872" y="6888688"/>
                </a:cubicBezTo>
                <a:lnTo>
                  <a:pt x="0" y="6888688"/>
                </a:lnTo>
                <a:cubicBezTo>
                  <a:pt x="10762" y="6876656"/>
                  <a:pt x="2780" y="5369295"/>
                  <a:pt x="2780" y="346703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5" name="Graphic 15">
            <a:extLst>
              <a:ext uri="{FF2B5EF4-FFF2-40B4-BE49-F238E27FC236}">
                <a16:creationId xmlns:a16="http://schemas.microsoft.com/office/drawing/2014/main" id="{44523138-8F3E-EDDC-5B58-68FA4C9043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38251" y="5966915"/>
            <a:ext cx="1743075" cy="531785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9CE1C1E4-4699-A666-5092-6D575377DE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5601" y="446400"/>
            <a:ext cx="8306784" cy="11430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586CC017-3933-0FB2-2F95-A6490A0FF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699200"/>
            <a:ext cx="8307784" cy="4289771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8329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uss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2">
            <a:extLst>
              <a:ext uri="{FF2B5EF4-FFF2-40B4-BE49-F238E27FC236}">
                <a16:creationId xmlns:a16="http://schemas.microsoft.com/office/drawing/2014/main" id="{5D2022A3-336C-9899-2068-96FC2610359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84306" y="-3843808"/>
            <a:ext cx="6048397" cy="5616029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6" name="Tijdelijke aanduiding voor afbeelding 2">
            <a:extLst>
              <a:ext uri="{FF2B5EF4-FFF2-40B4-BE49-F238E27FC236}">
                <a16:creationId xmlns:a16="http://schemas.microsoft.com/office/drawing/2014/main" id="{9BA210B0-5118-A3AE-D78A-CDF3EBFDC6A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84307" y="2285368"/>
            <a:ext cx="6048397" cy="5616029"/>
          </a:xfrm>
          <a:prstGeom prst="roundRect">
            <a:avLst>
              <a:gd name="adj" fmla="val 13564"/>
            </a:avLst>
          </a:prstGeom>
          <a:ln>
            <a:noFill/>
          </a:ln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afbeelding 2">
            <a:extLst>
              <a:ext uri="{FF2B5EF4-FFF2-40B4-BE49-F238E27FC236}">
                <a16:creationId xmlns:a16="http://schemas.microsoft.com/office/drawing/2014/main" id="{DCF756B7-7F0F-C1FF-DC51-610749A9CD1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96689" y="-1251520"/>
            <a:ext cx="6048397" cy="5616029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7" name="Tijdelijke aanduiding voor afbeelding 2">
            <a:extLst>
              <a:ext uri="{FF2B5EF4-FFF2-40B4-BE49-F238E27FC236}">
                <a16:creationId xmlns:a16="http://schemas.microsoft.com/office/drawing/2014/main" id="{4BCEF635-0D80-2D16-A369-3580EA2A4A4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-96688" y="4797152"/>
            <a:ext cx="6048397" cy="5616029"/>
          </a:xfrm>
          <a:prstGeom prst="roundRect">
            <a:avLst>
              <a:gd name="adj" fmla="val 13564"/>
            </a:avLst>
          </a:prstGeom>
          <a:ln>
            <a:noFill/>
          </a:ln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39977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5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 nodePh="1">
                                  <p:stCondLst>
                                    <p:cond delay="5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/>
      <p:bldP spid="7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uss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2">
            <a:extLst>
              <a:ext uri="{FF2B5EF4-FFF2-40B4-BE49-F238E27FC236}">
                <a16:creationId xmlns:a16="http://schemas.microsoft.com/office/drawing/2014/main" id="{5D2022A3-336C-9899-2068-96FC2610359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36866" y="244174"/>
            <a:ext cx="3969888" cy="5472608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6" name="Tijdelijke aanduiding voor afbeelding 2">
            <a:extLst>
              <a:ext uri="{FF2B5EF4-FFF2-40B4-BE49-F238E27FC236}">
                <a16:creationId xmlns:a16="http://schemas.microsoft.com/office/drawing/2014/main" id="{9BA210B0-5118-A3AE-D78A-CDF3EBFDC6A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704512" y="271315"/>
            <a:ext cx="3969888" cy="5472608"/>
          </a:xfrm>
          <a:prstGeom prst="roundRect">
            <a:avLst>
              <a:gd name="adj" fmla="val 13564"/>
            </a:avLst>
          </a:prstGeom>
          <a:ln>
            <a:noFill/>
          </a:ln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afbeelding 2">
            <a:extLst>
              <a:ext uri="{FF2B5EF4-FFF2-40B4-BE49-F238E27FC236}">
                <a16:creationId xmlns:a16="http://schemas.microsoft.com/office/drawing/2014/main" id="{74B7407E-DEB9-F3B6-1A85-748ACF2D602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769221" y="271315"/>
            <a:ext cx="3969888" cy="5472608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7" name="Tijdelijke aanduiding voor afbeelding 2">
            <a:extLst>
              <a:ext uri="{FF2B5EF4-FFF2-40B4-BE49-F238E27FC236}">
                <a16:creationId xmlns:a16="http://schemas.microsoft.com/office/drawing/2014/main" id="{B9DAE8C0-5771-11FC-A8F3-AD1EB67692F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-2698424" y="251843"/>
            <a:ext cx="3969888" cy="5472608"/>
          </a:xfrm>
          <a:prstGeom prst="roundRect">
            <a:avLst>
              <a:gd name="adj" fmla="val 13564"/>
            </a:avLst>
          </a:prstGeom>
          <a:ln>
            <a:noFill/>
          </a:ln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44B215F1-85D8-8B07-4851-AC310DDEC27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3143671" y="6022843"/>
            <a:ext cx="7063083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09004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5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 nodePh="1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 nodePh="1">
                                  <p:stCondLst>
                                    <p:cond delay="15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/>
      <p:bldP spid="7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uss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237109CE-9E83-EA2C-E2AC-DAC3175CC819}"/>
              </a:ext>
            </a:extLst>
          </p:cNvPr>
          <p:cNvSpPr/>
          <p:nvPr userDrawn="1"/>
        </p:nvSpPr>
        <p:spPr>
          <a:xfrm>
            <a:off x="182616" y="5756340"/>
            <a:ext cx="3939880" cy="100739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afbeelding 2">
            <a:extLst>
              <a:ext uri="{FF2B5EF4-FFF2-40B4-BE49-F238E27FC236}">
                <a16:creationId xmlns:a16="http://schemas.microsoft.com/office/drawing/2014/main" id="{5D2022A3-336C-9899-2068-96FC2610359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43992" y="188640"/>
            <a:ext cx="1980000" cy="1980000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6" name="Tijdelijke aanduiding voor afbeelding 2">
            <a:extLst>
              <a:ext uri="{FF2B5EF4-FFF2-40B4-BE49-F238E27FC236}">
                <a16:creationId xmlns:a16="http://schemas.microsoft.com/office/drawing/2014/main" id="{9BA210B0-5118-A3AE-D78A-CDF3EBFDC6A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881115" y="4545344"/>
            <a:ext cx="1980000" cy="1980000"/>
          </a:xfrm>
          <a:prstGeom prst="roundRect">
            <a:avLst>
              <a:gd name="adj" fmla="val 13564"/>
            </a:avLst>
          </a:prstGeom>
          <a:ln>
            <a:noFill/>
          </a:ln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afbeelding 2">
            <a:extLst>
              <a:ext uri="{FF2B5EF4-FFF2-40B4-BE49-F238E27FC236}">
                <a16:creationId xmlns:a16="http://schemas.microsoft.com/office/drawing/2014/main" id="{74B7407E-DEB9-F3B6-1A85-748ACF2D602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881115" y="188640"/>
            <a:ext cx="1980000" cy="1980000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7" name="Tijdelijke aanduiding voor afbeelding 2">
            <a:extLst>
              <a:ext uri="{FF2B5EF4-FFF2-40B4-BE49-F238E27FC236}">
                <a16:creationId xmlns:a16="http://schemas.microsoft.com/office/drawing/2014/main" id="{B9DAE8C0-5771-11FC-A8F3-AD1EB67692F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-359120" y="188640"/>
            <a:ext cx="1980000" cy="6320968"/>
          </a:xfrm>
          <a:prstGeom prst="roundRect">
            <a:avLst>
              <a:gd name="adj" fmla="val 13564"/>
            </a:avLst>
          </a:prstGeom>
          <a:ln>
            <a:noFill/>
          </a:ln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489781C-1ECE-2068-D9FC-74D090A1253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83992" y="2366992"/>
            <a:ext cx="4140000" cy="1980000"/>
          </a:xfrm>
          <a:prstGeom prst="roundRect">
            <a:avLst>
              <a:gd name="adj" fmla="val 13564"/>
            </a:avLst>
          </a:prstGeom>
          <a:ln>
            <a:noFill/>
          </a:ln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8" name="Tijdelijke aanduiding voor afbeelding 2">
            <a:extLst>
              <a:ext uri="{FF2B5EF4-FFF2-40B4-BE49-F238E27FC236}">
                <a16:creationId xmlns:a16="http://schemas.microsoft.com/office/drawing/2014/main" id="{F8EBC11D-6D1B-2D98-DF93-17EFB5ADF65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34585" y="188640"/>
            <a:ext cx="4140000" cy="4140000"/>
          </a:xfrm>
          <a:prstGeom prst="roundRect">
            <a:avLst>
              <a:gd name="adj" fmla="val 6099"/>
            </a:avLst>
          </a:prstGeom>
          <a:ln>
            <a:noFill/>
          </a:ln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jdelijke aanduiding voor afbeelding 2">
            <a:extLst>
              <a:ext uri="{FF2B5EF4-FFF2-40B4-BE49-F238E27FC236}">
                <a16:creationId xmlns:a16="http://schemas.microsoft.com/office/drawing/2014/main" id="{03AAE836-0F2E-F2FA-EDA2-1529653E205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587072" y="2371964"/>
            <a:ext cx="1980000" cy="4140000"/>
          </a:xfrm>
          <a:prstGeom prst="roundRect">
            <a:avLst>
              <a:gd name="adj" fmla="val 13564"/>
            </a:avLst>
          </a:prstGeom>
          <a:ln>
            <a:noFill/>
          </a:ln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0" name="Tijdelijke aanduiding voor afbeelding 2">
            <a:extLst>
              <a:ext uri="{FF2B5EF4-FFF2-40B4-BE49-F238E27FC236}">
                <a16:creationId xmlns:a16="http://schemas.microsoft.com/office/drawing/2014/main" id="{429E407D-E6DB-0D02-44CA-733AD054DE9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587072" y="188640"/>
            <a:ext cx="1980000" cy="1980000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1" name="Tijdelijke aanduiding voor afbeelding 2">
            <a:extLst>
              <a:ext uri="{FF2B5EF4-FFF2-40B4-BE49-F238E27FC236}">
                <a16:creationId xmlns:a16="http://schemas.microsoft.com/office/drawing/2014/main" id="{DAEDD8D0-0932-EF1B-3E2C-EB32008FD22F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043992" y="4545344"/>
            <a:ext cx="1980000" cy="1980000"/>
          </a:xfrm>
          <a:prstGeom prst="roundRect">
            <a:avLst>
              <a:gd name="adj" fmla="val 13564"/>
            </a:avLst>
          </a:prstGeom>
          <a:ln>
            <a:noFill/>
          </a:ln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2" name="Tijdelijke aanduiding voor afbeelding 2">
            <a:extLst>
              <a:ext uri="{FF2B5EF4-FFF2-40B4-BE49-F238E27FC236}">
                <a16:creationId xmlns:a16="http://schemas.microsoft.com/office/drawing/2014/main" id="{6B33A2FC-9570-EFD6-037F-913D9566450A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206581" y="4545344"/>
            <a:ext cx="4140000" cy="1980000"/>
          </a:xfrm>
          <a:prstGeom prst="roundRect">
            <a:avLst>
              <a:gd name="adj" fmla="val 13564"/>
            </a:avLst>
          </a:prstGeom>
          <a:ln>
            <a:noFill/>
          </a:ln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8300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 nodePh="1">
                                  <p:stCondLst>
                                    <p:cond delay="5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 nodePh="1">
                                  <p:stCondLst>
                                    <p:cond delay="1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 nodePh="1">
                                  <p:stCondLst>
                                    <p:cond delay="15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 nodePh="1">
                                  <p:stCondLst>
                                    <p:cond delay="20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 nodePh="1">
                                  <p:stCondLst>
                                    <p:cond delay="30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 nodePh="1">
                                  <p:stCondLst>
                                    <p:cond delay="35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 nodePh="1">
                                  <p:stCondLst>
                                    <p:cond delay="40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 nodePh="1">
                                  <p:stCondLst>
                                    <p:cond delay="45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/>
      <p:bldP spid="7" grpId="0"/>
      <p:bldP spid="3" grpId="0"/>
      <p:bldP spid="8" grpId="0"/>
      <p:bldP spid="9" grpId="0"/>
      <p:bldP spid="10" grpId="0"/>
      <p:bldP spid="11" grpId="0"/>
      <p:bldP spid="12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1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chter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5221DC56-F022-C2E3-2F67-A1707CBA62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88267" y="764704"/>
            <a:ext cx="2589549" cy="3888432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AE498F40-9FF1-53F9-3B50-B0D8D088E21B}"/>
              </a:ext>
            </a:extLst>
          </p:cNvPr>
          <p:cNvSpPr/>
          <p:nvPr userDrawn="1"/>
        </p:nvSpPr>
        <p:spPr>
          <a:xfrm>
            <a:off x="8965" y="5517232"/>
            <a:ext cx="12192000" cy="1340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Graphic 15">
            <a:extLst>
              <a:ext uri="{FF2B5EF4-FFF2-40B4-BE49-F238E27FC236}">
                <a16:creationId xmlns:a16="http://schemas.microsoft.com/office/drawing/2014/main" id="{0BE31D7B-0AEE-3545-0555-94C4E39A0E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08407" y="5920622"/>
            <a:ext cx="1750300" cy="533988"/>
          </a:xfrm>
          <a:prstGeom prst="rect">
            <a:avLst/>
          </a:prstGeom>
        </p:spPr>
      </p:pic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C9A03861-1738-BA9A-E033-0BC861AF27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07768" y="1403028"/>
            <a:ext cx="7488832" cy="5138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42FA02CC-3F3C-5BF7-208F-73AD71DFD2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4693" y="6033791"/>
            <a:ext cx="8514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lang="nl-NL" sz="1200" i="0" kern="1200" spc="0" baseline="0" dirty="0">
                <a:solidFill>
                  <a:srgbClr val="003366"/>
                </a:solidFill>
                <a:latin typeface="+mj-lt"/>
              </a:defRPr>
            </a:lvl1pPr>
          </a:lstStyle>
          <a:p>
            <a:pPr lvl="0">
              <a:spcBef>
                <a:spcPct val="0"/>
              </a:spcBef>
            </a:pPr>
            <a:r>
              <a:rPr lang="nl-NL" dirty="0"/>
              <a:t>© Dialogic innovatie &amp; interactie, 2024. @@ Copyright- en licentiegegevens van afbeeldingen</a:t>
            </a:r>
          </a:p>
        </p:txBody>
      </p:sp>
      <p:sp>
        <p:nvSpPr>
          <p:cNvPr id="4" name="Tijdelijke aanduiding voor tekst 7">
            <a:extLst>
              <a:ext uri="{FF2B5EF4-FFF2-40B4-BE49-F238E27FC236}">
                <a16:creationId xmlns:a16="http://schemas.microsoft.com/office/drawing/2014/main" id="{6D0081A9-D8C5-0752-0D10-33F5FE4AEB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07768" y="1979092"/>
            <a:ext cx="7488832" cy="5138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spc="-70" baseline="0">
                <a:solidFill>
                  <a:srgbClr val="89CDE2"/>
                </a:solidFill>
              </a:defRPr>
            </a:lvl1pPr>
          </a:lstStyle>
          <a:p>
            <a:pPr lvl="0"/>
            <a:r>
              <a:rPr lang="nl-NL" dirty="0"/>
              <a:t>Onderzoeker/adviseur</a:t>
            </a:r>
          </a:p>
        </p:txBody>
      </p:sp>
      <p:sp>
        <p:nvSpPr>
          <p:cNvPr id="11" name="Tijdelijke aanduiding voor tekst 7">
            <a:extLst>
              <a:ext uri="{FF2B5EF4-FFF2-40B4-BE49-F238E27FC236}">
                <a16:creationId xmlns:a16="http://schemas.microsoft.com/office/drawing/2014/main" id="{3D3F13B5-4423-4DC5-11C1-D1090E41D9C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92161" y="2699578"/>
            <a:ext cx="2952328" cy="513804"/>
          </a:xfrm>
          <a:prstGeom prst="roundRect">
            <a:avLst>
              <a:gd name="adj" fmla="val 50000"/>
            </a:avLst>
          </a:prstGeom>
          <a:ln>
            <a:solidFill>
              <a:srgbClr val="89CDE2"/>
            </a:solidFill>
          </a:ln>
        </p:spPr>
        <p:txBody>
          <a:bodyPr anchor="ctr"/>
          <a:lstStyle>
            <a:lvl1pPr marL="0" indent="0" algn="ctr">
              <a:buNone/>
              <a:defRPr sz="1800" spc="-70" baseline="0">
                <a:solidFill>
                  <a:srgbClr val="89CDE2"/>
                </a:solidFill>
              </a:defRPr>
            </a:lvl1pPr>
          </a:lstStyle>
          <a:p>
            <a:pPr lvl="0"/>
            <a:r>
              <a:rPr lang="nl-NL" dirty="0"/>
              <a:t>vandervorst@dialogic.nl</a:t>
            </a:r>
          </a:p>
        </p:txBody>
      </p:sp>
    </p:spTree>
    <p:extLst>
      <p:ext uri="{BB962C8B-B14F-4D97-AF65-F5344CB8AC3E}">
        <p14:creationId xmlns:p14="http://schemas.microsoft.com/office/powerpoint/2010/main" val="2657170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uss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CC7662A0-D067-4A6E-B8BC-8923279EA646}"/>
              </a:ext>
            </a:extLst>
          </p:cNvPr>
          <p:cNvSpPr/>
          <p:nvPr userDrawn="1"/>
        </p:nvSpPr>
        <p:spPr>
          <a:xfrm>
            <a:off x="579850" y="1196752"/>
            <a:ext cx="10801200" cy="4392488"/>
          </a:xfrm>
          <a:prstGeom prst="roundRect">
            <a:avLst/>
          </a:prstGeom>
          <a:solidFill>
            <a:srgbClr val="F2EF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14400" y="2947392"/>
            <a:ext cx="4677544" cy="20657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003764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6" name="Tijdelijke aanduiding voor afbeelding 2">
            <a:extLst>
              <a:ext uri="{FF2B5EF4-FFF2-40B4-BE49-F238E27FC236}">
                <a16:creationId xmlns:a16="http://schemas.microsoft.com/office/drawing/2014/main" id="{9BA210B0-5118-A3AE-D78A-CDF3EBFDC6A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764426" y="591957"/>
            <a:ext cx="6048397" cy="5616029"/>
          </a:xfrm>
          <a:prstGeom prst="roundRect">
            <a:avLst>
              <a:gd name="adj" fmla="val 13564"/>
            </a:avLst>
          </a:prstGeom>
          <a:ln>
            <a:noFill/>
          </a:ln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BF07029C-E77D-017C-6DB8-42767D4191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824590"/>
            <a:ext cx="4677544" cy="100811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3764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E711AA75-FBE7-834F-9CC9-76D27DA9258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E8764A-9985-45FE-ACBE-969CBAA93A8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9969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: afgeronde hoeken 6">
            <a:extLst>
              <a:ext uri="{FF2B5EF4-FFF2-40B4-BE49-F238E27FC236}">
                <a16:creationId xmlns:a16="http://schemas.microsoft.com/office/drawing/2014/main" id="{2DF65D33-2E39-3041-80E9-B3943C57BCE6}"/>
              </a:ext>
            </a:extLst>
          </p:cNvPr>
          <p:cNvSpPr/>
          <p:nvPr userDrawn="1"/>
        </p:nvSpPr>
        <p:spPr>
          <a:xfrm>
            <a:off x="0" y="12274"/>
            <a:ext cx="10813239" cy="6858000"/>
          </a:xfrm>
          <a:custGeom>
            <a:avLst/>
            <a:gdLst>
              <a:gd name="connsiteX0" fmla="*/ 0 w 14041560"/>
              <a:gd name="connsiteY0" fmla="*/ 3444344 h 6888688"/>
              <a:gd name="connsiteX1" fmla="*/ 3444344 w 14041560"/>
              <a:gd name="connsiteY1" fmla="*/ 0 h 6888688"/>
              <a:gd name="connsiteX2" fmla="*/ 10597216 w 14041560"/>
              <a:gd name="connsiteY2" fmla="*/ 0 h 6888688"/>
              <a:gd name="connsiteX3" fmla="*/ 14041560 w 14041560"/>
              <a:gd name="connsiteY3" fmla="*/ 3444344 h 6888688"/>
              <a:gd name="connsiteX4" fmla="*/ 14041560 w 14041560"/>
              <a:gd name="connsiteY4" fmla="*/ 3444344 h 6888688"/>
              <a:gd name="connsiteX5" fmla="*/ 10597216 w 14041560"/>
              <a:gd name="connsiteY5" fmla="*/ 6888688 h 6888688"/>
              <a:gd name="connsiteX6" fmla="*/ 3444344 w 14041560"/>
              <a:gd name="connsiteY6" fmla="*/ 6888688 h 6888688"/>
              <a:gd name="connsiteX7" fmla="*/ 0 w 14041560"/>
              <a:gd name="connsiteY7" fmla="*/ 3444344 h 6888688"/>
              <a:gd name="connsiteX0" fmla="*/ 737823 w 11482731"/>
              <a:gd name="connsiteY0" fmla="*/ 3432312 h 6888688"/>
              <a:gd name="connsiteX1" fmla="*/ 885515 w 11482731"/>
              <a:gd name="connsiteY1" fmla="*/ 0 h 6888688"/>
              <a:gd name="connsiteX2" fmla="*/ 8038387 w 11482731"/>
              <a:gd name="connsiteY2" fmla="*/ 0 h 6888688"/>
              <a:gd name="connsiteX3" fmla="*/ 11482731 w 11482731"/>
              <a:gd name="connsiteY3" fmla="*/ 3444344 h 6888688"/>
              <a:gd name="connsiteX4" fmla="*/ 11482731 w 11482731"/>
              <a:gd name="connsiteY4" fmla="*/ 3444344 h 6888688"/>
              <a:gd name="connsiteX5" fmla="*/ 8038387 w 11482731"/>
              <a:gd name="connsiteY5" fmla="*/ 6888688 h 6888688"/>
              <a:gd name="connsiteX6" fmla="*/ 885515 w 11482731"/>
              <a:gd name="connsiteY6" fmla="*/ 6888688 h 6888688"/>
              <a:gd name="connsiteX7" fmla="*/ 737823 w 11482731"/>
              <a:gd name="connsiteY7" fmla="*/ 3432312 h 6888688"/>
              <a:gd name="connsiteX0" fmla="*/ 737823 w 11482731"/>
              <a:gd name="connsiteY0" fmla="*/ 3432312 h 6888688"/>
              <a:gd name="connsiteX1" fmla="*/ 885515 w 11482731"/>
              <a:gd name="connsiteY1" fmla="*/ 0 h 6888688"/>
              <a:gd name="connsiteX2" fmla="*/ 8038387 w 11482731"/>
              <a:gd name="connsiteY2" fmla="*/ 0 h 6888688"/>
              <a:gd name="connsiteX3" fmla="*/ 11482731 w 11482731"/>
              <a:gd name="connsiteY3" fmla="*/ 3444344 h 6888688"/>
              <a:gd name="connsiteX4" fmla="*/ 11482731 w 11482731"/>
              <a:gd name="connsiteY4" fmla="*/ 3444344 h 6888688"/>
              <a:gd name="connsiteX5" fmla="*/ 8038387 w 11482731"/>
              <a:gd name="connsiteY5" fmla="*/ 6888688 h 6888688"/>
              <a:gd name="connsiteX6" fmla="*/ 885515 w 11482731"/>
              <a:gd name="connsiteY6" fmla="*/ 6888688 h 6888688"/>
              <a:gd name="connsiteX7" fmla="*/ 737823 w 11482731"/>
              <a:gd name="connsiteY7" fmla="*/ 3432312 h 6888688"/>
              <a:gd name="connsiteX0" fmla="*/ 0 w 10744908"/>
              <a:gd name="connsiteY0" fmla="*/ 3432312 h 6888688"/>
              <a:gd name="connsiteX1" fmla="*/ 147692 w 10744908"/>
              <a:gd name="connsiteY1" fmla="*/ 0 h 6888688"/>
              <a:gd name="connsiteX2" fmla="*/ 7300564 w 10744908"/>
              <a:gd name="connsiteY2" fmla="*/ 0 h 6888688"/>
              <a:gd name="connsiteX3" fmla="*/ 10744908 w 10744908"/>
              <a:gd name="connsiteY3" fmla="*/ 3444344 h 6888688"/>
              <a:gd name="connsiteX4" fmla="*/ 10744908 w 10744908"/>
              <a:gd name="connsiteY4" fmla="*/ 3444344 h 6888688"/>
              <a:gd name="connsiteX5" fmla="*/ 7300564 w 10744908"/>
              <a:gd name="connsiteY5" fmla="*/ 6888688 h 6888688"/>
              <a:gd name="connsiteX6" fmla="*/ 147692 w 10744908"/>
              <a:gd name="connsiteY6" fmla="*/ 6888688 h 6888688"/>
              <a:gd name="connsiteX7" fmla="*/ 0 w 10744908"/>
              <a:gd name="connsiteY7" fmla="*/ 3432312 h 6888688"/>
              <a:gd name="connsiteX0" fmla="*/ 25929 w 10597216"/>
              <a:gd name="connsiteY0" fmla="*/ 3455461 h 6888688"/>
              <a:gd name="connsiteX1" fmla="*/ 0 w 10597216"/>
              <a:gd name="connsiteY1" fmla="*/ 0 h 6888688"/>
              <a:gd name="connsiteX2" fmla="*/ 7152872 w 10597216"/>
              <a:gd name="connsiteY2" fmla="*/ 0 h 6888688"/>
              <a:gd name="connsiteX3" fmla="*/ 10597216 w 10597216"/>
              <a:gd name="connsiteY3" fmla="*/ 3444344 h 6888688"/>
              <a:gd name="connsiteX4" fmla="*/ 10597216 w 10597216"/>
              <a:gd name="connsiteY4" fmla="*/ 3444344 h 6888688"/>
              <a:gd name="connsiteX5" fmla="*/ 7152872 w 10597216"/>
              <a:gd name="connsiteY5" fmla="*/ 6888688 h 6888688"/>
              <a:gd name="connsiteX6" fmla="*/ 0 w 10597216"/>
              <a:gd name="connsiteY6" fmla="*/ 6888688 h 6888688"/>
              <a:gd name="connsiteX7" fmla="*/ 25929 w 10597216"/>
              <a:gd name="connsiteY7" fmla="*/ 3455461 h 6888688"/>
              <a:gd name="connsiteX0" fmla="*/ 2780 w 10597216"/>
              <a:gd name="connsiteY0" fmla="*/ 3467036 h 6888688"/>
              <a:gd name="connsiteX1" fmla="*/ 0 w 10597216"/>
              <a:gd name="connsiteY1" fmla="*/ 0 h 6888688"/>
              <a:gd name="connsiteX2" fmla="*/ 7152872 w 10597216"/>
              <a:gd name="connsiteY2" fmla="*/ 0 h 6888688"/>
              <a:gd name="connsiteX3" fmla="*/ 10597216 w 10597216"/>
              <a:gd name="connsiteY3" fmla="*/ 3444344 h 6888688"/>
              <a:gd name="connsiteX4" fmla="*/ 10597216 w 10597216"/>
              <a:gd name="connsiteY4" fmla="*/ 3444344 h 6888688"/>
              <a:gd name="connsiteX5" fmla="*/ 7152872 w 10597216"/>
              <a:gd name="connsiteY5" fmla="*/ 6888688 h 6888688"/>
              <a:gd name="connsiteX6" fmla="*/ 0 w 10597216"/>
              <a:gd name="connsiteY6" fmla="*/ 6888688 h 6888688"/>
              <a:gd name="connsiteX7" fmla="*/ 2780 w 10597216"/>
              <a:gd name="connsiteY7" fmla="*/ 3467036 h 6888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97216" h="6888688">
                <a:moveTo>
                  <a:pt x="2780" y="3467036"/>
                </a:moveTo>
                <a:cubicBezTo>
                  <a:pt x="2780" y="1564777"/>
                  <a:pt x="10762" y="24063"/>
                  <a:pt x="0" y="0"/>
                </a:cubicBezTo>
                <a:lnTo>
                  <a:pt x="7152872" y="0"/>
                </a:lnTo>
                <a:cubicBezTo>
                  <a:pt x="9055131" y="0"/>
                  <a:pt x="10597216" y="1542085"/>
                  <a:pt x="10597216" y="3444344"/>
                </a:cubicBezTo>
                <a:lnTo>
                  <a:pt x="10597216" y="3444344"/>
                </a:lnTo>
                <a:cubicBezTo>
                  <a:pt x="10597216" y="5346603"/>
                  <a:pt x="9055131" y="6888688"/>
                  <a:pt x="7152872" y="6888688"/>
                </a:cubicBezTo>
                <a:lnTo>
                  <a:pt x="0" y="6888688"/>
                </a:lnTo>
                <a:cubicBezTo>
                  <a:pt x="10762" y="6876656"/>
                  <a:pt x="2780" y="5369295"/>
                  <a:pt x="2780" y="3467036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24820782-860D-B779-4038-C660231DA7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2704" y="2133104"/>
            <a:ext cx="5613375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i="0" spc="-70" baseline="0">
                <a:solidFill>
                  <a:srgbClr val="89CDE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Soort presentatie</a:t>
            </a:r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59F0823B-6B21-DFD3-6565-62F2D11CB7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1202704" y="4166523"/>
            <a:ext cx="381317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buNone/>
              <a:defRPr lang="nl-NL" b="0" kern="1200" dirty="0">
                <a:solidFill>
                  <a:srgbClr val="89CDE2"/>
                </a:solidFill>
                <a:latin typeface="+mj-lt"/>
              </a:defRPr>
            </a:lvl1pPr>
          </a:lstStyle>
          <a:p>
            <a:pPr lvl="0">
              <a:spcBef>
                <a:spcPct val="0"/>
              </a:spcBef>
            </a:pPr>
            <a:r>
              <a:rPr lang="nl-NL" dirty="0"/>
              <a:t>Auteur Eerste</a:t>
            </a:r>
          </a:p>
          <a:p>
            <a:pPr lvl="0">
              <a:spcBef>
                <a:spcPct val="0"/>
              </a:spcBef>
            </a:pPr>
            <a:r>
              <a:rPr lang="nl-NL" dirty="0"/>
              <a:t>Tweede Auteur</a:t>
            </a:r>
          </a:p>
          <a:p>
            <a:pPr lvl="0">
              <a:spcBef>
                <a:spcPct val="0"/>
              </a:spcBef>
            </a:pPr>
            <a:r>
              <a:rPr lang="nl-NL" dirty="0"/>
              <a:t>Derde naam Auteur</a:t>
            </a:r>
          </a:p>
        </p:txBody>
      </p:sp>
      <p:pic>
        <p:nvPicPr>
          <p:cNvPr id="7" name="Graphic 15">
            <a:extLst>
              <a:ext uri="{FF2B5EF4-FFF2-40B4-BE49-F238E27FC236}">
                <a16:creationId xmlns:a16="http://schemas.microsoft.com/office/drawing/2014/main" id="{22BE8B93-02E4-0E74-7A69-DF025B6010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38251" y="5966915"/>
            <a:ext cx="1743075" cy="531785"/>
          </a:xfrm>
          <a:prstGeom prst="rect">
            <a:avLst/>
          </a:prstGeom>
        </p:spPr>
      </p:pic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F1D2BD8C-E00E-8B57-2C07-85B0C6ABE1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02705" y="2577178"/>
            <a:ext cx="5253335" cy="8640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spc="-70" baseline="0"/>
            </a:lvl1pPr>
          </a:lstStyle>
          <a:p>
            <a:pPr lvl="0"/>
            <a:r>
              <a:rPr lang="nl-NL" dirty="0"/>
              <a:t>Titel van de presentatie, eventueel over twee regels</a:t>
            </a:r>
          </a:p>
          <a:p>
            <a:pPr lvl="0"/>
            <a:endParaRPr lang="nl-NL" dirty="0"/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56FFF4F0-C303-D96F-552C-AED8C39384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02704" y="5112406"/>
            <a:ext cx="3813176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Datum</a:t>
            </a:r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D45F4ADA-35E0-6C3B-9650-19173531D8D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248128" y="3025"/>
            <a:ext cx="4943872" cy="6867249"/>
          </a:xfrm>
          <a:custGeom>
            <a:avLst/>
            <a:gdLst>
              <a:gd name="connsiteX0" fmla="*/ 232643 w 4913103"/>
              <a:gd name="connsiteY0" fmla="*/ 0 h 6842462"/>
              <a:gd name="connsiteX1" fmla="*/ 4913103 w 4913103"/>
              <a:gd name="connsiteY1" fmla="*/ 0 h 6842462"/>
              <a:gd name="connsiteX2" fmla="*/ 4913103 w 4913103"/>
              <a:gd name="connsiteY2" fmla="*/ 6842462 h 6842462"/>
              <a:gd name="connsiteX3" fmla="*/ 0 w 4913103"/>
              <a:gd name="connsiteY3" fmla="*/ 6842462 h 6842462"/>
              <a:gd name="connsiteX4" fmla="*/ 0 w 4913103"/>
              <a:gd name="connsiteY4" fmla="*/ 6842375 h 6842462"/>
              <a:gd name="connsiteX5" fmla="*/ 172787 w 4913103"/>
              <a:gd name="connsiteY5" fmla="*/ 6838006 h 6842462"/>
              <a:gd name="connsiteX6" fmla="*/ 3422235 w 4913103"/>
              <a:gd name="connsiteY6" fmla="*/ 3416727 h 6842462"/>
              <a:gd name="connsiteX7" fmla="*/ 346761 w 4913103"/>
              <a:gd name="connsiteY7" fmla="*/ 8678 h 6842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3103" h="6842462">
                <a:moveTo>
                  <a:pt x="232643" y="0"/>
                </a:moveTo>
                <a:lnTo>
                  <a:pt x="4913103" y="0"/>
                </a:lnTo>
                <a:lnTo>
                  <a:pt x="4913103" y="6842462"/>
                </a:lnTo>
                <a:lnTo>
                  <a:pt x="0" y="6842462"/>
                </a:lnTo>
                <a:lnTo>
                  <a:pt x="0" y="6842375"/>
                </a:lnTo>
                <a:lnTo>
                  <a:pt x="172787" y="6838006"/>
                </a:lnTo>
                <a:cubicBezTo>
                  <a:pt x="1982843" y="6746254"/>
                  <a:pt x="3422235" y="5249585"/>
                  <a:pt x="3422235" y="3416727"/>
                </a:cubicBezTo>
                <a:cubicBezTo>
                  <a:pt x="3422235" y="1642994"/>
                  <a:pt x="2074209" y="184110"/>
                  <a:pt x="346761" y="8678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97483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15">
            <a:extLst>
              <a:ext uri="{FF2B5EF4-FFF2-40B4-BE49-F238E27FC236}">
                <a16:creationId xmlns:a16="http://schemas.microsoft.com/office/drawing/2014/main" id="{0BE31D7B-0AEE-3545-0555-94C4E39A0E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719738" y="2704042"/>
            <a:ext cx="4752526" cy="1449918"/>
          </a:xfrm>
          <a:prstGeom prst="rect">
            <a:avLst/>
          </a:prstGeom>
        </p:spPr>
      </p:pic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C9A03861-1738-BA9A-E033-0BC861AF27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82663" y="4427364"/>
            <a:ext cx="10369550" cy="10178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nl-NL" dirty="0"/>
              <a:t>Naam spreker (spreker@dialogic.nl)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05A9EF19-45EF-E4DC-CC3C-BCB4DB989480}"/>
              </a:ext>
            </a:extLst>
          </p:cNvPr>
          <p:cNvSpPr/>
          <p:nvPr userDrawn="1"/>
        </p:nvSpPr>
        <p:spPr>
          <a:xfrm>
            <a:off x="0" y="5877272"/>
            <a:ext cx="3143672" cy="720080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42FA02CC-3F3C-5BF7-208F-73AD71DFD2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2663" y="6068273"/>
            <a:ext cx="103695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 algn="l">
              <a:buNone/>
              <a:defRPr lang="nl-NL" sz="1200" i="0" kern="1200" spc="0" baseline="0" dirty="0">
                <a:solidFill>
                  <a:schemeClr val="bg1">
                    <a:lumMod val="75000"/>
                  </a:schemeClr>
                </a:solidFill>
                <a:latin typeface="+mj-lt"/>
              </a:defRPr>
            </a:lvl1pPr>
          </a:lstStyle>
          <a:p>
            <a:pPr lvl="0">
              <a:spcBef>
                <a:spcPct val="0"/>
              </a:spcBef>
            </a:pPr>
            <a:r>
              <a:rPr lang="nl-NL" dirty="0"/>
              <a:t>@@ Copyright- en licentiegegevens van afbeeldingen</a:t>
            </a:r>
          </a:p>
        </p:txBody>
      </p:sp>
    </p:spTree>
    <p:extLst>
      <p:ext uri="{BB962C8B-B14F-4D97-AF65-F5344CB8AC3E}">
        <p14:creationId xmlns:p14="http://schemas.microsoft.com/office/powerpoint/2010/main" val="214889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ekje e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153CB582-9611-2DEF-13A0-0270790F7C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: met één afgeronde hoek 7">
            <a:extLst>
              <a:ext uri="{FF2B5EF4-FFF2-40B4-BE49-F238E27FC236}">
                <a16:creationId xmlns:a16="http://schemas.microsoft.com/office/drawing/2014/main" id="{56D1CA5F-B7E0-1FA6-67D8-3B2857D45945}"/>
              </a:ext>
            </a:extLst>
          </p:cNvPr>
          <p:cNvSpPr/>
          <p:nvPr userDrawn="1"/>
        </p:nvSpPr>
        <p:spPr>
          <a:xfrm rot="10800000" flipH="1">
            <a:off x="0" y="10244"/>
            <a:ext cx="12192000" cy="6867624"/>
          </a:xfrm>
          <a:prstGeom prst="round1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44600" y="1699201"/>
            <a:ext cx="9820800" cy="4178072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9" name="Graphic 15">
            <a:extLst>
              <a:ext uri="{FF2B5EF4-FFF2-40B4-BE49-F238E27FC236}">
                <a16:creationId xmlns:a16="http://schemas.microsoft.com/office/drawing/2014/main" id="{99E94474-40CA-F099-BF94-72CA70B2A0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38251" y="5966915"/>
            <a:ext cx="1743075" cy="531785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CF001555-BC3E-40DA-32F0-1FAD547FC6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5600" y="446400"/>
            <a:ext cx="9826301" cy="11430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9303005-64D3-E24F-B955-03F7EEF55A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8764A-9985-45FE-ACBE-969CBAA93A8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204308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15">
            <a:extLst>
              <a:ext uri="{FF2B5EF4-FFF2-40B4-BE49-F238E27FC236}">
                <a16:creationId xmlns:a16="http://schemas.microsoft.com/office/drawing/2014/main" id="{31A7E638-154A-5E72-95BF-E2B3D4B0A6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38251" y="5966915"/>
            <a:ext cx="1743075" cy="531785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BADB7028-05C5-E7A4-9246-C631C375AC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5600" y="446400"/>
            <a:ext cx="9826301" cy="11430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1FCBA71B-6C49-F543-023A-A82BF8786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699201"/>
            <a:ext cx="9820800" cy="4178072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26B3F00-C84E-CD1F-78B3-66DBA6B33C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EFFFF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1pPr>
          </a:lstStyle>
          <a:p>
            <a:fld id="{48E8764A-9985-45FE-ACBE-969CBAA93A8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4305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e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15">
            <a:extLst>
              <a:ext uri="{FF2B5EF4-FFF2-40B4-BE49-F238E27FC236}">
                <a16:creationId xmlns:a16="http://schemas.microsoft.com/office/drawing/2014/main" id="{31A7E638-154A-5E72-95BF-E2B3D4B0A6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38251" y="5966915"/>
            <a:ext cx="1743075" cy="531785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BADB7028-05C5-E7A4-9246-C631C375AC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5600" y="446400"/>
            <a:ext cx="9826301" cy="11430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C8224AA1-84C1-8B60-E44B-49792C5F4D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E8764A-9985-45FE-ACBE-969CBAA93A8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9308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: met één afgeronde hoek 3">
            <a:extLst>
              <a:ext uri="{FF2B5EF4-FFF2-40B4-BE49-F238E27FC236}">
                <a16:creationId xmlns:a16="http://schemas.microsoft.com/office/drawing/2014/main" id="{CB71277F-A1A6-2743-64B4-62D849C5647A}"/>
              </a:ext>
            </a:extLst>
          </p:cNvPr>
          <p:cNvSpPr/>
          <p:nvPr userDrawn="1"/>
        </p:nvSpPr>
        <p:spPr>
          <a:xfrm flipH="1" flipV="1">
            <a:off x="525599" y="-1"/>
            <a:ext cx="11666400" cy="6858719"/>
          </a:xfrm>
          <a:prstGeom prst="round1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Graphic 15">
            <a:extLst>
              <a:ext uri="{FF2B5EF4-FFF2-40B4-BE49-F238E27FC236}">
                <a16:creationId xmlns:a16="http://schemas.microsoft.com/office/drawing/2014/main" id="{40597EF1-8ACE-17B7-117D-6AB2AD50CE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38251" y="5966915"/>
            <a:ext cx="1743075" cy="531785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73D1A799-4451-87A8-A965-E96C6A4B39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5600" y="446400"/>
            <a:ext cx="9826301" cy="11430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C176B112-E864-3B79-E91D-D327D4F45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699201"/>
            <a:ext cx="9820800" cy="4106063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A5C86F6-416C-F368-9499-1478A50E3B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8764A-9985-45FE-ACBE-969CBAA93A8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1476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 6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2">
            <a:extLst>
              <a:ext uri="{FF2B5EF4-FFF2-40B4-BE49-F238E27FC236}">
                <a16:creationId xmlns:a16="http://schemas.microsoft.com/office/drawing/2014/main" id="{AA9C5FDA-7F0A-0CD3-42FF-3E96BBB3FCA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1248816" y="227955"/>
            <a:ext cx="6349143" cy="6402089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nl-NL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C94F8AE3-7142-9C17-DBFB-8993B7C588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0055" y="446400"/>
            <a:ext cx="5721391" cy="11430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4F65E794-6568-54AA-328C-E6CF3300C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054" y="1699200"/>
            <a:ext cx="5722393" cy="4289771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2" name="Graphic 15">
            <a:extLst>
              <a:ext uri="{FF2B5EF4-FFF2-40B4-BE49-F238E27FC236}">
                <a16:creationId xmlns:a16="http://schemas.microsoft.com/office/drawing/2014/main" id="{701FF52C-1B53-B6EB-9DC7-F404832A1E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38251" y="5966915"/>
            <a:ext cx="1743075" cy="531785"/>
          </a:xfrm>
          <a:prstGeom prst="rect">
            <a:avLst/>
          </a:prstGeo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FB15C12-FA1B-F3C3-9FA2-8F256A79460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E8764A-9985-45FE-ACBE-969CBAA93A8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72758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 6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C94F8AE3-7142-9C17-DBFB-8993B7C588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50055" y="446400"/>
            <a:ext cx="5721391" cy="11430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4F65E794-6568-54AA-328C-E6CF3300C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9054" y="1699200"/>
            <a:ext cx="5722393" cy="4289771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2" name="Graphic 15">
            <a:extLst>
              <a:ext uri="{FF2B5EF4-FFF2-40B4-BE49-F238E27FC236}">
                <a16:creationId xmlns:a16="http://schemas.microsoft.com/office/drawing/2014/main" id="{701FF52C-1B53-B6EB-9DC7-F404832A1E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38251" y="5966915"/>
            <a:ext cx="1743075" cy="531785"/>
          </a:xfrm>
          <a:prstGeom prst="rect">
            <a:avLst/>
          </a:prstGeom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B49C407-99F7-5474-30FC-79E126AB4B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3010093" y="195263"/>
            <a:ext cx="8221351" cy="6303437"/>
          </a:xfrm>
          <a:prstGeom prst="roundRect">
            <a:avLst>
              <a:gd name="adj" fmla="val 50000"/>
            </a:avLst>
          </a:prstGeom>
          <a:ln>
            <a:noFill/>
          </a:ln>
        </p:spPr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B403254-1ABC-775B-1044-050EE631314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E8764A-9985-45FE-ACBE-969CBAA93A8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04997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5CEC82AA-3164-E587-56A7-ABF6600ED05D}"/>
              </a:ext>
            </a:extLst>
          </p:cNvPr>
          <p:cNvSpPr/>
          <p:nvPr userDrawn="1"/>
        </p:nvSpPr>
        <p:spPr>
          <a:xfrm>
            <a:off x="1" y="0"/>
            <a:ext cx="12192000" cy="68457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: afgeronde hoeken 6">
            <a:extLst>
              <a:ext uri="{FF2B5EF4-FFF2-40B4-BE49-F238E27FC236}">
                <a16:creationId xmlns:a16="http://schemas.microsoft.com/office/drawing/2014/main" id="{9DAB19E9-2899-DD12-876A-81B3EE51784E}"/>
              </a:ext>
            </a:extLst>
          </p:cNvPr>
          <p:cNvSpPr/>
          <p:nvPr userDrawn="1"/>
        </p:nvSpPr>
        <p:spPr>
          <a:xfrm>
            <a:off x="0" y="12274"/>
            <a:ext cx="10813239" cy="6858000"/>
          </a:xfrm>
          <a:custGeom>
            <a:avLst/>
            <a:gdLst>
              <a:gd name="connsiteX0" fmla="*/ 0 w 14041560"/>
              <a:gd name="connsiteY0" fmla="*/ 3444344 h 6888688"/>
              <a:gd name="connsiteX1" fmla="*/ 3444344 w 14041560"/>
              <a:gd name="connsiteY1" fmla="*/ 0 h 6888688"/>
              <a:gd name="connsiteX2" fmla="*/ 10597216 w 14041560"/>
              <a:gd name="connsiteY2" fmla="*/ 0 h 6888688"/>
              <a:gd name="connsiteX3" fmla="*/ 14041560 w 14041560"/>
              <a:gd name="connsiteY3" fmla="*/ 3444344 h 6888688"/>
              <a:gd name="connsiteX4" fmla="*/ 14041560 w 14041560"/>
              <a:gd name="connsiteY4" fmla="*/ 3444344 h 6888688"/>
              <a:gd name="connsiteX5" fmla="*/ 10597216 w 14041560"/>
              <a:gd name="connsiteY5" fmla="*/ 6888688 h 6888688"/>
              <a:gd name="connsiteX6" fmla="*/ 3444344 w 14041560"/>
              <a:gd name="connsiteY6" fmla="*/ 6888688 h 6888688"/>
              <a:gd name="connsiteX7" fmla="*/ 0 w 14041560"/>
              <a:gd name="connsiteY7" fmla="*/ 3444344 h 6888688"/>
              <a:gd name="connsiteX0" fmla="*/ 737823 w 11482731"/>
              <a:gd name="connsiteY0" fmla="*/ 3432312 h 6888688"/>
              <a:gd name="connsiteX1" fmla="*/ 885515 w 11482731"/>
              <a:gd name="connsiteY1" fmla="*/ 0 h 6888688"/>
              <a:gd name="connsiteX2" fmla="*/ 8038387 w 11482731"/>
              <a:gd name="connsiteY2" fmla="*/ 0 h 6888688"/>
              <a:gd name="connsiteX3" fmla="*/ 11482731 w 11482731"/>
              <a:gd name="connsiteY3" fmla="*/ 3444344 h 6888688"/>
              <a:gd name="connsiteX4" fmla="*/ 11482731 w 11482731"/>
              <a:gd name="connsiteY4" fmla="*/ 3444344 h 6888688"/>
              <a:gd name="connsiteX5" fmla="*/ 8038387 w 11482731"/>
              <a:gd name="connsiteY5" fmla="*/ 6888688 h 6888688"/>
              <a:gd name="connsiteX6" fmla="*/ 885515 w 11482731"/>
              <a:gd name="connsiteY6" fmla="*/ 6888688 h 6888688"/>
              <a:gd name="connsiteX7" fmla="*/ 737823 w 11482731"/>
              <a:gd name="connsiteY7" fmla="*/ 3432312 h 6888688"/>
              <a:gd name="connsiteX0" fmla="*/ 737823 w 11482731"/>
              <a:gd name="connsiteY0" fmla="*/ 3432312 h 6888688"/>
              <a:gd name="connsiteX1" fmla="*/ 885515 w 11482731"/>
              <a:gd name="connsiteY1" fmla="*/ 0 h 6888688"/>
              <a:gd name="connsiteX2" fmla="*/ 8038387 w 11482731"/>
              <a:gd name="connsiteY2" fmla="*/ 0 h 6888688"/>
              <a:gd name="connsiteX3" fmla="*/ 11482731 w 11482731"/>
              <a:gd name="connsiteY3" fmla="*/ 3444344 h 6888688"/>
              <a:gd name="connsiteX4" fmla="*/ 11482731 w 11482731"/>
              <a:gd name="connsiteY4" fmla="*/ 3444344 h 6888688"/>
              <a:gd name="connsiteX5" fmla="*/ 8038387 w 11482731"/>
              <a:gd name="connsiteY5" fmla="*/ 6888688 h 6888688"/>
              <a:gd name="connsiteX6" fmla="*/ 885515 w 11482731"/>
              <a:gd name="connsiteY6" fmla="*/ 6888688 h 6888688"/>
              <a:gd name="connsiteX7" fmla="*/ 737823 w 11482731"/>
              <a:gd name="connsiteY7" fmla="*/ 3432312 h 6888688"/>
              <a:gd name="connsiteX0" fmla="*/ 0 w 10744908"/>
              <a:gd name="connsiteY0" fmla="*/ 3432312 h 6888688"/>
              <a:gd name="connsiteX1" fmla="*/ 147692 w 10744908"/>
              <a:gd name="connsiteY1" fmla="*/ 0 h 6888688"/>
              <a:gd name="connsiteX2" fmla="*/ 7300564 w 10744908"/>
              <a:gd name="connsiteY2" fmla="*/ 0 h 6888688"/>
              <a:gd name="connsiteX3" fmla="*/ 10744908 w 10744908"/>
              <a:gd name="connsiteY3" fmla="*/ 3444344 h 6888688"/>
              <a:gd name="connsiteX4" fmla="*/ 10744908 w 10744908"/>
              <a:gd name="connsiteY4" fmla="*/ 3444344 h 6888688"/>
              <a:gd name="connsiteX5" fmla="*/ 7300564 w 10744908"/>
              <a:gd name="connsiteY5" fmla="*/ 6888688 h 6888688"/>
              <a:gd name="connsiteX6" fmla="*/ 147692 w 10744908"/>
              <a:gd name="connsiteY6" fmla="*/ 6888688 h 6888688"/>
              <a:gd name="connsiteX7" fmla="*/ 0 w 10744908"/>
              <a:gd name="connsiteY7" fmla="*/ 3432312 h 6888688"/>
              <a:gd name="connsiteX0" fmla="*/ 25929 w 10597216"/>
              <a:gd name="connsiteY0" fmla="*/ 3455461 h 6888688"/>
              <a:gd name="connsiteX1" fmla="*/ 0 w 10597216"/>
              <a:gd name="connsiteY1" fmla="*/ 0 h 6888688"/>
              <a:gd name="connsiteX2" fmla="*/ 7152872 w 10597216"/>
              <a:gd name="connsiteY2" fmla="*/ 0 h 6888688"/>
              <a:gd name="connsiteX3" fmla="*/ 10597216 w 10597216"/>
              <a:gd name="connsiteY3" fmla="*/ 3444344 h 6888688"/>
              <a:gd name="connsiteX4" fmla="*/ 10597216 w 10597216"/>
              <a:gd name="connsiteY4" fmla="*/ 3444344 h 6888688"/>
              <a:gd name="connsiteX5" fmla="*/ 7152872 w 10597216"/>
              <a:gd name="connsiteY5" fmla="*/ 6888688 h 6888688"/>
              <a:gd name="connsiteX6" fmla="*/ 0 w 10597216"/>
              <a:gd name="connsiteY6" fmla="*/ 6888688 h 6888688"/>
              <a:gd name="connsiteX7" fmla="*/ 25929 w 10597216"/>
              <a:gd name="connsiteY7" fmla="*/ 3455461 h 6888688"/>
              <a:gd name="connsiteX0" fmla="*/ 2780 w 10597216"/>
              <a:gd name="connsiteY0" fmla="*/ 3467036 h 6888688"/>
              <a:gd name="connsiteX1" fmla="*/ 0 w 10597216"/>
              <a:gd name="connsiteY1" fmla="*/ 0 h 6888688"/>
              <a:gd name="connsiteX2" fmla="*/ 7152872 w 10597216"/>
              <a:gd name="connsiteY2" fmla="*/ 0 h 6888688"/>
              <a:gd name="connsiteX3" fmla="*/ 10597216 w 10597216"/>
              <a:gd name="connsiteY3" fmla="*/ 3444344 h 6888688"/>
              <a:gd name="connsiteX4" fmla="*/ 10597216 w 10597216"/>
              <a:gd name="connsiteY4" fmla="*/ 3444344 h 6888688"/>
              <a:gd name="connsiteX5" fmla="*/ 7152872 w 10597216"/>
              <a:gd name="connsiteY5" fmla="*/ 6888688 h 6888688"/>
              <a:gd name="connsiteX6" fmla="*/ 0 w 10597216"/>
              <a:gd name="connsiteY6" fmla="*/ 6888688 h 6888688"/>
              <a:gd name="connsiteX7" fmla="*/ 2780 w 10597216"/>
              <a:gd name="connsiteY7" fmla="*/ 3467036 h 6888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97216" h="6888688">
                <a:moveTo>
                  <a:pt x="2780" y="3467036"/>
                </a:moveTo>
                <a:cubicBezTo>
                  <a:pt x="2780" y="1564777"/>
                  <a:pt x="10762" y="24063"/>
                  <a:pt x="0" y="0"/>
                </a:cubicBezTo>
                <a:lnTo>
                  <a:pt x="7152872" y="0"/>
                </a:lnTo>
                <a:cubicBezTo>
                  <a:pt x="9055131" y="0"/>
                  <a:pt x="10597216" y="1542085"/>
                  <a:pt x="10597216" y="3444344"/>
                </a:cubicBezTo>
                <a:lnTo>
                  <a:pt x="10597216" y="3444344"/>
                </a:lnTo>
                <a:cubicBezTo>
                  <a:pt x="10597216" y="5346603"/>
                  <a:pt x="9055131" y="6888688"/>
                  <a:pt x="7152872" y="6888688"/>
                </a:cubicBezTo>
                <a:lnTo>
                  <a:pt x="0" y="6888688"/>
                </a:lnTo>
                <a:cubicBezTo>
                  <a:pt x="10762" y="6876656"/>
                  <a:pt x="2780" y="5369295"/>
                  <a:pt x="2780" y="346703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5" name="Graphic 15">
            <a:extLst>
              <a:ext uri="{FF2B5EF4-FFF2-40B4-BE49-F238E27FC236}">
                <a16:creationId xmlns:a16="http://schemas.microsoft.com/office/drawing/2014/main" id="{44523138-8F3E-EDDC-5B58-68FA4C9043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38251" y="5966915"/>
            <a:ext cx="1743075" cy="531785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9CE1C1E4-4699-A666-5092-6D575377DE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5601" y="446400"/>
            <a:ext cx="8306784" cy="11430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586CC017-3933-0FB2-2F95-A6490A0FF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699200"/>
            <a:ext cx="8307784" cy="4289771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EC547B-13A7-2C2D-BCCB-78513B8FED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341D75"/>
                </a:solidFill>
              </a:defRPr>
            </a:lvl1pPr>
          </a:lstStyle>
          <a:p>
            <a:fld id="{48E8764A-9985-45FE-ACBE-969CBAA93A8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8890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>
            <a:extLst>
              <a:ext uri="{FF2B5EF4-FFF2-40B4-BE49-F238E27FC236}">
                <a16:creationId xmlns:a16="http://schemas.microsoft.com/office/drawing/2014/main" id="{0E54921B-1FA3-EAB5-6882-9D061EAEE37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245600" y="1850400"/>
            <a:ext cx="4068000" cy="2952000"/>
          </a:xfrm>
          <a:prstGeom prst="roundRect">
            <a:avLst/>
          </a:prstGeom>
          <a:noFill/>
          <a:effectLst/>
        </p:spPr>
        <p:txBody>
          <a:bodyPr/>
          <a:lstStyle/>
          <a:p>
            <a:endParaRPr lang="nl-NL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614C2E14-6EA0-C7FC-6AB4-BB96D82755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2800" y="476672"/>
            <a:ext cx="9826301" cy="11430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11" name="Tijdelijke aanduiding voor afbeelding 4">
            <a:extLst>
              <a:ext uri="{FF2B5EF4-FFF2-40B4-BE49-F238E27FC236}">
                <a16:creationId xmlns:a16="http://schemas.microsoft.com/office/drawing/2014/main" id="{37747790-5C2A-E53F-5930-A426F8228BE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11901" y="1842016"/>
            <a:ext cx="4860000" cy="3888432"/>
          </a:xfrm>
          <a:prstGeom prst="roundRect">
            <a:avLst/>
          </a:prstGeom>
          <a:noFill/>
          <a:effectLst/>
        </p:spPr>
        <p:txBody>
          <a:bodyPr/>
          <a:lstStyle/>
          <a:p>
            <a:endParaRPr lang="nl-NL" dirty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6431D9E2-05D3-845A-6C9D-ED91CA8674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74969" y="5014441"/>
            <a:ext cx="4068000" cy="358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/>
            </a:lvl1pPr>
          </a:lstStyle>
          <a:p>
            <a:pPr lvl="0"/>
            <a:r>
              <a:rPr lang="nl-NL" dirty="0"/>
              <a:t>Figuur 1. Bijschrift</a:t>
            </a:r>
          </a:p>
        </p:txBody>
      </p:sp>
      <p:sp>
        <p:nvSpPr>
          <p:cNvPr id="14" name="Tijdelijke aanduiding voor tekst 12">
            <a:extLst>
              <a:ext uri="{FF2B5EF4-FFF2-40B4-BE49-F238E27FC236}">
                <a16:creationId xmlns:a16="http://schemas.microsoft.com/office/drawing/2014/main" id="{40F7F053-0AF2-ABF0-EE3B-61A791FBA8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1901" y="5918795"/>
            <a:ext cx="2548395" cy="3651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/>
            </a:lvl1pPr>
          </a:lstStyle>
          <a:p>
            <a:pPr lvl="0"/>
            <a:r>
              <a:rPr lang="nl-NL" dirty="0"/>
              <a:t>Figuur 2. Bijschrift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B82944F2-5446-F0EA-4205-BCE468F1E0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336360" y="6232525"/>
            <a:ext cx="1735088" cy="365125"/>
          </a:xfrm>
        </p:spPr>
        <p:txBody>
          <a:bodyPr/>
          <a:lstStyle/>
          <a:p>
            <a:fld id="{48E8764A-9985-45FE-ACBE-969CBAA93A8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38304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uss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3E89B0E2-0B1D-4C7A-38C3-075BF2C07E92}"/>
              </a:ext>
            </a:extLst>
          </p:cNvPr>
          <p:cNvSpPr/>
          <p:nvPr userDrawn="1"/>
        </p:nvSpPr>
        <p:spPr>
          <a:xfrm>
            <a:off x="580412" y="5949280"/>
            <a:ext cx="2995308" cy="648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CC7662A0-D067-4A6E-B8BC-8923279EA646}"/>
              </a:ext>
            </a:extLst>
          </p:cNvPr>
          <p:cNvSpPr/>
          <p:nvPr userDrawn="1"/>
        </p:nvSpPr>
        <p:spPr>
          <a:xfrm>
            <a:off x="1055440" y="1196752"/>
            <a:ext cx="10801200" cy="4392488"/>
          </a:xfrm>
          <a:prstGeom prst="roundRect">
            <a:avLst/>
          </a:prstGeom>
          <a:solidFill>
            <a:srgbClr val="F2EF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6" name="Tijdelijke aanduiding voor afbeelding 2">
            <a:extLst>
              <a:ext uri="{FF2B5EF4-FFF2-40B4-BE49-F238E27FC236}">
                <a16:creationId xmlns:a16="http://schemas.microsoft.com/office/drawing/2014/main" id="{9BA210B0-5118-A3AE-D78A-CDF3EBFDC6A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80412" y="591957"/>
            <a:ext cx="6048397" cy="5616029"/>
          </a:xfrm>
          <a:prstGeom prst="roundRect">
            <a:avLst>
              <a:gd name="adj" fmla="val 13564"/>
            </a:avLst>
          </a:prstGeom>
          <a:ln>
            <a:noFill/>
          </a:ln>
        </p:spPr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45108" y="1723256"/>
            <a:ext cx="4677544" cy="100811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3764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45108" y="2947392"/>
            <a:ext cx="4677544" cy="206578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003764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6D13FF2-AF88-D685-D58B-E473A26D0AF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8E8764A-9985-45FE-ACBE-969CBAA93A8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0764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15">
            <a:extLst>
              <a:ext uri="{FF2B5EF4-FFF2-40B4-BE49-F238E27FC236}">
                <a16:creationId xmlns:a16="http://schemas.microsoft.com/office/drawing/2014/main" id="{EDE91A33-1AEF-C16E-14A4-FC3E7C20EE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02705" y="2577178"/>
            <a:ext cx="5253335" cy="8640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spc="-70" baseline="0"/>
            </a:lvl1pPr>
          </a:lstStyle>
          <a:p>
            <a:pPr lvl="0"/>
            <a:r>
              <a:rPr lang="nl-NL" dirty="0"/>
              <a:t>Titel van de presentatie, eventueel over twee regels</a:t>
            </a:r>
          </a:p>
          <a:p>
            <a:pPr lvl="0"/>
            <a:endParaRPr lang="nl-NL" dirty="0"/>
          </a:p>
        </p:txBody>
      </p:sp>
      <p:sp>
        <p:nvSpPr>
          <p:cNvPr id="7" name="Tijdelijke aanduiding voor tekst 18">
            <a:extLst>
              <a:ext uri="{FF2B5EF4-FFF2-40B4-BE49-F238E27FC236}">
                <a16:creationId xmlns:a16="http://schemas.microsoft.com/office/drawing/2014/main" id="{1CE05F2E-4157-A11E-A94A-6CEEBB71FC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2704" y="2133104"/>
            <a:ext cx="5613375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i="0" spc="-70" baseline="0">
                <a:solidFill>
                  <a:srgbClr val="89CDE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Soort presentatie</a:t>
            </a:r>
          </a:p>
        </p:txBody>
      </p:sp>
      <p:sp>
        <p:nvSpPr>
          <p:cNvPr id="11" name="Tijdelijke aanduiding voor tekst 20">
            <a:extLst>
              <a:ext uri="{FF2B5EF4-FFF2-40B4-BE49-F238E27FC236}">
                <a16:creationId xmlns:a16="http://schemas.microsoft.com/office/drawing/2014/main" id="{3CD37F16-F1B8-4940-86DE-BE031128DF0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2704" y="4166523"/>
            <a:ext cx="381317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buNone/>
              <a:defRPr lang="nl-NL" b="0" kern="1200" dirty="0">
                <a:solidFill>
                  <a:srgbClr val="89CDE2"/>
                </a:solidFill>
                <a:latin typeface="+mj-lt"/>
              </a:defRPr>
            </a:lvl1pPr>
          </a:lstStyle>
          <a:p>
            <a:pPr lvl="0">
              <a:spcBef>
                <a:spcPct val="0"/>
              </a:spcBef>
            </a:pPr>
            <a:r>
              <a:rPr lang="nl-NL" dirty="0"/>
              <a:t>Auteur Eerste</a:t>
            </a:r>
          </a:p>
          <a:p>
            <a:pPr lvl="0">
              <a:spcBef>
                <a:spcPct val="0"/>
              </a:spcBef>
            </a:pPr>
            <a:r>
              <a:rPr lang="nl-NL" dirty="0"/>
              <a:t>Tweede Auteur</a:t>
            </a:r>
          </a:p>
          <a:p>
            <a:pPr lvl="0">
              <a:spcBef>
                <a:spcPct val="0"/>
              </a:spcBef>
            </a:pPr>
            <a:r>
              <a:rPr lang="nl-NL" dirty="0"/>
              <a:t>Derde naam Auteur</a:t>
            </a:r>
          </a:p>
        </p:txBody>
      </p:sp>
      <p:pic>
        <p:nvPicPr>
          <p:cNvPr id="12" name="Graphic 15">
            <a:extLst>
              <a:ext uri="{FF2B5EF4-FFF2-40B4-BE49-F238E27FC236}">
                <a16:creationId xmlns:a16="http://schemas.microsoft.com/office/drawing/2014/main" id="{80A89E79-0C2F-F46C-97A0-D722305C01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38251" y="5966915"/>
            <a:ext cx="1743075" cy="531785"/>
          </a:xfrm>
          <a:prstGeom prst="rect">
            <a:avLst/>
          </a:prstGeom>
        </p:spPr>
      </p:pic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D77AF4C2-0FF5-0E62-E6F9-EBA6DB1D812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02704" y="5112406"/>
            <a:ext cx="3813176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39721563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uss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2">
            <a:extLst>
              <a:ext uri="{FF2B5EF4-FFF2-40B4-BE49-F238E27FC236}">
                <a16:creationId xmlns:a16="http://schemas.microsoft.com/office/drawing/2014/main" id="{5D2022A3-336C-9899-2068-96FC2610359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36866" y="244174"/>
            <a:ext cx="3969888" cy="5472608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afbeelding 2">
            <a:extLst>
              <a:ext uri="{FF2B5EF4-FFF2-40B4-BE49-F238E27FC236}">
                <a16:creationId xmlns:a16="http://schemas.microsoft.com/office/drawing/2014/main" id="{9BA210B0-5118-A3AE-D78A-CDF3EBFDC6A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704512" y="271315"/>
            <a:ext cx="3969888" cy="5472608"/>
          </a:xfrm>
          <a:prstGeom prst="roundRect">
            <a:avLst>
              <a:gd name="adj" fmla="val 13564"/>
            </a:avLst>
          </a:prstGeom>
          <a:ln>
            <a:noFill/>
          </a:ln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afbeelding 2">
            <a:extLst>
              <a:ext uri="{FF2B5EF4-FFF2-40B4-BE49-F238E27FC236}">
                <a16:creationId xmlns:a16="http://schemas.microsoft.com/office/drawing/2014/main" id="{74B7407E-DEB9-F3B6-1A85-748ACF2D602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769221" y="271315"/>
            <a:ext cx="3969888" cy="5472608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afbeelding 2">
            <a:extLst>
              <a:ext uri="{FF2B5EF4-FFF2-40B4-BE49-F238E27FC236}">
                <a16:creationId xmlns:a16="http://schemas.microsoft.com/office/drawing/2014/main" id="{B9DAE8C0-5771-11FC-A8F3-AD1EB67692F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-2698424" y="251843"/>
            <a:ext cx="3969888" cy="5472608"/>
          </a:xfrm>
          <a:prstGeom prst="roundRect">
            <a:avLst>
              <a:gd name="adj" fmla="val 13564"/>
            </a:avLst>
          </a:prstGeom>
          <a:ln>
            <a:noFill/>
          </a:ln>
        </p:spPr>
        <p:txBody>
          <a:bodyPr/>
          <a:lstStyle/>
          <a:p>
            <a:endParaRPr lang="nl-NL"/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44B215F1-85D8-8B07-4851-AC310DDEC279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3143671" y="6022843"/>
            <a:ext cx="6408713" cy="365125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DB2D6C3-5836-4646-D2D7-F078E4A4FBC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8E8764A-9985-45FE-ACBE-969CBAA93A8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26566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153CB582-9611-2DEF-13A0-0270790F7C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sp>
        <p:nvSpPr>
          <p:cNvPr id="8" name="Rechthoek: met één afgeronde hoek 7">
            <a:extLst>
              <a:ext uri="{FF2B5EF4-FFF2-40B4-BE49-F238E27FC236}">
                <a16:creationId xmlns:a16="http://schemas.microsoft.com/office/drawing/2014/main" id="{56D1CA5F-B7E0-1FA6-67D8-3B2857D45945}"/>
              </a:ext>
            </a:extLst>
          </p:cNvPr>
          <p:cNvSpPr/>
          <p:nvPr userDrawn="1"/>
        </p:nvSpPr>
        <p:spPr>
          <a:xfrm rot="10800000" flipH="1">
            <a:off x="0" y="-2"/>
            <a:ext cx="12192000" cy="6858001"/>
          </a:xfrm>
          <a:prstGeom prst="round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sp>
        <p:nvSpPr>
          <p:cNvPr id="5" name="Rechthoek: met één afgeronde hoek 4">
            <a:extLst>
              <a:ext uri="{FF2B5EF4-FFF2-40B4-BE49-F238E27FC236}">
                <a16:creationId xmlns:a16="http://schemas.microsoft.com/office/drawing/2014/main" id="{1E9D65E2-F9CA-1472-5012-16333666F518}"/>
              </a:ext>
            </a:extLst>
          </p:cNvPr>
          <p:cNvSpPr/>
          <p:nvPr userDrawn="1"/>
        </p:nvSpPr>
        <p:spPr>
          <a:xfrm rot="10800000" flipH="1">
            <a:off x="0" y="-1"/>
            <a:ext cx="12198996" cy="6858001"/>
          </a:xfrm>
          <a:prstGeom prst="round1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pic>
        <p:nvPicPr>
          <p:cNvPr id="9" name="Graphic 15">
            <a:extLst>
              <a:ext uri="{FF2B5EF4-FFF2-40B4-BE49-F238E27FC236}">
                <a16:creationId xmlns:a16="http://schemas.microsoft.com/office/drawing/2014/main" id="{99E94474-40CA-F099-BF94-72CA70B2A0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38251" y="5966915"/>
            <a:ext cx="1743075" cy="531785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4D325500-4EBE-EACB-D77B-4952720096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5600" y="446400"/>
            <a:ext cx="9826301" cy="11430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78EEA476-C591-61FF-9669-07FC6B3FE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699201"/>
            <a:ext cx="9820800" cy="4178072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75DF54A6-74CC-C424-511E-6DF1CC1E90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8764A-9985-45FE-ACBE-969CBAA93A8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28318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8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: met één afgeronde hoek 3">
            <a:extLst>
              <a:ext uri="{FF2B5EF4-FFF2-40B4-BE49-F238E27FC236}">
                <a16:creationId xmlns:a16="http://schemas.microsoft.com/office/drawing/2014/main" id="{CB71277F-A1A6-2743-64B4-62D849C5647A}"/>
              </a:ext>
            </a:extLst>
          </p:cNvPr>
          <p:cNvSpPr/>
          <p:nvPr userDrawn="1"/>
        </p:nvSpPr>
        <p:spPr>
          <a:xfrm flipH="1" flipV="1">
            <a:off x="525599" y="-1"/>
            <a:ext cx="11666400" cy="6858719"/>
          </a:xfrm>
          <a:prstGeom prst="round1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pic>
        <p:nvPicPr>
          <p:cNvPr id="6" name="Graphic 15">
            <a:extLst>
              <a:ext uri="{FF2B5EF4-FFF2-40B4-BE49-F238E27FC236}">
                <a16:creationId xmlns:a16="http://schemas.microsoft.com/office/drawing/2014/main" id="{40597EF1-8ACE-17B7-117D-6AB2AD50CE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38251" y="5966915"/>
            <a:ext cx="1743075" cy="531785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565E1C91-029C-3BC2-8AC1-54159B592A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5600" y="446400"/>
            <a:ext cx="9826301" cy="11430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8444E7DA-A410-BCC9-BAE0-7A89431C7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699201"/>
            <a:ext cx="9820800" cy="4106063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5150E124-2D0E-FFCD-4840-2C1D6EE828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8764A-9985-45FE-ACBE-969CBAA93A8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41891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lleen titel zond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7D010DD7-42FA-293D-1F51-25488FA3AC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8764A-9985-45FE-ACBE-969CBAA93A8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058456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BADB7028-05C5-E7A4-9246-C631C375AC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5600" y="446400"/>
            <a:ext cx="9826301" cy="11430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1FCBA71B-6C49-F543-023A-A82BF8786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699201"/>
            <a:ext cx="9820800" cy="4106064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9B9D5AF-9FCA-D726-9D80-C5C059DF55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8764A-9985-45FE-ACBE-969CBAA93A8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413938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uss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1723256"/>
            <a:ext cx="4173488" cy="100811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3764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14400" y="2947392"/>
            <a:ext cx="4173488" cy="7696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003764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5" name="Tijdelijke aanduiding voor afbeelding 2">
            <a:extLst>
              <a:ext uri="{FF2B5EF4-FFF2-40B4-BE49-F238E27FC236}">
                <a16:creationId xmlns:a16="http://schemas.microsoft.com/office/drawing/2014/main" id="{5D2022A3-336C-9899-2068-96FC2610359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64226" y="-3627784"/>
            <a:ext cx="6048397" cy="5616029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afbeelding 2">
            <a:extLst>
              <a:ext uri="{FF2B5EF4-FFF2-40B4-BE49-F238E27FC236}">
                <a16:creationId xmlns:a16="http://schemas.microsoft.com/office/drawing/2014/main" id="{9BA210B0-5118-A3AE-D78A-CDF3EBFDC6A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664227" y="2285368"/>
            <a:ext cx="6048397" cy="5616029"/>
          </a:xfrm>
          <a:prstGeom prst="roundRect">
            <a:avLst>
              <a:gd name="adj" fmla="val 13564"/>
            </a:avLst>
          </a:prstGeom>
          <a:ln>
            <a:noFill/>
          </a:ln>
        </p:spPr>
        <p:txBody>
          <a:bodyPr/>
          <a:lstStyle/>
          <a:p>
            <a:endParaRPr lang="nl-NL"/>
          </a:p>
        </p:txBody>
      </p:sp>
      <p:pic>
        <p:nvPicPr>
          <p:cNvPr id="4" name="Graphic 15">
            <a:extLst>
              <a:ext uri="{FF2B5EF4-FFF2-40B4-BE49-F238E27FC236}">
                <a16:creationId xmlns:a16="http://schemas.microsoft.com/office/drawing/2014/main" id="{0FDB3112-3CC2-3ACD-1C0E-F50EFF1923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38251" y="5966915"/>
            <a:ext cx="1743075" cy="53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059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15">
            <a:extLst>
              <a:ext uri="{FF2B5EF4-FFF2-40B4-BE49-F238E27FC236}">
                <a16:creationId xmlns:a16="http://schemas.microsoft.com/office/drawing/2014/main" id="{31A7E638-154A-5E72-95BF-E2B3D4B0A6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38251" y="5966915"/>
            <a:ext cx="1743075" cy="531785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BADB7028-05C5-E7A4-9246-C631C375AC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5600" y="446400"/>
            <a:ext cx="9826301" cy="11430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91BABF35-4740-E710-9B0A-EC0D92BB68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8764A-9985-45FE-ACBE-969CBAA93A8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48034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k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BA2A6FC1-4E28-23B1-8A39-0DDAEAB449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48929" y="446400"/>
            <a:ext cx="5642488" cy="11430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E7FFD5CD-5026-2D9E-A6CC-C910669AD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7928" y="1699200"/>
            <a:ext cx="5643488" cy="4289771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2" name="Graphic 15">
            <a:extLst>
              <a:ext uri="{FF2B5EF4-FFF2-40B4-BE49-F238E27FC236}">
                <a16:creationId xmlns:a16="http://schemas.microsoft.com/office/drawing/2014/main" id="{DA233276-A67B-D3B3-513A-CB7DB64ED4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38251" y="5966915"/>
            <a:ext cx="1743075" cy="531785"/>
          </a:xfrm>
          <a:prstGeom prst="rect">
            <a:avLst/>
          </a:prstGeom>
        </p:spPr>
      </p:pic>
      <p:sp>
        <p:nvSpPr>
          <p:cNvPr id="5" name="Tijdelijke aanduiding voor afbeelding 2">
            <a:extLst>
              <a:ext uri="{FF2B5EF4-FFF2-40B4-BE49-F238E27FC236}">
                <a16:creationId xmlns:a16="http://schemas.microsoft.com/office/drawing/2014/main" id="{C1402536-9ACD-715A-BA33-7ECEF28F87A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1248816" y="227955"/>
            <a:ext cx="6349143" cy="6402089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nl-NL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BD7C9AA-77DA-18DB-94FC-E2683295FAB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8E8764A-9985-45FE-ACBE-969CBAA93A8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76706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k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BA2A6FC1-4E28-23B1-8A39-0DDAEAB449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48929" y="446400"/>
            <a:ext cx="5642488" cy="11430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E7FFD5CD-5026-2D9E-A6CC-C910669AD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7928" y="1699200"/>
            <a:ext cx="5643488" cy="4289771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2" name="Graphic 15">
            <a:extLst>
              <a:ext uri="{FF2B5EF4-FFF2-40B4-BE49-F238E27FC236}">
                <a16:creationId xmlns:a16="http://schemas.microsoft.com/office/drawing/2014/main" id="{DA233276-A67B-D3B3-513A-CB7DB64ED4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38251" y="5966915"/>
            <a:ext cx="1743075" cy="531785"/>
          </a:xfrm>
          <a:prstGeom prst="rect">
            <a:avLst/>
          </a:prstGeom>
        </p:spPr>
      </p:pic>
      <p:sp>
        <p:nvSpPr>
          <p:cNvPr id="5" name="Tijdelijke aanduiding voor afbeelding 2">
            <a:extLst>
              <a:ext uri="{FF2B5EF4-FFF2-40B4-BE49-F238E27FC236}">
                <a16:creationId xmlns:a16="http://schemas.microsoft.com/office/drawing/2014/main" id="{A1CC65C4-A796-272F-0335-D6EB231B605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3010093" y="195263"/>
            <a:ext cx="8221351" cy="6303437"/>
          </a:xfrm>
          <a:prstGeom prst="roundRect">
            <a:avLst>
              <a:gd name="adj" fmla="val 50000"/>
            </a:avLst>
          </a:prstGeom>
          <a:ln>
            <a:noFill/>
          </a:ln>
        </p:spPr>
        <p:txBody>
          <a:bodyPr/>
          <a:lstStyle/>
          <a:p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2E885D4D-BFDA-3373-4E95-D84AEBA3B8B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48E8764A-9985-45FE-ACBE-969CBAA93A8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38874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: afgeronde hoeken 6">
            <a:extLst>
              <a:ext uri="{FF2B5EF4-FFF2-40B4-BE49-F238E27FC236}">
                <a16:creationId xmlns:a16="http://schemas.microsoft.com/office/drawing/2014/main" id="{9DAB19E9-2899-DD12-876A-81B3EE51784E}"/>
              </a:ext>
            </a:extLst>
          </p:cNvPr>
          <p:cNvSpPr/>
          <p:nvPr userDrawn="1"/>
        </p:nvSpPr>
        <p:spPr>
          <a:xfrm>
            <a:off x="0" y="0"/>
            <a:ext cx="10813239" cy="6858000"/>
          </a:xfrm>
          <a:custGeom>
            <a:avLst/>
            <a:gdLst>
              <a:gd name="connsiteX0" fmla="*/ 0 w 14041560"/>
              <a:gd name="connsiteY0" fmla="*/ 3444344 h 6888688"/>
              <a:gd name="connsiteX1" fmla="*/ 3444344 w 14041560"/>
              <a:gd name="connsiteY1" fmla="*/ 0 h 6888688"/>
              <a:gd name="connsiteX2" fmla="*/ 10597216 w 14041560"/>
              <a:gd name="connsiteY2" fmla="*/ 0 h 6888688"/>
              <a:gd name="connsiteX3" fmla="*/ 14041560 w 14041560"/>
              <a:gd name="connsiteY3" fmla="*/ 3444344 h 6888688"/>
              <a:gd name="connsiteX4" fmla="*/ 14041560 w 14041560"/>
              <a:gd name="connsiteY4" fmla="*/ 3444344 h 6888688"/>
              <a:gd name="connsiteX5" fmla="*/ 10597216 w 14041560"/>
              <a:gd name="connsiteY5" fmla="*/ 6888688 h 6888688"/>
              <a:gd name="connsiteX6" fmla="*/ 3444344 w 14041560"/>
              <a:gd name="connsiteY6" fmla="*/ 6888688 h 6888688"/>
              <a:gd name="connsiteX7" fmla="*/ 0 w 14041560"/>
              <a:gd name="connsiteY7" fmla="*/ 3444344 h 6888688"/>
              <a:gd name="connsiteX0" fmla="*/ 737823 w 11482731"/>
              <a:gd name="connsiteY0" fmla="*/ 3432312 h 6888688"/>
              <a:gd name="connsiteX1" fmla="*/ 885515 w 11482731"/>
              <a:gd name="connsiteY1" fmla="*/ 0 h 6888688"/>
              <a:gd name="connsiteX2" fmla="*/ 8038387 w 11482731"/>
              <a:gd name="connsiteY2" fmla="*/ 0 h 6888688"/>
              <a:gd name="connsiteX3" fmla="*/ 11482731 w 11482731"/>
              <a:gd name="connsiteY3" fmla="*/ 3444344 h 6888688"/>
              <a:gd name="connsiteX4" fmla="*/ 11482731 w 11482731"/>
              <a:gd name="connsiteY4" fmla="*/ 3444344 h 6888688"/>
              <a:gd name="connsiteX5" fmla="*/ 8038387 w 11482731"/>
              <a:gd name="connsiteY5" fmla="*/ 6888688 h 6888688"/>
              <a:gd name="connsiteX6" fmla="*/ 885515 w 11482731"/>
              <a:gd name="connsiteY6" fmla="*/ 6888688 h 6888688"/>
              <a:gd name="connsiteX7" fmla="*/ 737823 w 11482731"/>
              <a:gd name="connsiteY7" fmla="*/ 3432312 h 6888688"/>
              <a:gd name="connsiteX0" fmla="*/ 737823 w 11482731"/>
              <a:gd name="connsiteY0" fmla="*/ 3432312 h 6888688"/>
              <a:gd name="connsiteX1" fmla="*/ 885515 w 11482731"/>
              <a:gd name="connsiteY1" fmla="*/ 0 h 6888688"/>
              <a:gd name="connsiteX2" fmla="*/ 8038387 w 11482731"/>
              <a:gd name="connsiteY2" fmla="*/ 0 h 6888688"/>
              <a:gd name="connsiteX3" fmla="*/ 11482731 w 11482731"/>
              <a:gd name="connsiteY3" fmla="*/ 3444344 h 6888688"/>
              <a:gd name="connsiteX4" fmla="*/ 11482731 w 11482731"/>
              <a:gd name="connsiteY4" fmla="*/ 3444344 h 6888688"/>
              <a:gd name="connsiteX5" fmla="*/ 8038387 w 11482731"/>
              <a:gd name="connsiteY5" fmla="*/ 6888688 h 6888688"/>
              <a:gd name="connsiteX6" fmla="*/ 885515 w 11482731"/>
              <a:gd name="connsiteY6" fmla="*/ 6888688 h 6888688"/>
              <a:gd name="connsiteX7" fmla="*/ 737823 w 11482731"/>
              <a:gd name="connsiteY7" fmla="*/ 3432312 h 6888688"/>
              <a:gd name="connsiteX0" fmla="*/ 0 w 10744908"/>
              <a:gd name="connsiteY0" fmla="*/ 3432312 h 6888688"/>
              <a:gd name="connsiteX1" fmla="*/ 147692 w 10744908"/>
              <a:gd name="connsiteY1" fmla="*/ 0 h 6888688"/>
              <a:gd name="connsiteX2" fmla="*/ 7300564 w 10744908"/>
              <a:gd name="connsiteY2" fmla="*/ 0 h 6888688"/>
              <a:gd name="connsiteX3" fmla="*/ 10744908 w 10744908"/>
              <a:gd name="connsiteY3" fmla="*/ 3444344 h 6888688"/>
              <a:gd name="connsiteX4" fmla="*/ 10744908 w 10744908"/>
              <a:gd name="connsiteY4" fmla="*/ 3444344 h 6888688"/>
              <a:gd name="connsiteX5" fmla="*/ 7300564 w 10744908"/>
              <a:gd name="connsiteY5" fmla="*/ 6888688 h 6888688"/>
              <a:gd name="connsiteX6" fmla="*/ 147692 w 10744908"/>
              <a:gd name="connsiteY6" fmla="*/ 6888688 h 6888688"/>
              <a:gd name="connsiteX7" fmla="*/ 0 w 10744908"/>
              <a:gd name="connsiteY7" fmla="*/ 3432312 h 6888688"/>
              <a:gd name="connsiteX0" fmla="*/ 25929 w 10597216"/>
              <a:gd name="connsiteY0" fmla="*/ 3455461 h 6888688"/>
              <a:gd name="connsiteX1" fmla="*/ 0 w 10597216"/>
              <a:gd name="connsiteY1" fmla="*/ 0 h 6888688"/>
              <a:gd name="connsiteX2" fmla="*/ 7152872 w 10597216"/>
              <a:gd name="connsiteY2" fmla="*/ 0 h 6888688"/>
              <a:gd name="connsiteX3" fmla="*/ 10597216 w 10597216"/>
              <a:gd name="connsiteY3" fmla="*/ 3444344 h 6888688"/>
              <a:gd name="connsiteX4" fmla="*/ 10597216 w 10597216"/>
              <a:gd name="connsiteY4" fmla="*/ 3444344 h 6888688"/>
              <a:gd name="connsiteX5" fmla="*/ 7152872 w 10597216"/>
              <a:gd name="connsiteY5" fmla="*/ 6888688 h 6888688"/>
              <a:gd name="connsiteX6" fmla="*/ 0 w 10597216"/>
              <a:gd name="connsiteY6" fmla="*/ 6888688 h 6888688"/>
              <a:gd name="connsiteX7" fmla="*/ 25929 w 10597216"/>
              <a:gd name="connsiteY7" fmla="*/ 3455461 h 6888688"/>
              <a:gd name="connsiteX0" fmla="*/ 2780 w 10597216"/>
              <a:gd name="connsiteY0" fmla="*/ 3467036 h 6888688"/>
              <a:gd name="connsiteX1" fmla="*/ 0 w 10597216"/>
              <a:gd name="connsiteY1" fmla="*/ 0 h 6888688"/>
              <a:gd name="connsiteX2" fmla="*/ 7152872 w 10597216"/>
              <a:gd name="connsiteY2" fmla="*/ 0 h 6888688"/>
              <a:gd name="connsiteX3" fmla="*/ 10597216 w 10597216"/>
              <a:gd name="connsiteY3" fmla="*/ 3444344 h 6888688"/>
              <a:gd name="connsiteX4" fmla="*/ 10597216 w 10597216"/>
              <a:gd name="connsiteY4" fmla="*/ 3444344 h 6888688"/>
              <a:gd name="connsiteX5" fmla="*/ 7152872 w 10597216"/>
              <a:gd name="connsiteY5" fmla="*/ 6888688 h 6888688"/>
              <a:gd name="connsiteX6" fmla="*/ 0 w 10597216"/>
              <a:gd name="connsiteY6" fmla="*/ 6888688 h 6888688"/>
              <a:gd name="connsiteX7" fmla="*/ 2780 w 10597216"/>
              <a:gd name="connsiteY7" fmla="*/ 3467036 h 6888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97216" h="6888688">
                <a:moveTo>
                  <a:pt x="2780" y="3467036"/>
                </a:moveTo>
                <a:cubicBezTo>
                  <a:pt x="2780" y="1564777"/>
                  <a:pt x="10762" y="24063"/>
                  <a:pt x="0" y="0"/>
                </a:cubicBezTo>
                <a:lnTo>
                  <a:pt x="7152872" y="0"/>
                </a:lnTo>
                <a:cubicBezTo>
                  <a:pt x="9055131" y="0"/>
                  <a:pt x="10597216" y="1542085"/>
                  <a:pt x="10597216" y="3444344"/>
                </a:cubicBezTo>
                <a:lnTo>
                  <a:pt x="10597216" y="3444344"/>
                </a:lnTo>
                <a:cubicBezTo>
                  <a:pt x="10597216" y="5346603"/>
                  <a:pt x="9055131" y="6888688"/>
                  <a:pt x="7152872" y="6888688"/>
                </a:cubicBezTo>
                <a:lnTo>
                  <a:pt x="0" y="6888688"/>
                </a:lnTo>
                <a:cubicBezTo>
                  <a:pt x="10762" y="6876656"/>
                  <a:pt x="2780" y="5369295"/>
                  <a:pt x="2780" y="34670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pic>
        <p:nvPicPr>
          <p:cNvPr id="5" name="Graphic 15">
            <a:extLst>
              <a:ext uri="{FF2B5EF4-FFF2-40B4-BE49-F238E27FC236}">
                <a16:creationId xmlns:a16="http://schemas.microsoft.com/office/drawing/2014/main" id="{44523138-8F3E-EDDC-5B58-68FA4C9043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38251" y="5966915"/>
            <a:ext cx="1743075" cy="531785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C196E70D-1EDC-E299-1E19-DF5AD174A9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5601" y="446400"/>
            <a:ext cx="8450800" cy="11430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F0A8B4C4-057A-E190-DC6C-51FB5AEA6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699200"/>
            <a:ext cx="8451800" cy="4289771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665F5DDF-41C2-B458-8BEB-33E7A5CD0C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8764A-9985-45FE-ACBE-969CBAA93A8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3866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F1D2BD8C-E00E-8B57-2C07-85B0C6ABE1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02705" y="2577178"/>
            <a:ext cx="5253335" cy="8640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spc="-70" baseline="0"/>
            </a:lvl1pPr>
          </a:lstStyle>
          <a:p>
            <a:pPr lvl="0"/>
            <a:r>
              <a:rPr lang="nl-NL" dirty="0"/>
              <a:t>Titel van de presentatie, eventueel over twee regels</a:t>
            </a:r>
          </a:p>
          <a:p>
            <a:pPr lvl="0"/>
            <a:endParaRPr lang="nl-NL" dirty="0"/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24820782-860D-B779-4038-C660231DA7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2704" y="2133104"/>
            <a:ext cx="5613375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i="0" spc="-70" baseline="0">
                <a:solidFill>
                  <a:srgbClr val="89CDE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Soort presentatie</a:t>
            </a:r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59F0823B-6B21-DFD3-6565-62F2D11CB7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1202704" y="4166523"/>
            <a:ext cx="381317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buNone/>
              <a:defRPr lang="nl-NL" b="0" kern="1200" dirty="0">
                <a:solidFill>
                  <a:srgbClr val="89CDE2"/>
                </a:solidFill>
                <a:latin typeface="+mj-lt"/>
              </a:defRPr>
            </a:lvl1pPr>
          </a:lstStyle>
          <a:p>
            <a:pPr lvl="0">
              <a:spcBef>
                <a:spcPct val="0"/>
              </a:spcBef>
            </a:pPr>
            <a:r>
              <a:rPr lang="nl-NL" dirty="0"/>
              <a:t>Auteur Eerste</a:t>
            </a:r>
          </a:p>
          <a:p>
            <a:pPr lvl="0">
              <a:spcBef>
                <a:spcPct val="0"/>
              </a:spcBef>
            </a:pPr>
            <a:r>
              <a:rPr lang="nl-NL" dirty="0"/>
              <a:t>Tweede Auteur</a:t>
            </a:r>
          </a:p>
          <a:p>
            <a:pPr lvl="0">
              <a:spcBef>
                <a:spcPct val="0"/>
              </a:spcBef>
            </a:pPr>
            <a:r>
              <a:rPr lang="nl-NL" dirty="0"/>
              <a:t>Derde naam Auteur</a:t>
            </a:r>
          </a:p>
        </p:txBody>
      </p:sp>
      <p:sp>
        <p:nvSpPr>
          <p:cNvPr id="23" name="Tijdelijke aanduiding voor tekst 22">
            <a:extLst>
              <a:ext uri="{FF2B5EF4-FFF2-40B4-BE49-F238E27FC236}">
                <a16:creationId xmlns:a16="http://schemas.microsoft.com/office/drawing/2014/main" id="{104F028F-411F-5ED3-AA80-DE87D70FBFC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202704" y="5090448"/>
            <a:ext cx="27206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nl-NL" b="0" kern="1200" dirty="0">
                <a:solidFill>
                  <a:srgbClr val="FFFFFF"/>
                </a:solidFill>
                <a:latin typeface="+mj-lt"/>
              </a:defRPr>
            </a:lvl1pPr>
          </a:lstStyle>
          <a:p>
            <a:pPr marL="0" lvl="0" indent="0">
              <a:spcBef>
                <a:spcPct val="0"/>
              </a:spcBef>
              <a:buNone/>
            </a:pPr>
            <a:r>
              <a:rPr lang="nl-NL" dirty="0"/>
              <a:t>Datum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6BCC325-06F6-D94E-1D88-E7F7CAF9226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35689" y="621283"/>
            <a:ext cx="6349143" cy="5616029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2" name="Graphic 15">
            <a:extLst>
              <a:ext uri="{FF2B5EF4-FFF2-40B4-BE49-F238E27FC236}">
                <a16:creationId xmlns:a16="http://schemas.microsoft.com/office/drawing/2014/main" id="{2F5C0EE6-7C03-F871-F2C0-3946921964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38251" y="5966915"/>
            <a:ext cx="1743075" cy="53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854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lleen titel zond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28366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C34CA17-D5FA-A8C8-4B6D-EEABDA6987B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35689" y="195263"/>
            <a:ext cx="6349143" cy="6402089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nl-NL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BA2A6FC1-4E28-23B1-8A39-0DDAEAB449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5601" y="446400"/>
            <a:ext cx="5642488" cy="11430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E7FFD5CD-5026-2D9E-A6CC-C910669AD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699201"/>
            <a:ext cx="5643488" cy="4034055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2" name="Graphic 15">
            <a:extLst>
              <a:ext uri="{FF2B5EF4-FFF2-40B4-BE49-F238E27FC236}">
                <a16:creationId xmlns:a16="http://schemas.microsoft.com/office/drawing/2014/main" id="{DA233276-A67B-D3B3-513A-CB7DB64ED4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38251" y="5966915"/>
            <a:ext cx="1743075" cy="53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9974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uss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1723256"/>
            <a:ext cx="4173488" cy="100811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3764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14400" y="2947392"/>
            <a:ext cx="4173488" cy="7696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003764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5" name="Tijdelijke aanduiding voor afbeelding 2">
            <a:extLst>
              <a:ext uri="{FF2B5EF4-FFF2-40B4-BE49-F238E27FC236}">
                <a16:creationId xmlns:a16="http://schemas.microsoft.com/office/drawing/2014/main" id="{5D2022A3-336C-9899-2068-96FC2610359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75920" y="606118"/>
            <a:ext cx="4621211" cy="5616029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afbeelding 2">
            <a:extLst>
              <a:ext uri="{FF2B5EF4-FFF2-40B4-BE49-F238E27FC236}">
                <a16:creationId xmlns:a16="http://schemas.microsoft.com/office/drawing/2014/main" id="{9BA210B0-5118-A3AE-D78A-CDF3EBFDC6A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285163" y="633259"/>
            <a:ext cx="5613373" cy="5616029"/>
          </a:xfrm>
          <a:prstGeom prst="roundRect">
            <a:avLst>
              <a:gd name="adj" fmla="val 13564"/>
            </a:avLst>
          </a:prstGeom>
          <a:ln>
            <a:noFill/>
          </a:ln>
        </p:spPr>
        <p:txBody>
          <a:bodyPr/>
          <a:lstStyle/>
          <a:p>
            <a:endParaRPr lang="nl-NL"/>
          </a:p>
        </p:txBody>
      </p:sp>
      <p:pic>
        <p:nvPicPr>
          <p:cNvPr id="4" name="Graphic 15">
            <a:extLst>
              <a:ext uri="{FF2B5EF4-FFF2-40B4-BE49-F238E27FC236}">
                <a16:creationId xmlns:a16="http://schemas.microsoft.com/office/drawing/2014/main" id="{C40D31BE-4ABE-0D5F-9A00-0AB90F0FB1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38251" y="5966915"/>
            <a:ext cx="1743075" cy="53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4220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uss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1723256"/>
            <a:ext cx="4173488" cy="1008112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3764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14400" y="2947392"/>
            <a:ext cx="4173488" cy="7696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003764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5" name="Tijdelijke aanduiding voor afbeelding 2">
            <a:extLst>
              <a:ext uri="{FF2B5EF4-FFF2-40B4-BE49-F238E27FC236}">
                <a16:creationId xmlns:a16="http://schemas.microsoft.com/office/drawing/2014/main" id="{5D2022A3-336C-9899-2068-96FC2610359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64226" y="-3627784"/>
            <a:ext cx="6048397" cy="5616029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afbeelding 2">
            <a:extLst>
              <a:ext uri="{FF2B5EF4-FFF2-40B4-BE49-F238E27FC236}">
                <a16:creationId xmlns:a16="http://schemas.microsoft.com/office/drawing/2014/main" id="{9BA210B0-5118-A3AE-D78A-CDF3EBFDC6A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664227" y="2285368"/>
            <a:ext cx="6048397" cy="5616029"/>
          </a:xfrm>
          <a:prstGeom prst="roundRect">
            <a:avLst>
              <a:gd name="adj" fmla="val 13564"/>
            </a:avLst>
          </a:prstGeom>
          <a:ln>
            <a:noFill/>
          </a:ln>
        </p:spPr>
        <p:txBody>
          <a:bodyPr/>
          <a:lstStyle/>
          <a:p>
            <a:endParaRPr lang="nl-NL"/>
          </a:p>
        </p:txBody>
      </p:sp>
      <p:pic>
        <p:nvPicPr>
          <p:cNvPr id="4" name="Graphic 15">
            <a:extLst>
              <a:ext uri="{FF2B5EF4-FFF2-40B4-BE49-F238E27FC236}">
                <a16:creationId xmlns:a16="http://schemas.microsoft.com/office/drawing/2014/main" id="{0FDB3112-3CC2-3ACD-1C0E-F50EFF1923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38251" y="5966915"/>
            <a:ext cx="1743075" cy="53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7144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k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BA2A6FC1-4E28-23B1-8A39-0DDAEAB449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5601" y="446400"/>
            <a:ext cx="5642488" cy="11430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E7FFD5CD-5026-2D9E-A6CC-C910669AD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699201"/>
            <a:ext cx="5643488" cy="4034055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2" name="Graphic 15">
            <a:extLst>
              <a:ext uri="{FF2B5EF4-FFF2-40B4-BE49-F238E27FC236}">
                <a16:creationId xmlns:a16="http://schemas.microsoft.com/office/drawing/2014/main" id="{DA233276-A67B-D3B3-513A-CB7DB64ED4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38251" y="5966915"/>
            <a:ext cx="1743075" cy="531785"/>
          </a:xfrm>
          <a:prstGeom prst="rect">
            <a:avLst/>
          </a:prstGeom>
        </p:spPr>
      </p:pic>
      <p:sp>
        <p:nvSpPr>
          <p:cNvPr id="4" name="Tijdelijke aanduiding voor afbeelding 2">
            <a:extLst>
              <a:ext uri="{FF2B5EF4-FFF2-40B4-BE49-F238E27FC236}">
                <a16:creationId xmlns:a16="http://schemas.microsoft.com/office/drawing/2014/main" id="{1CBB1EBE-6BE7-14F7-441E-1C9B5F869A2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35689" y="195263"/>
            <a:ext cx="8221351" cy="6303437"/>
          </a:xfrm>
          <a:prstGeom prst="roundRect">
            <a:avLst>
              <a:gd name="adj" fmla="val 50000"/>
            </a:avLst>
          </a:prstGeom>
          <a:ln>
            <a:noFill/>
          </a:ln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70507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: afgeronde bovenhoeken 6">
            <a:extLst>
              <a:ext uri="{FF2B5EF4-FFF2-40B4-BE49-F238E27FC236}">
                <a16:creationId xmlns:a16="http://schemas.microsoft.com/office/drawing/2014/main" id="{6427AF7C-ACDB-9EAE-9F83-147AF311475C}"/>
              </a:ext>
            </a:extLst>
          </p:cNvPr>
          <p:cNvSpPr/>
          <p:nvPr userDrawn="1"/>
        </p:nvSpPr>
        <p:spPr>
          <a:xfrm rot="16200000">
            <a:off x="7025278" y="998582"/>
            <a:ext cx="5472608" cy="4860836"/>
          </a:xfrm>
          <a:prstGeom prst="round2Same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C94F8AE3-7142-9C17-DBFB-8993B7C588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5600" y="446400"/>
            <a:ext cx="10106984" cy="11430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4F65E794-6568-54AA-328C-E6CF3300C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699200"/>
            <a:ext cx="5643488" cy="4289771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92A23867-5CE4-51EE-2BC4-23CF36D283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68208" y="1699200"/>
            <a:ext cx="3312368" cy="4289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Inter SemiBold" panose="02000503000000020004" pitchFamily="2" charset="0"/>
                <a:ea typeface="Inter SemiBold" panose="02000503000000020004" pitchFamily="2" charset="0"/>
              </a:defRPr>
            </a:lvl1pPr>
          </a:lstStyle>
          <a:p>
            <a:pPr lvl="0"/>
            <a:r>
              <a:rPr lang="nl-NL" dirty="0"/>
              <a:t>“Hier kan een quote”</a:t>
            </a:r>
          </a:p>
        </p:txBody>
      </p:sp>
      <p:pic>
        <p:nvPicPr>
          <p:cNvPr id="2" name="Graphic 15">
            <a:extLst>
              <a:ext uri="{FF2B5EF4-FFF2-40B4-BE49-F238E27FC236}">
                <a16:creationId xmlns:a16="http://schemas.microsoft.com/office/drawing/2014/main" id="{701FF52C-1B53-B6EB-9DC7-F404832A1E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38251" y="5966915"/>
            <a:ext cx="1743075" cy="53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2066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: afgeronde bovenhoeken 6">
            <a:extLst>
              <a:ext uri="{FF2B5EF4-FFF2-40B4-BE49-F238E27FC236}">
                <a16:creationId xmlns:a16="http://schemas.microsoft.com/office/drawing/2014/main" id="{6427AF7C-ACDB-9EAE-9F83-147AF311475C}"/>
              </a:ext>
            </a:extLst>
          </p:cNvPr>
          <p:cNvSpPr/>
          <p:nvPr userDrawn="1"/>
        </p:nvSpPr>
        <p:spPr>
          <a:xfrm rot="16200000">
            <a:off x="7025278" y="998582"/>
            <a:ext cx="5472608" cy="4860836"/>
          </a:xfrm>
          <a:prstGeom prst="round2Same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ter"/>
              <a:ea typeface="+mn-ea"/>
              <a:cs typeface="+mn-cs"/>
            </a:endParaRP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E0F70378-D414-4270-FA61-BCCD14EAA5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68208" y="1699200"/>
            <a:ext cx="3312368" cy="42897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Inter SemiBold" panose="02000503000000020004" pitchFamily="2" charset="0"/>
                <a:ea typeface="Inter SemiBold" panose="02000503000000020004" pitchFamily="2" charset="0"/>
              </a:defRPr>
            </a:lvl1pPr>
          </a:lstStyle>
          <a:p>
            <a:pPr lvl="0"/>
            <a:r>
              <a:rPr lang="nl-NL" dirty="0"/>
              <a:t>“Hier kan een quote”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BA2A6FC1-4E28-23B1-8A39-0DDAEAB449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45601" y="446400"/>
            <a:ext cx="5642488" cy="11430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E7FFD5CD-5026-2D9E-A6CC-C910669AD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699200"/>
            <a:ext cx="5643488" cy="4289771"/>
          </a:xfrm>
          <a:prstGeom prst="rect">
            <a:avLst/>
          </a:prstGeo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2" name="Graphic 15">
            <a:extLst>
              <a:ext uri="{FF2B5EF4-FFF2-40B4-BE49-F238E27FC236}">
                <a16:creationId xmlns:a16="http://schemas.microsoft.com/office/drawing/2014/main" id="{DA233276-A67B-D3B3-513A-CB7DB64ED4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38251" y="5966915"/>
            <a:ext cx="1743075" cy="53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098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F1D2BD8C-E00E-8B57-2C07-85B0C6ABE1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02706" y="2577178"/>
            <a:ext cx="3813174" cy="14278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spc="-70" baseline="0"/>
            </a:lvl1pPr>
          </a:lstStyle>
          <a:p>
            <a:pPr lvl="0"/>
            <a:r>
              <a:rPr lang="nl-NL" dirty="0"/>
              <a:t>Hier komt de titel van deze presentatie</a:t>
            </a:r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24820782-860D-B779-4038-C660231DA7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2704" y="2133104"/>
            <a:ext cx="3813175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i="0" spc="-70" baseline="0">
                <a:solidFill>
                  <a:srgbClr val="89CDE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Soort presentatie</a:t>
            </a:r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59F0823B-6B21-DFD3-6565-62F2D11CB7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1202704" y="4166523"/>
            <a:ext cx="381317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buNone/>
              <a:defRPr lang="nl-NL" b="0" kern="1200" dirty="0">
                <a:solidFill>
                  <a:srgbClr val="89CDE2"/>
                </a:solidFill>
                <a:latin typeface="+mj-lt"/>
              </a:defRPr>
            </a:lvl1pPr>
          </a:lstStyle>
          <a:p>
            <a:pPr lvl="0">
              <a:spcBef>
                <a:spcPct val="0"/>
              </a:spcBef>
            </a:pPr>
            <a:r>
              <a:rPr lang="nl-NL" dirty="0"/>
              <a:t>Auteur Eerste</a:t>
            </a:r>
          </a:p>
          <a:p>
            <a:pPr lvl="0">
              <a:spcBef>
                <a:spcPct val="0"/>
              </a:spcBef>
            </a:pPr>
            <a:r>
              <a:rPr lang="nl-NL" dirty="0"/>
              <a:t>Tweede Auteur</a:t>
            </a:r>
          </a:p>
          <a:p>
            <a:pPr lvl="0">
              <a:spcBef>
                <a:spcPct val="0"/>
              </a:spcBef>
            </a:pPr>
            <a:r>
              <a:rPr lang="nl-NL" dirty="0"/>
              <a:t>Derde naam Auteur</a:t>
            </a:r>
          </a:p>
        </p:txBody>
      </p:sp>
      <p:sp>
        <p:nvSpPr>
          <p:cNvPr id="23" name="Tijdelijke aanduiding voor tekst 22">
            <a:extLst>
              <a:ext uri="{FF2B5EF4-FFF2-40B4-BE49-F238E27FC236}">
                <a16:creationId xmlns:a16="http://schemas.microsoft.com/office/drawing/2014/main" id="{104F028F-411F-5ED3-AA80-DE87D70FBFC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202704" y="5090448"/>
            <a:ext cx="27206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nl-NL" b="0" kern="1200" dirty="0">
                <a:solidFill>
                  <a:srgbClr val="FFFFFF"/>
                </a:solidFill>
                <a:latin typeface="+mj-lt"/>
              </a:defRPr>
            </a:lvl1pPr>
          </a:lstStyle>
          <a:p>
            <a:pPr marL="0" lvl="0" indent="0">
              <a:spcBef>
                <a:spcPct val="0"/>
              </a:spcBef>
              <a:buNone/>
            </a:pPr>
            <a:r>
              <a:rPr lang="nl-NL" dirty="0"/>
              <a:t>Datum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6BCC325-06F6-D94E-1D88-E7F7CAF9226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75920" y="606118"/>
            <a:ext cx="4621211" cy="5616029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Tijdelijke aanduiding voor afbeelding 2">
            <a:extLst>
              <a:ext uri="{FF2B5EF4-FFF2-40B4-BE49-F238E27FC236}">
                <a16:creationId xmlns:a16="http://schemas.microsoft.com/office/drawing/2014/main" id="{DC20C756-3A03-5FB7-D7DB-E66A3BC5647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285163" y="633259"/>
            <a:ext cx="5613373" cy="5616029"/>
          </a:xfrm>
          <a:prstGeom prst="roundRect">
            <a:avLst>
              <a:gd name="adj" fmla="val 13564"/>
            </a:avLst>
          </a:prstGeom>
          <a:ln>
            <a:noFill/>
          </a:ln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4" name="Graphic 15">
            <a:extLst>
              <a:ext uri="{FF2B5EF4-FFF2-40B4-BE49-F238E27FC236}">
                <a16:creationId xmlns:a16="http://schemas.microsoft.com/office/drawing/2014/main" id="{6F4EC30E-316F-1E03-FDF2-4F45A1879E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38251" y="5966915"/>
            <a:ext cx="1743075" cy="53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99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orblad 3">
    <p:bg>
      <p:bgPr>
        <a:solidFill>
          <a:srgbClr val="C0B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F1D2BD8C-E00E-8B57-2C07-85B0C6ABE1E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02705" y="2577178"/>
            <a:ext cx="5253335" cy="8640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 spc="-70" baseline="0">
                <a:solidFill>
                  <a:srgbClr val="003764"/>
                </a:solidFill>
              </a:defRPr>
            </a:lvl1pPr>
          </a:lstStyle>
          <a:p>
            <a:pPr lvl="0"/>
            <a:r>
              <a:rPr lang="nl-NL" dirty="0"/>
              <a:t>Titel van de presentatie, eventueel over twee regels</a:t>
            </a:r>
          </a:p>
          <a:p>
            <a:pPr lvl="0"/>
            <a:endParaRPr lang="nl-NL" dirty="0"/>
          </a:p>
        </p:txBody>
      </p:sp>
      <p:sp>
        <p:nvSpPr>
          <p:cNvPr id="19" name="Tijdelijke aanduiding voor tekst 18">
            <a:extLst>
              <a:ext uri="{FF2B5EF4-FFF2-40B4-BE49-F238E27FC236}">
                <a16:creationId xmlns:a16="http://schemas.microsoft.com/office/drawing/2014/main" id="{24820782-860D-B779-4038-C660231DA7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202704" y="2133104"/>
            <a:ext cx="5613375" cy="431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i="0" spc="-70" baseline="0">
                <a:solidFill>
                  <a:srgbClr val="003764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Soort presentatie</a:t>
            </a:r>
          </a:p>
        </p:txBody>
      </p:sp>
      <p:sp>
        <p:nvSpPr>
          <p:cNvPr id="21" name="Tijdelijke aanduiding voor tekst 20">
            <a:extLst>
              <a:ext uri="{FF2B5EF4-FFF2-40B4-BE49-F238E27FC236}">
                <a16:creationId xmlns:a16="http://schemas.microsoft.com/office/drawing/2014/main" id="{59F0823B-6B21-DFD3-6565-62F2D11CB79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1202704" y="4166523"/>
            <a:ext cx="381317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buNone/>
              <a:defRPr lang="nl-NL" b="0" kern="1200" dirty="0">
                <a:solidFill>
                  <a:srgbClr val="003764"/>
                </a:solidFill>
                <a:latin typeface="+mj-lt"/>
              </a:defRPr>
            </a:lvl1pPr>
          </a:lstStyle>
          <a:p>
            <a:pPr lvl="0">
              <a:spcBef>
                <a:spcPct val="0"/>
              </a:spcBef>
            </a:pPr>
            <a:r>
              <a:rPr lang="nl-NL" dirty="0"/>
              <a:t>Auteur Eerste</a:t>
            </a:r>
          </a:p>
          <a:p>
            <a:pPr lvl="0">
              <a:spcBef>
                <a:spcPct val="0"/>
              </a:spcBef>
            </a:pPr>
            <a:r>
              <a:rPr lang="nl-NL" dirty="0"/>
              <a:t>Tweede Auteur</a:t>
            </a:r>
          </a:p>
          <a:p>
            <a:pPr lvl="0">
              <a:spcBef>
                <a:spcPct val="0"/>
              </a:spcBef>
            </a:pPr>
            <a:r>
              <a:rPr lang="nl-NL" dirty="0"/>
              <a:t>Derde naam Auteur</a:t>
            </a:r>
          </a:p>
        </p:txBody>
      </p:sp>
      <p:pic>
        <p:nvPicPr>
          <p:cNvPr id="2" name="Graphic 15">
            <a:extLst>
              <a:ext uri="{FF2B5EF4-FFF2-40B4-BE49-F238E27FC236}">
                <a16:creationId xmlns:a16="http://schemas.microsoft.com/office/drawing/2014/main" id="{A834B827-2C4C-8D68-FF47-CB72A516C84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38251" y="5966915"/>
            <a:ext cx="1743075" cy="531785"/>
          </a:xfrm>
          <a:prstGeom prst="rect">
            <a:avLst/>
          </a:prstGeom>
        </p:spPr>
      </p:pic>
      <p:sp>
        <p:nvSpPr>
          <p:cNvPr id="4" name="Tijdelijke aanduiding voor afbeelding 2">
            <a:extLst>
              <a:ext uri="{FF2B5EF4-FFF2-40B4-BE49-F238E27FC236}">
                <a16:creationId xmlns:a16="http://schemas.microsoft.com/office/drawing/2014/main" id="{1ECB6800-FBEE-F700-4ACE-249649475613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318800" y="0"/>
            <a:ext cx="9000000" cy="68580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7BF9D6F6-8C9C-AB79-FB1D-5315D925A31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02704" y="5112406"/>
            <a:ext cx="3813176" cy="369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4150441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uss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3789040"/>
            <a:ext cx="10363200" cy="1008112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14400" y="4869160"/>
            <a:ext cx="9448800" cy="7696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89CDE2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6610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uss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1723256"/>
            <a:ext cx="4173488" cy="1008112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14400" y="2947392"/>
            <a:ext cx="4173488" cy="7696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5" name="Tijdelijke aanduiding voor afbeelding 2">
            <a:extLst>
              <a:ext uri="{FF2B5EF4-FFF2-40B4-BE49-F238E27FC236}">
                <a16:creationId xmlns:a16="http://schemas.microsoft.com/office/drawing/2014/main" id="{5D2022A3-336C-9899-2068-96FC2610359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75920" y="606118"/>
            <a:ext cx="4621211" cy="5616029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6" name="Tijdelijke aanduiding voor afbeelding 2">
            <a:extLst>
              <a:ext uri="{FF2B5EF4-FFF2-40B4-BE49-F238E27FC236}">
                <a16:creationId xmlns:a16="http://schemas.microsoft.com/office/drawing/2014/main" id="{9BA210B0-5118-A3AE-D78A-CDF3EBFDC6A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285163" y="633259"/>
            <a:ext cx="5613373" cy="5616029"/>
          </a:xfrm>
          <a:prstGeom prst="roundRect">
            <a:avLst>
              <a:gd name="adj" fmla="val 13564"/>
            </a:avLst>
          </a:prstGeom>
          <a:ln>
            <a:noFill/>
          </a:ln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154429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uss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1723256"/>
            <a:ext cx="4173488" cy="1008112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914400" y="2947392"/>
            <a:ext cx="4173488" cy="7696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5" name="Tijdelijke aanduiding voor afbeelding 2">
            <a:extLst>
              <a:ext uri="{FF2B5EF4-FFF2-40B4-BE49-F238E27FC236}">
                <a16:creationId xmlns:a16="http://schemas.microsoft.com/office/drawing/2014/main" id="{5D2022A3-336C-9899-2068-96FC2610359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664226" y="-3627784"/>
            <a:ext cx="6048397" cy="5616029"/>
          </a:xfrm>
          <a:prstGeom prst="roundRect">
            <a:avLst/>
          </a:prstGeom>
          <a:ln>
            <a:noFill/>
          </a:ln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6" name="Tijdelijke aanduiding voor afbeelding 2">
            <a:extLst>
              <a:ext uri="{FF2B5EF4-FFF2-40B4-BE49-F238E27FC236}">
                <a16:creationId xmlns:a16="http://schemas.microsoft.com/office/drawing/2014/main" id="{9BA210B0-5118-A3AE-D78A-CDF3EBFDC6A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664227" y="2285368"/>
            <a:ext cx="6048397" cy="5616029"/>
          </a:xfrm>
          <a:prstGeom prst="roundRect">
            <a:avLst>
              <a:gd name="adj" fmla="val 13564"/>
            </a:avLst>
          </a:prstGeom>
          <a:ln>
            <a:noFill/>
          </a:ln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844463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5.svg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10" Type="http://schemas.openxmlformats.org/officeDocument/2006/relationships/image" Target="../media/image13.svg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1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10" Type="http://schemas.openxmlformats.org/officeDocument/2006/relationships/image" Target="../media/image13.svg"/><Relationship Id="rId4" Type="http://schemas.openxmlformats.org/officeDocument/2006/relationships/slideLayout" Target="../slideLayouts/slideLayout43.xml"/><Relationship Id="rId9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15">
            <a:extLst>
              <a:ext uri="{FF2B5EF4-FFF2-40B4-BE49-F238E27FC236}">
                <a16:creationId xmlns:a16="http://schemas.microsoft.com/office/drawing/2014/main" id="{5C308E05-B55F-7839-8AD7-5A61A902A7EF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1238251" y="5966915"/>
            <a:ext cx="1743075" cy="531785"/>
          </a:xfrm>
          <a:prstGeom prst="rect">
            <a:avLst/>
          </a:prstGeo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4FB5933-860D-FF2A-85FE-3E68658C62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96400" y="6029325"/>
            <a:ext cx="1375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1pPr>
          </a:lstStyle>
          <a:p>
            <a:fld id="{48E8764A-9985-45FE-ACBE-969CBAA93A85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2" name="Afbeelding 1" descr="PB7 - Dutch Data Center Association">
            <a:extLst>
              <a:ext uri="{FF2B5EF4-FFF2-40B4-BE49-F238E27FC236}">
                <a16:creationId xmlns:a16="http://schemas.microsoft.com/office/drawing/2014/main" id="{AE2C2C7F-3B87-454F-EE53-77A3D9B192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8" t="5416" r="37489" b="7034"/>
          <a:stretch/>
        </p:blipFill>
        <p:spPr bwMode="auto">
          <a:xfrm>
            <a:off x="5457827" y="5734702"/>
            <a:ext cx="476250" cy="8204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97EE622-CFBC-DA3C-C4C9-F73E45D95FD0}"/>
              </a:ext>
            </a:extLst>
          </p:cNvPr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3227440" y="6016774"/>
            <a:ext cx="1922535" cy="3392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71" r:id="rId2"/>
    <p:sldLayoutId id="2147483709" r:id="rId3"/>
    <p:sldLayoutId id="2147483710" r:id="rId4"/>
    <p:sldLayoutId id="2147483711" r:id="rId5"/>
    <p:sldLayoutId id="2147483683" r:id="rId6"/>
    <p:sldLayoutId id="2147483712" r:id="rId7"/>
    <p:sldLayoutId id="2147483713" r:id="rId8"/>
    <p:sldLayoutId id="2147483715" r:id="rId9"/>
    <p:sldLayoutId id="2147483717" r:id="rId10"/>
    <p:sldLayoutId id="2147483733" r:id="rId11"/>
    <p:sldLayoutId id="2147483719" r:id="rId12"/>
    <p:sldLayoutId id="2147483735" r:id="rId13"/>
    <p:sldLayoutId id="2147483699" r:id="rId14"/>
    <p:sldLayoutId id="2147483723" r:id="rId15"/>
    <p:sldLayoutId id="2147483724" r:id="rId16"/>
    <p:sldLayoutId id="2147483725" r:id="rId17"/>
    <p:sldLayoutId id="2147483726" r:id="rId18"/>
    <p:sldLayoutId id="2147483774" r:id="rId19"/>
    <p:sldLayoutId id="2147483668" r:id="rId20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nl-NL" altLang="en-US" sz="2800" spc="-70" baseline="0" dirty="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768"/>
          </a:solidFill>
          <a:latin typeface="Verdana" pitchFamily="-65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768"/>
          </a:solidFill>
          <a:latin typeface="Verdana" pitchFamily="-65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768"/>
          </a:solidFill>
          <a:latin typeface="Verdana" pitchFamily="-65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768"/>
          </a:solidFill>
          <a:latin typeface="Verdana" pitchFamily="-65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768"/>
          </a:solidFill>
          <a:latin typeface="Verdana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768"/>
          </a:solidFill>
          <a:latin typeface="Verdana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768"/>
          </a:solidFill>
          <a:latin typeface="Verdana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768"/>
          </a:solidFill>
          <a:latin typeface="Verdana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bg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bg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bg2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15">
            <a:extLst>
              <a:ext uri="{FF2B5EF4-FFF2-40B4-BE49-F238E27FC236}">
                <a16:creationId xmlns:a16="http://schemas.microsoft.com/office/drawing/2014/main" id="{5C308E05-B55F-7839-8AD7-5A61A902A7E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1238251" y="5966915"/>
            <a:ext cx="1743075" cy="531785"/>
          </a:xfrm>
          <a:prstGeom prst="rect">
            <a:avLst/>
          </a:prstGeo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CF27A1B-39F0-ED45-E9A5-371D3637A8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96400" y="6029325"/>
            <a:ext cx="1375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1pPr>
          </a:lstStyle>
          <a:p>
            <a:fld id="{48E8764A-9985-45FE-ACBE-969CBAA93A8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843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3" r:id="rId2"/>
    <p:sldLayoutId id="2147483765" r:id="rId3"/>
    <p:sldLayoutId id="2147483766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6" r:id="rId10"/>
    <p:sldLayoutId id="2147483779" r:id="rId11"/>
    <p:sldLayoutId id="2147483780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nl-NL" altLang="en-US" sz="2800" spc="-70" baseline="0" dirty="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768"/>
          </a:solidFill>
          <a:latin typeface="Verdana" pitchFamily="-65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768"/>
          </a:solidFill>
          <a:latin typeface="Verdana" pitchFamily="-65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768"/>
          </a:solidFill>
          <a:latin typeface="Verdana" pitchFamily="-65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768"/>
          </a:solidFill>
          <a:latin typeface="Verdana" pitchFamily="-65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768"/>
          </a:solidFill>
          <a:latin typeface="Verdana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768"/>
          </a:solidFill>
          <a:latin typeface="Verdana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768"/>
          </a:solidFill>
          <a:latin typeface="Verdana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768"/>
          </a:solidFill>
          <a:latin typeface="Verdana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bg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bg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bg2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15">
            <a:extLst>
              <a:ext uri="{FF2B5EF4-FFF2-40B4-BE49-F238E27FC236}">
                <a16:creationId xmlns:a16="http://schemas.microsoft.com/office/drawing/2014/main" id="{5C308E05-B55F-7839-8AD7-5A61A902A7E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238251" y="5966915"/>
            <a:ext cx="1743075" cy="531785"/>
          </a:xfrm>
          <a:prstGeom prst="rect">
            <a:avLst/>
          </a:prstGeom>
        </p:spPr>
      </p:pic>
      <p:sp>
        <p:nvSpPr>
          <p:cNvPr id="2" name="Tijdelijke aanduiding voor dianummer 2">
            <a:extLst>
              <a:ext uri="{FF2B5EF4-FFF2-40B4-BE49-F238E27FC236}">
                <a16:creationId xmlns:a16="http://schemas.microsoft.com/office/drawing/2014/main" id="{5B36DDD1-6993-9E11-B5B2-307C5BBA28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96400" y="6029325"/>
            <a:ext cx="1375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341D75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1pPr>
          </a:lstStyle>
          <a:p>
            <a:fld id="{48E8764A-9985-45FE-ACBE-969CBAA93A85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528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42" r:id="rId2"/>
    <p:sldLayoutId id="2147483740" r:id="rId3"/>
    <p:sldLayoutId id="2147483744" r:id="rId4"/>
    <p:sldLayoutId id="2147483748" r:id="rId5"/>
    <p:sldLayoutId id="2147483749" r:id="rId6"/>
    <p:sldLayoutId id="2147483750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nl-NL" altLang="en-US" sz="2800" spc="-70" baseline="0" dirty="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768"/>
          </a:solidFill>
          <a:latin typeface="Verdana" pitchFamily="-65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768"/>
          </a:solidFill>
          <a:latin typeface="Verdana" pitchFamily="-65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768"/>
          </a:solidFill>
          <a:latin typeface="Verdana" pitchFamily="-65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768"/>
          </a:solidFill>
          <a:latin typeface="Verdana" pitchFamily="-65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768"/>
          </a:solidFill>
          <a:latin typeface="Verdana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768"/>
          </a:solidFill>
          <a:latin typeface="Verdana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768"/>
          </a:solidFill>
          <a:latin typeface="Verdana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768"/>
          </a:solidFill>
          <a:latin typeface="Verdana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bg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bg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bg2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15">
            <a:extLst>
              <a:ext uri="{FF2B5EF4-FFF2-40B4-BE49-F238E27FC236}">
                <a16:creationId xmlns:a16="http://schemas.microsoft.com/office/drawing/2014/main" id="{5C308E05-B55F-7839-8AD7-5A61A902A7E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238251" y="5966915"/>
            <a:ext cx="1743075" cy="53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989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8" r:id="rId2"/>
    <p:sldLayoutId id="2147483783" r:id="rId3"/>
    <p:sldLayoutId id="2147483784" r:id="rId4"/>
    <p:sldLayoutId id="2147483789" r:id="rId5"/>
    <p:sldLayoutId id="2147483793" r:id="rId6"/>
    <p:sldLayoutId id="2147483794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nl-NL" altLang="en-US" sz="2800" spc="-70" baseline="0" dirty="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768"/>
          </a:solidFill>
          <a:latin typeface="Verdana" pitchFamily="-65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768"/>
          </a:solidFill>
          <a:latin typeface="Verdana" pitchFamily="-65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768"/>
          </a:solidFill>
          <a:latin typeface="Verdana" pitchFamily="-65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768"/>
          </a:solidFill>
          <a:latin typeface="Verdana" pitchFamily="-65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768"/>
          </a:solidFill>
          <a:latin typeface="Verdana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768"/>
          </a:solidFill>
          <a:latin typeface="Verdana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768"/>
          </a:solidFill>
          <a:latin typeface="Verdana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768"/>
          </a:solidFill>
          <a:latin typeface="Verdana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+mj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chemeClr val="bg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bg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bg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bg2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2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3.png"/><Relationship Id="rId4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873AD4B9-C607-A367-33F5-1317D9FA06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02705" y="2577178"/>
            <a:ext cx="5253335" cy="1427886"/>
          </a:xfrm>
        </p:spPr>
        <p:txBody>
          <a:bodyPr/>
          <a:lstStyle/>
          <a:p>
            <a:r>
              <a:rPr lang="nl-NL" dirty="0"/>
              <a:t>Onderzoek systeemkansen </a:t>
            </a:r>
            <a:r>
              <a:rPr lang="nl-NL"/>
              <a:t>energieflexibilisering datacenter- </a:t>
            </a:r>
            <a:r>
              <a:rPr lang="nl-NL" dirty="0"/>
              <a:t>en cloudsector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49A60B56-4EF6-037F-1BC1-95C6A66E29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Bijdrage NCDD</a:t>
            </a:r>
          </a:p>
        </p:txBody>
      </p:sp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8540ED01-D474-5735-BC24-F37D7824DE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02704" y="4166523"/>
            <a:ext cx="3813176" cy="369332"/>
          </a:xfrm>
        </p:spPr>
        <p:txBody>
          <a:bodyPr/>
          <a:lstStyle/>
          <a:p>
            <a:r>
              <a:rPr lang="nl-NL" dirty="0"/>
              <a:t>Menno Driesse</a:t>
            </a:r>
          </a:p>
        </p:txBody>
      </p:sp>
      <p:pic>
        <p:nvPicPr>
          <p:cNvPr id="3" name="Tijdelijke aanduiding voor afbeelding 2" descr="Afbeelding met overdekt, server, machine, elektronica&#10;&#10;Automatisch gegenereerde beschrijving">
            <a:extLst>
              <a:ext uri="{FF2B5EF4-FFF2-40B4-BE49-F238E27FC236}">
                <a16:creationId xmlns:a16="http://schemas.microsoft.com/office/drawing/2014/main" id="{4D0C18DC-EF38-6600-72FC-88C066CBDD23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8" b="12138"/>
          <a:stretch>
            <a:fillRect/>
          </a:stretch>
        </p:blipFill>
        <p:spPr/>
      </p:pic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BB9C17C8-2305-4CE2-9B65-473067371AD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l-NL" dirty="0"/>
              <a:t>16-05-2024</a:t>
            </a:r>
          </a:p>
        </p:txBody>
      </p:sp>
    </p:spTree>
    <p:extLst>
      <p:ext uri="{BB962C8B-B14F-4D97-AF65-F5344CB8AC3E}">
        <p14:creationId xmlns:p14="http://schemas.microsoft.com/office/powerpoint/2010/main" val="1002946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B8AB795-52C9-0882-E20C-0835DC048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datacenter-ecosysteem – het totaalplaatje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A0D2535A-C911-F6E9-2079-9E4FF5F33EED}"/>
              </a:ext>
            </a:extLst>
          </p:cNvPr>
          <p:cNvSpPr/>
          <p:nvPr/>
        </p:nvSpPr>
        <p:spPr>
          <a:xfrm>
            <a:off x="4428566" y="3439555"/>
            <a:ext cx="3360841" cy="30480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nl-NL" sz="1400" b="1">
                <a:solidFill>
                  <a:schemeClr val="accent1"/>
                </a:solidFill>
              </a:rPr>
              <a:t>Datacenter</a:t>
            </a: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21BD6D0F-75DE-D1E1-EDD6-5320CE537A97}"/>
              </a:ext>
            </a:extLst>
          </p:cNvPr>
          <p:cNvGrpSpPr/>
          <p:nvPr/>
        </p:nvGrpSpPr>
        <p:grpSpPr>
          <a:xfrm>
            <a:off x="5024256" y="3881061"/>
            <a:ext cx="2169460" cy="663388"/>
            <a:chOff x="5181598" y="2075329"/>
            <a:chExt cx="2169460" cy="663388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B41FA938-739F-8E6F-BF6A-B4BF82847D35}"/>
                </a:ext>
              </a:extLst>
            </p:cNvPr>
            <p:cNvSpPr/>
            <p:nvPr/>
          </p:nvSpPr>
          <p:spPr>
            <a:xfrm>
              <a:off x="5289173" y="2075329"/>
              <a:ext cx="2061885" cy="5647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/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C2E20521-4235-E351-2C75-A25AF42B2867}"/>
                </a:ext>
              </a:extLst>
            </p:cNvPr>
            <p:cNvSpPr/>
            <p:nvPr/>
          </p:nvSpPr>
          <p:spPr>
            <a:xfrm>
              <a:off x="5217456" y="2138085"/>
              <a:ext cx="2061885" cy="56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E9D32B24-DB3C-BC65-7DEA-4BA40F65D1D3}"/>
                </a:ext>
              </a:extLst>
            </p:cNvPr>
            <p:cNvSpPr/>
            <p:nvPr/>
          </p:nvSpPr>
          <p:spPr>
            <a:xfrm>
              <a:off x="5181598" y="2173942"/>
              <a:ext cx="2061885" cy="5647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/>
                <a:t>Koeling</a:t>
              </a:r>
            </a:p>
          </p:txBody>
        </p:sp>
      </p:grpSp>
      <p:grpSp>
        <p:nvGrpSpPr>
          <p:cNvPr id="11" name="Groep 10">
            <a:extLst>
              <a:ext uri="{FF2B5EF4-FFF2-40B4-BE49-F238E27FC236}">
                <a16:creationId xmlns:a16="http://schemas.microsoft.com/office/drawing/2014/main" id="{FA397135-5FB0-83FE-D42E-1405E357D431}"/>
              </a:ext>
            </a:extLst>
          </p:cNvPr>
          <p:cNvGrpSpPr/>
          <p:nvPr/>
        </p:nvGrpSpPr>
        <p:grpSpPr>
          <a:xfrm>
            <a:off x="5190122" y="4782246"/>
            <a:ext cx="1837718" cy="590547"/>
            <a:chOff x="5644606" y="5247021"/>
            <a:chExt cx="1837718" cy="590547"/>
          </a:xfrm>
        </p:grpSpPr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43B899E0-502A-5397-566E-0A6B2A971683}"/>
                </a:ext>
              </a:extLst>
            </p:cNvPr>
            <p:cNvGrpSpPr/>
            <p:nvPr/>
          </p:nvGrpSpPr>
          <p:grpSpPr>
            <a:xfrm>
              <a:off x="5644606" y="5247021"/>
              <a:ext cx="835971" cy="590547"/>
              <a:chOff x="5038162" y="3877228"/>
              <a:chExt cx="1048871" cy="649944"/>
            </a:xfrm>
          </p:grpSpPr>
          <p:sp>
            <p:nvSpPr>
              <p:cNvPr id="17" name="Rechthoek 16">
                <a:extLst>
                  <a:ext uri="{FF2B5EF4-FFF2-40B4-BE49-F238E27FC236}">
                    <a16:creationId xmlns:a16="http://schemas.microsoft.com/office/drawing/2014/main" id="{05D98346-F593-4CBD-3922-913DE3F9AC43}"/>
                  </a:ext>
                </a:extLst>
              </p:cNvPr>
              <p:cNvSpPr/>
              <p:nvPr/>
            </p:nvSpPr>
            <p:spPr>
              <a:xfrm>
                <a:off x="5136774" y="3877228"/>
                <a:ext cx="950259" cy="56477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200"/>
              </a:p>
            </p:txBody>
          </p:sp>
          <p:sp>
            <p:nvSpPr>
              <p:cNvPr id="18" name="Rechthoek 17">
                <a:extLst>
                  <a:ext uri="{FF2B5EF4-FFF2-40B4-BE49-F238E27FC236}">
                    <a16:creationId xmlns:a16="http://schemas.microsoft.com/office/drawing/2014/main" id="{10E3E559-2F43-5610-9982-A99194C34AA9}"/>
                  </a:ext>
                </a:extLst>
              </p:cNvPr>
              <p:cNvSpPr/>
              <p:nvPr/>
            </p:nvSpPr>
            <p:spPr>
              <a:xfrm>
                <a:off x="5078504" y="3926530"/>
                <a:ext cx="950259" cy="5647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200"/>
              </a:p>
            </p:txBody>
          </p:sp>
          <p:sp>
            <p:nvSpPr>
              <p:cNvPr id="19" name="Rechthoek 18">
                <a:extLst>
                  <a:ext uri="{FF2B5EF4-FFF2-40B4-BE49-F238E27FC236}">
                    <a16:creationId xmlns:a16="http://schemas.microsoft.com/office/drawing/2014/main" id="{9A6BF77A-49FA-4588-13A4-7BF9CCDD5467}"/>
                  </a:ext>
                </a:extLst>
              </p:cNvPr>
              <p:cNvSpPr/>
              <p:nvPr/>
            </p:nvSpPr>
            <p:spPr>
              <a:xfrm>
                <a:off x="5038162" y="3962397"/>
                <a:ext cx="950259" cy="56477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1200"/>
                  <a:t>UPS</a:t>
                </a:r>
              </a:p>
            </p:txBody>
          </p:sp>
        </p:grpSp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45D211D5-9806-67B4-AA44-8ADBD6F6C482}"/>
                </a:ext>
              </a:extLst>
            </p:cNvPr>
            <p:cNvGrpSpPr/>
            <p:nvPr/>
          </p:nvGrpSpPr>
          <p:grpSpPr>
            <a:xfrm>
              <a:off x="6724948" y="5258648"/>
              <a:ext cx="757376" cy="568020"/>
              <a:chOff x="5038162" y="3877228"/>
              <a:chExt cx="1048871" cy="649944"/>
            </a:xfrm>
          </p:grpSpPr>
          <p:sp>
            <p:nvSpPr>
              <p:cNvPr id="14" name="Rechthoek 13">
                <a:extLst>
                  <a:ext uri="{FF2B5EF4-FFF2-40B4-BE49-F238E27FC236}">
                    <a16:creationId xmlns:a16="http://schemas.microsoft.com/office/drawing/2014/main" id="{6BCE8951-459C-3A35-B1EB-E1F25EA9F03B}"/>
                  </a:ext>
                </a:extLst>
              </p:cNvPr>
              <p:cNvSpPr/>
              <p:nvPr/>
            </p:nvSpPr>
            <p:spPr>
              <a:xfrm>
                <a:off x="5136774" y="3877228"/>
                <a:ext cx="950259" cy="56477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200"/>
              </a:p>
            </p:txBody>
          </p:sp>
          <p:sp>
            <p:nvSpPr>
              <p:cNvPr id="15" name="Rechthoek 14">
                <a:extLst>
                  <a:ext uri="{FF2B5EF4-FFF2-40B4-BE49-F238E27FC236}">
                    <a16:creationId xmlns:a16="http://schemas.microsoft.com/office/drawing/2014/main" id="{2F67A5C8-5A02-3C46-023B-E433756EF2F4}"/>
                  </a:ext>
                </a:extLst>
              </p:cNvPr>
              <p:cNvSpPr/>
              <p:nvPr/>
            </p:nvSpPr>
            <p:spPr>
              <a:xfrm>
                <a:off x="5078504" y="3926530"/>
                <a:ext cx="950259" cy="5647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200"/>
              </a:p>
            </p:txBody>
          </p:sp>
          <p:sp>
            <p:nvSpPr>
              <p:cNvPr id="16" name="Rechthoek 15">
                <a:extLst>
                  <a:ext uri="{FF2B5EF4-FFF2-40B4-BE49-F238E27FC236}">
                    <a16:creationId xmlns:a16="http://schemas.microsoft.com/office/drawing/2014/main" id="{1009D1BA-46D5-E6E2-4384-B0720609445B}"/>
                  </a:ext>
                </a:extLst>
              </p:cNvPr>
              <p:cNvSpPr/>
              <p:nvPr/>
            </p:nvSpPr>
            <p:spPr>
              <a:xfrm>
                <a:off x="5038162" y="3962397"/>
                <a:ext cx="950259" cy="56477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1200"/>
                  <a:t>Back-up</a:t>
                </a:r>
              </a:p>
            </p:txBody>
          </p:sp>
        </p:grpSp>
      </p:grpSp>
      <p:grpSp>
        <p:nvGrpSpPr>
          <p:cNvPr id="20" name="Groep 19">
            <a:extLst>
              <a:ext uri="{FF2B5EF4-FFF2-40B4-BE49-F238E27FC236}">
                <a16:creationId xmlns:a16="http://schemas.microsoft.com/office/drawing/2014/main" id="{43A6993D-3A35-3223-1DC8-03A5A144DE04}"/>
              </a:ext>
            </a:extLst>
          </p:cNvPr>
          <p:cNvGrpSpPr/>
          <p:nvPr/>
        </p:nvGrpSpPr>
        <p:grpSpPr>
          <a:xfrm>
            <a:off x="4649980" y="5724446"/>
            <a:ext cx="2918012" cy="685809"/>
            <a:chOff x="5132295" y="4258658"/>
            <a:chExt cx="2918012" cy="685809"/>
          </a:xfrm>
        </p:grpSpPr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5C7EE6F7-2148-A7CB-7714-FFABF6D3E8F6}"/>
                </a:ext>
              </a:extLst>
            </p:cNvPr>
            <p:cNvSpPr/>
            <p:nvPr/>
          </p:nvSpPr>
          <p:spPr>
            <a:xfrm>
              <a:off x="5177118" y="4321416"/>
              <a:ext cx="847163" cy="56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200"/>
                <a:t>Netwerk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BF552DBF-4D24-7009-B83D-5EC78F82D785}"/>
                </a:ext>
              </a:extLst>
            </p:cNvPr>
            <p:cNvSpPr/>
            <p:nvPr/>
          </p:nvSpPr>
          <p:spPr>
            <a:xfrm>
              <a:off x="6172203" y="4321418"/>
              <a:ext cx="815786" cy="56477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 err="1"/>
                <a:t>Reken-kracht</a:t>
              </a:r>
              <a:endParaRPr lang="nl-NL" sz="1400" dirty="0"/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0E55F195-83E1-8408-55CA-B964DF22A7FA}"/>
                </a:ext>
              </a:extLst>
            </p:cNvPr>
            <p:cNvSpPr/>
            <p:nvPr/>
          </p:nvSpPr>
          <p:spPr>
            <a:xfrm>
              <a:off x="7167287" y="4321418"/>
              <a:ext cx="815786" cy="56477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/>
                <a:t>Opslag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2CEF49EC-4B04-0635-BB09-7424CA1B0857}"/>
                </a:ext>
              </a:extLst>
            </p:cNvPr>
            <p:cNvSpPr/>
            <p:nvPr/>
          </p:nvSpPr>
          <p:spPr>
            <a:xfrm>
              <a:off x="5132295" y="4258658"/>
              <a:ext cx="2918012" cy="68580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5" name="Rechthoek 24">
            <a:extLst>
              <a:ext uri="{FF2B5EF4-FFF2-40B4-BE49-F238E27FC236}">
                <a16:creationId xmlns:a16="http://schemas.microsoft.com/office/drawing/2014/main" id="{6C187CD7-28C1-19CF-3990-D4E4905E624F}"/>
              </a:ext>
            </a:extLst>
          </p:cNvPr>
          <p:cNvSpPr/>
          <p:nvPr/>
        </p:nvSpPr>
        <p:spPr>
          <a:xfrm>
            <a:off x="3307971" y="3440371"/>
            <a:ext cx="434783" cy="20386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1400"/>
              <a:t>Colocatie</a:t>
            </a: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9972EFBC-8E03-089B-9316-7C0CDECC87FE}"/>
              </a:ext>
            </a:extLst>
          </p:cNvPr>
          <p:cNvSpPr/>
          <p:nvPr/>
        </p:nvSpPr>
        <p:spPr>
          <a:xfrm>
            <a:off x="3307972" y="5598994"/>
            <a:ext cx="434783" cy="8883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1400"/>
              <a:t>Klant</a:t>
            </a:r>
          </a:p>
        </p:txBody>
      </p:sp>
      <p:grpSp>
        <p:nvGrpSpPr>
          <p:cNvPr id="42" name="Groep 41">
            <a:extLst>
              <a:ext uri="{FF2B5EF4-FFF2-40B4-BE49-F238E27FC236}">
                <a16:creationId xmlns:a16="http://schemas.microsoft.com/office/drawing/2014/main" id="{0DBB2DCF-644E-8DC1-2A6C-1693ECBEDEBD}"/>
              </a:ext>
            </a:extLst>
          </p:cNvPr>
          <p:cNvGrpSpPr/>
          <p:nvPr/>
        </p:nvGrpSpPr>
        <p:grpSpPr>
          <a:xfrm>
            <a:off x="1437286" y="1854019"/>
            <a:ext cx="1400282" cy="1227229"/>
            <a:chOff x="8354568" y="4755211"/>
            <a:chExt cx="1400282" cy="1227229"/>
          </a:xfrm>
        </p:grpSpPr>
        <p:sp>
          <p:nvSpPr>
            <p:cNvPr id="43" name="Tekstvak 42">
              <a:extLst>
                <a:ext uri="{FF2B5EF4-FFF2-40B4-BE49-F238E27FC236}">
                  <a16:creationId xmlns:a16="http://schemas.microsoft.com/office/drawing/2014/main" id="{B8F64384-D862-B569-4B44-A12382FE28B8}"/>
                </a:ext>
              </a:extLst>
            </p:cNvPr>
            <p:cNvSpPr txBox="1"/>
            <p:nvPr/>
          </p:nvSpPr>
          <p:spPr>
            <a:xfrm>
              <a:off x="8568540" y="4755211"/>
              <a:ext cx="915197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nl-NL" sz="900" b="1">
                  <a:solidFill>
                    <a:srgbClr val="5F5F5F"/>
                  </a:solidFill>
                  <a:latin typeface="+mj-lt"/>
                </a:rPr>
                <a:t>Energy hub</a:t>
              </a:r>
            </a:p>
          </p:txBody>
        </p:sp>
        <p:grpSp>
          <p:nvGrpSpPr>
            <p:cNvPr id="44" name="Groep 43">
              <a:extLst>
                <a:ext uri="{FF2B5EF4-FFF2-40B4-BE49-F238E27FC236}">
                  <a16:creationId xmlns:a16="http://schemas.microsoft.com/office/drawing/2014/main" id="{23BA9C94-0795-5888-8DC7-0CCB632402A7}"/>
                </a:ext>
              </a:extLst>
            </p:cNvPr>
            <p:cNvGrpSpPr/>
            <p:nvPr/>
          </p:nvGrpSpPr>
          <p:grpSpPr>
            <a:xfrm>
              <a:off x="8354568" y="4772344"/>
              <a:ext cx="1400282" cy="1210096"/>
              <a:chOff x="8354568" y="4772344"/>
              <a:chExt cx="1400282" cy="1210096"/>
            </a:xfrm>
          </p:grpSpPr>
          <p:grpSp>
            <p:nvGrpSpPr>
              <p:cNvPr id="45" name="Groep 44">
                <a:extLst>
                  <a:ext uri="{FF2B5EF4-FFF2-40B4-BE49-F238E27FC236}">
                    <a16:creationId xmlns:a16="http://schemas.microsoft.com/office/drawing/2014/main" id="{840A80AF-3DBF-F7A6-9D24-F5C87AEE9B63}"/>
                  </a:ext>
                </a:extLst>
              </p:cNvPr>
              <p:cNvGrpSpPr/>
              <p:nvPr/>
            </p:nvGrpSpPr>
            <p:grpSpPr>
              <a:xfrm>
                <a:off x="8354568" y="4772344"/>
                <a:ext cx="1400282" cy="1210096"/>
                <a:chOff x="8615083" y="4867977"/>
                <a:chExt cx="1400282" cy="1210096"/>
              </a:xfrm>
            </p:grpSpPr>
            <p:sp>
              <p:nvSpPr>
                <p:cNvPr id="47" name="Rechthoek 46">
                  <a:extLst>
                    <a:ext uri="{FF2B5EF4-FFF2-40B4-BE49-F238E27FC236}">
                      <a16:creationId xmlns:a16="http://schemas.microsoft.com/office/drawing/2014/main" id="{2F683E1D-D198-2649-70C6-D5245F9B01A6}"/>
                    </a:ext>
                  </a:extLst>
                </p:cNvPr>
                <p:cNvSpPr/>
                <p:nvPr/>
              </p:nvSpPr>
              <p:spPr>
                <a:xfrm>
                  <a:off x="8689907" y="5396918"/>
                  <a:ext cx="1211318" cy="311134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l-NL" sz="800"/>
                    <a:t>Eigen opwek/opslag</a:t>
                  </a:r>
                </a:p>
              </p:txBody>
            </p:sp>
            <p:sp>
              <p:nvSpPr>
                <p:cNvPr id="48" name="Rechthoek 47">
                  <a:extLst>
                    <a:ext uri="{FF2B5EF4-FFF2-40B4-BE49-F238E27FC236}">
                      <a16:creationId xmlns:a16="http://schemas.microsoft.com/office/drawing/2014/main" id="{F391A241-AFB2-9857-466C-F1325282C462}"/>
                    </a:ext>
                  </a:extLst>
                </p:cNvPr>
                <p:cNvSpPr/>
                <p:nvPr/>
              </p:nvSpPr>
              <p:spPr>
                <a:xfrm>
                  <a:off x="9324702" y="5105383"/>
                  <a:ext cx="576523" cy="22737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l-NL" sz="800"/>
                    <a:t>Bedrijf</a:t>
                  </a:r>
                </a:p>
              </p:txBody>
            </p:sp>
            <p:sp>
              <p:nvSpPr>
                <p:cNvPr id="49" name="Rechthoek 48">
                  <a:extLst>
                    <a:ext uri="{FF2B5EF4-FFF2-40B4-BE49-F238E27FC236}">
                      <a16:creationId xmlns:a16="http://schemas.microsoft.com/office/drawing/2014/main" id="{BA4C35C7-188C-B5AE-C11E-7252A3BAAE0C}"/>
                    </a:ext>
                  </a:extLst>
                </p:cNvPr>
                <p:cNvSpPr/>
                <p:nvPr/>
              </p:nvSpPr>
              <p:spPr>
                <a:xfrm>
                  <a:off x="8689907" y="5770444"/>
                  <a:ext cx="576523" cy="22737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l-NL" sz="800"/>
                    <a:t>Bedrijf</a:t>
                  </a:r>
                </a:p>
              </p:txBody>
            </p:sp>
            <p:sp>
              <p:nvSpPr>
                <p:cNvPr id="50" name="Rechthoek 49">
                  <a:extLst>
                    <a:ext uri="{FF2B5EF4-FFF2-40B4-BE49-F238E27FC236}">
                      <a16:creationId xmlns:a16="http://schemas.microsoft.com/office/drawing/2014/main" id="{AB474BB2-E5F2-4186-9560-A489204AD308}"/>
                    </a:ext>
                  </a:extLst>
                </p:cNvPr>
                <p:cNvSpPr/>
                <p:nvPr/>
              </p:nvSpPr>
              <p:spPr>
                <a:xfrm>
                  <a:off x="9324702" y="5770444"/>
                  <a:ext cx="576523" cy="22737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l-NL" sz="800"/>
                    <a:t>Bedrijf</a:t>
                  </a:r>
                </a:p>
              </p:txBody>
            </p:sp>
            <p:sp>
              <p:nvSpPr>
                <p:cNvPr id="51" name="Rechthoek 50">
                  <a:extLst>
                    <a:ext uri="{FF2B5EF4-FFF2-40B4-BE49-F238E27FC236}">
                      <a16:creationId xmlns:a16="http://schemas.microsoft.com/office/drawing/2014/main" id="{B658E9D1-6629-F1CE-671E-774E5AA55FFF}"/>
                    </a:ext>
                  </a:extLst>
                </p:cNvPr>
                <p:cNvSpPr/>
                <p:nvPr/>
              </p:nvSpPr>
              <p:spPr>
                <a:xfrm>
                  <a:off x="8615083" y="4867977"/>
                  <a:ext cx="1400282" cy="1210096"/>
                </a:xfrm>
                <a:prstGeom prst="rect">
                  <a:avLst/>
                </a:prstGeom>
                <a:noFill/>
                <a:ln w="12700">
                  <a:solidFill>
                    <a:srgbClr val="4D4D4D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sp>
            <p:nvSpPr>
              <p:cNvPr id="46" name="Rechthoek 45">
                <a:extLst>
                  <a:ext uri="{FF2B5EF4-FFF2-40B4-BE49-F238E27FC236}">
                    <a16:creationId xmlns:a16="http://schemas.microsoft.com/office/drawing/2014/main" id="{D0DBC831-A1C0-FEF3-C464-260FF2A23317}"/>
                  </a:ext>
                </a:extLst>
              </p:cNvPr>
              <p:cNvSpPr/>
              <p:nvPr/>
            </p:nvSpPr>
            <p:spPr>
              <a:xfrm>
                <a:off x="8433009" y="5009750"/>
                <a:ext cx="576523" cy="227372"/>
              </a:xfrm>
              <a:prstGeom prst="rect">
                <a:avLst/>
              </a:prstGeom>
              <a:solidFill>
                <a:srgbClr val="C5EC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800" b="1">
                    <a:solidFill>
                      <a:schemeClr val="tx1"/>
                    </a:solidFill>
                  </a:rPr>
                  <a:t>DC</a:t>
                </a:r>
              </a:p>
            </p:txBody>
          </p:sp>
        </p:grpSp>
      </p:grpSp>
      <p:sp>
        <p:nvSpPr>
          <p:cNvPr id="52" name="Tekstvak 51">
            <a:extLst>
              <a:ext uri="{FF2B5EF4-FFF2-40B4-BE49-F238E27FC236}">
                <a16:creationId xmlns:a16="http://schemas.microsoft.com/office/drawing/2014/main" id="{E2710F03-F00F-4955-7FED-9E9D8A13C96C}"/>
              </a:ext>
            </a:extLst>
          </p:cNvPr>
          <p:cNvSpPr txBox="1"/>
          <p:nvPr/>
        </p:nvSpPr>
        <p:spPr>
          <a:xfrm>
            <a:off x="3291558" y="3178490"/>
            <a:ext cx="10386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900" b="1">
                <a:solidFill>
                  <a:srgbClr val="4D4D4D"/>
                </a:solidFill>
                <a:latin typeface="+mj-lt"/>
              </a:rPr>
              <a:t>Rolverdeling</a:t>
            </a:r>
          </a:p>
        </p:txBody>
      </p:sp>
      <p:cxnSp>
        <p:nvCxnSpPr>
          <p:cNvPr id="53" name="Rechte verbindingslijn 52">
            <a:extLst>
              <a:ext uri="{FF2B5EF4-FFF2-40B4-BE49-F238E27FC236}">
                <a16:creationId xmlns:a16="http://schemas.microsoft.com/office/drawing/2014/main" id="{27D9CC77-84AD-7DBA-34F7-634509903653}"/>
              </a:ext>
            </a:extLst>
          </p:cNvPr>
          <p:cNvCxnSpPr>
            <a:cxnSpLocks/>
          </p:cNvCxnSpPr>
          <p:nvPr/>
        </p:nvCxnSpPr>
        <p:spPr>
          <a:xfrm>
            <a:off x="3307971" y="5539495"/>
            <a:ext cx="4406906" cy="0"/>
          </a:xfrm>
          <a:prstGeom prst="line">
            <a:avLst/>
          </a:prstGeom>
          <a:ln w="12700">
            <a:solidFill>
              <a:srgbClr val="4D4D4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kstvak 53">
            <a:extLst>
              <a:ext uri="{FF2B5EF4-FFF2-40B4-BE49-F238E27FC236}">
                <a16:creationId xmlns:a16="http://schemas.microsoft.com/office/drawing/2014/main" id="{D7373696-EA11-9504-8D46-06F3AAB6C72B}"/>
              </a:ext>
            </a:extLst>
          </p:cNvPr>
          <p:cNvSpPr txBox="1"/>
          <p:nvPr/>
        </p:nvSpPr>
        <p:spPr>
          <a:xfrm>
            <a:off x="7529462" y="5513507"/>
            <a:ext cx="3173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000">
                <a:solidFill>
                  <a:srgbClr val="5F5F5F"/>
                </a:solidFill>
                <a:latin typeface="+mj-lt"/>
              </a:rPr>
              <a:t>IT</a:t>
            </a:r>
          </a:p>
        </p:txBody>
      </p:sp>
      <p:sp>
        <p:nvSpPr>
          <p:cNvPr id="55" name="Tekstvak 54">
            <a:extLst>
              <a:ext uri="{FF2B5EF4-FFF2-40B4-BE49-F238E27FC236}">
                <a16:creationId xmlns:a16="http://schemas.microsoft.com/office/drawing/2014/main" id="{5791AFDE-286C-BE7E-0D2C-D2BC50555CB8}"/>
              </a:ext>
            </a:extLst>
          </p:cNvPr>
          <p:cNvSpPr txBox="1"/>
          <p:nvPr/>
        </p:nvSpPr>
        <p:spPr>
          <a:xfrm>
            <a:off x="7214485" y="5268940"/>
            <a:ext cx="6395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000">
                <a:solidFill>
                  <a:srgbClr val="5F5F5F"/>
                </a:solidFill>
                <a:latin typeface="+mj-lt"/>
              </a:rPr>
              <a:t>Niet-IT</a:t>
            </a:r>
          </a:p>
        </p:txBody>
      </p:sp>
      <p:sp>
        <p:nvSpPr>
          <p:cNvPr id="82" name="Rechthoek 81">
            <a:extLst>
              <a:ext uri="{FF2B5EF4-FFF2-40B4-BE49-F238E27FC236}">
                <a16:creationId xmlns:a16="http://schemas.microsoft.com/office/drawing/2014/main" id="{EABF7419-C81A-E577-8804-37FE0368C5C9}"/>
              </a:ext>
            </a:extLst>
          </p:cNvPr>
          <p:cNvSpPr/>
          <p:nvPr/>
        </p:nvSpPr>
        <p:spPr>
          <a:xfrm>
            <a:off x="3866027" y="3439555"/>
            <a:ext cx="434783" cy="30478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1400">
                <a:solidFill>
                  <a:schemeClr val="accent1"/>
                </a:solidFill>
              </a:rPr>
              <a:t>Hyperscale / single-tenant</a:t>
            </a:r>
          </a:p>
        </p:txBody>
      </p:sp>
      <p:sp>
        <p:nvSpPr>
          <p:cNvPr id="83" name="Tekstvak 82">
            <a:extLst>
              <a:ext uri="{FF2B5EF4-FFF2-40B4-BE49-F238E27FC236}">
                <a16:creationId xmlns:a16="http://schemas.microsoft.com/office/drawing/2014/main" id="{F1F6C8DB-532B-799C-3B0C-FA3E67DF3CB1}"/>
              </a:ext>
            </a:extLst>
          </p:cNvPr>
          <p:cNvSpPr txBox="1"/>
          <p:nvPr/>
        </p:nvSpPr>
        <p:spPr>
          <a:xfrm>
            <a:off x="6875552" y="3687385"/>
            <a:ext cx="4346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">
                <a:solidFill>
                  <a:schemeClr val="accent4"/>
                </a:solidFill>
                <a:latin typeface="+mj-lt"/>
              </a:rPr>
              <a:t>N+1</a:t>
            </a:r>
          </a:p>
        </p:txBody>
      </p:sp>
      <p:sp>
        <p:nvSpPr>
          <p:cNvPr id="84" name="Tekstvak 83">
            <a:extLst>
              <a:ext uri="{FF2B5EF4-FFF2-40B4-BE49-F238E27FC236}">
                <a16:creationId xmlns:a16="http://schemas.microsoft.com/office/drawing/2014/main" id="{38A1C6A0-0BC4-4E74-31B3-A471F82EF808}"/>
              </a:ext>
            </a:extLst>
          </p:cNvPr>
          <p:cNvSpPr txBox="1"/>
          <p:nvPr/>
        </p:nvSpPr>
        <p:spPr>
          <a:xfrm>
            <a:off x="6687373" y="4609774"/>
            <a:ext cx="4346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">
                <a:solidFill>
                  <a:schemeClr val="accent6"/>
                </a:solidFill>
                <a:latin typeface="+mj-lt"/>
              </a:rPr>
              <a:t>N+1</a:t>
            </a:r>
          </a:p>
        </p:txBody>
      </p:sp>
      <p:sp>
        <p:nvSpPr>
          <p:cNvPr id="85" name="Tekstvak 84">
            <a:extLst>
              <a:ext uri="{FF2B5EF4-FFF2-40B4-BE49-F238E27FC236}">
                <a16:creationId xmlns:a16="http://schemas.microsoft.com/office/drawing/2014/main" id="{4028688A-8936-A05B-1A65-9C53692AC1A5}"/>
              </a:ext>
            </a:extLst>
          </p:cNvPr>
          <p:cNvSpPr txBox="1"/>
          <p:nvPr/>
        </p:nvSpPr>
        <p:spPr>
          <a:xfrm>
            <a:off x="5704796" y="4609774"/>
            <a:ext cx="4346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">
                <a:solidFill>
                  <a:schemeClr val="accent6"/>
                </a:solidFill>
                <a:latin typeface="+mj-lt"/>
              </a:rPr>
              <a:t>N+1</a:t>
            </a:r>
          </a:p>
        </p:txBody>
      </p:sp>
      <p:sp>
        <p:nvSpPr>
          <p:cNvPr id="96" name="Rechthoek 95">
            <a:extLst>
              <a:ext uri="{FF2B5EF4-FFF2-40B4-BE49-F238E27FC236}">
                <a16:creationId xmlns:a16="http://schemas.microsoft.com/office/drawing/2014/main" id="{B8275617-A496-3060-7CDD-E6F0723B9FBC}"/>
              </a:ext>
            </a:extLst>
          </p:cNvPr>
          <p:cNvSpPr/>
          <p:nvPr/>
        </p:nvSpPr>
        <p:spPr>
          <a:xfrm>
            <a:off x="1470793" y="5598994"/>
            <a:ext cx="1246069" cy="8883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err="1"/>
              <a:t>Eind-gebruikers</a:t>
            </a:r>
            <a:endParaRPr lang="nl-NL"/>
          </a:p>
        </p:txBody>
      </p:sp>
      <p:cxnSp>
        <p:nvCxnSpPr>
          <p:cNvPr id="97" name="Rechte verbindingslijn met pijl 96">
            <a:extLst>
              <a:ext uri="{FF2B5EF4-FFF2-40B4-BE49-F238E27FC236}">
                <a16:creationId xmlns:a16="http://schemas.microsoft.com/office/drawing/2014/main" id="{20069746-2F38-6035-FA9D-C177F44825CB}"/>
              </a:ext>
            </a:extLst>
          </p:cNvPr>
          <p:cNvCxnSpPr>
            <a:cxnSpLocks/>
            <a:stCxn id="96" idx="3"/>
            <a:endCxn id="26" idx="1"/>
          </p:cNvCxnSpPr>
          <p:nvPr/>
        </p:nvCxnSpPr>
        <p:spPr>
          <a:xfrm>
            <a:off x="2716862" y="6043188"/>
            <a:ext cx="591110" cy="0"/>
          </a:xfrm>
          <a:prstGeom prst="straightConnector1">
            <a:avLst/>
          </a:prstGeom>
          <a:ln w="12700">
            <a:solidFill>
              <a:srgbClr val="4D4D4D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Verbindingslijn: gebogen 1">
            <a:extLst>
              <a:ext uri="{FF2B5EF4-FFF2-40B4-BE49-F238E27FC236}">
                <a16:creationId xmlns:a16="http://schemas.microsoft.com/office/drawing/2014/main" id="{99DB6602-7495-1087-1749-655503FE79E1}"/>
              </a:ext>
            </a:extLst>
          </p:cNvPr>
          <p:cNvCxnSpPr/>
          <p:nvPr/>
        </p:nvCxnSpPr>
        <p:spPr>
          <a:xfrm rot="5400000">
            <a:off x="3088624" y="5488394"/>
            <a:ext cx="12700" cy="1989591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Rechte verbindingslijn 111">
            <a:extLst>
              <a:ext uri="{FF2B5EF4-FFF2-40B4-BE49-F238E27FC236}">
                <a16:creationId xmlns:a16="http://schemas.microsoft.com/office/drawing/2014/main" id="{094E21EA-C8F9-0AED-B563-0018BC2AEA79}"/>
              </a:ext>
            </a:extLst>
          </p:cNvPr>
          <p:cNvCxnSpPr>
            <a:cxnSpLocks/>
          </p:cNvCxnSpPr>
          <p:nvPr/>
        </p:nvCxnSpPr>
        <p:spPr>
          <a:xfrm>
            <a:off x="10353099" y="3230286"/>
            <a:ext cx="0" cy="3374697"/>
          </a:xfrm>
          <a:prstGeom prst="line">
            <a:avLst/>
          </a:prstGeom>
          <a:ln w="12700">
            <a:solidFill>
              <a:srgbClr val="4D4D4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ekstvak 112">
            <a:extLst>
              <a:ext uri="{FF2B5EF4-FFF2-40B4-BE49-F238E27FC236}">
                <a16:creationId xmlns:a16="http://schemas.microsoft.com/office/drawing/2014/main" id="{B293F619-4FA0-52B8-3929-291C28B8E7A2}"/>
              </a:ext>
            </a:extLst>
          </p:cNvPr>
          <p:cNvSpPr txBox="1"/>
          <p:nvPr/>
        </p:nvSpPr>
        <p:spPr>
          <a:xfrm rot="5400000">
            <a:off x="9630079" y="3969180"/>
            <a:ext cx="1758628" cy="246221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l"/>
            <a:r>
              <a:rPr lang="nl-NL" sz="1000">
                <a:solidFill>
                  <a:srgbClr val="4D4D4D"/>
                </a:solidFill>
                <a:latin typeface="+mj-lt"/>
              </a:rPr>
              <a:t>Buiten</a:t>
            </a:r>
            <a:r>
              <a:rPr lang="nl-NL" sz="1000">
                <a:solidFill>
                  <a:srgbClr val="5F5F5F"/>
                </a:solidFill>
                <a:latin typeface="+mj-lt"/>
              </a:rPr>
              <a:t> Nederland</a:t>
            </a:r>
          </a:p>
        </p:txBody>
      </p:sp>
      <p:sp>
        <p:nvSpPr>
          <p:cNvPr id="114" name="Tekstvak 113">
            <a:extLst>
              <a:ext uri="{FF2B5EF4-FFF2-40B4-BE49-F238E27FC236}">
                <a16:creationId xmlns:a16="http://schemas.microsoft.com/office/drawing/2014/main" id="{A1D43C5F-2CF7-8093-7E60-CAB6DF0A618F}"/>
              </a:ext>
            </a:extLst>
          </p:cNvPr>
          <p:cNvSpPr txBox="1"/>
          <p:nvPr/>
        </p:nvSpPr>
        <p:spPr>
          <a:xfrm rot="5400000">
            <a:off x="9463207" y="3835915"/>
            <a:ext cx="1492096" cy="246221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l"/>
            <a:r>
              <a:rPr lang="nl-NL" sz="1000">
                <a:solidFill>
                  <a:srgbClr val="4D4D4D"/>
                </a:solidFill>
                <a:latin typeface="+mj-lt"/>
              </a:rPr>
              <a:t>Binnen</a:t>
            </a:r>
            <a:r>
              <a:rPr lang="nl-NL" sz="1000">
                <a:solidFill>
                  <a:srgbClr val="5F5F5F"/>
                </a:solidFill>
                <a:latin typeface="+mj-lt"/>
              </a:rPr>
              <a:t> Nederland</a:t>
            </a:r>
          </a:p>
        </p:txBody>
      </p:sp>
      <p:pic>
        <p:nvPicPr>
          <p:cNvPr id="115" name="Afbeelding 114" descr="Afbeelding met cirkel, Graphics, schermopname, Kleurrijkheid&#10;&#10;Automatisch gegenereerde beschrijving">
            <a:extLst>
              <a:ext uri="{FF2B5EF4-FFF2-40B4-BE49-F238E27FC236}">
                <a16:creationId xmlns:a16="http://schemas.microsoft.com/office/drawing/2014/main" id="{8D6E0D75-A760-9049-3101-03541EE4A1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449" y="3271648"/>
            <a:ext cx="307716" cy="307716"/>
          </a:xfrm>
          <a:prstGeom prst="rect">
            <a:avLst/>
          </a:prstGeom>
        </p:spPr>
      </p:pic>
      <p:grpSp>
        <p:nvGrpSpPr>
          <p:cNvPr id="116" name="Groep 115">
            <a:extLst>
              <a:ext uri="{FF2B5EF4-FFF2-40B4-BE49-F238E27FC236}">
                <a16:creationId xmlns:a16="http://schemas.microsoft.com/office/drawing/2014/main" id="{0E881247-F787-F4F2-C02E-FB8435F573D5}"/>
              </a:ext>
            </a:extLst>
          </p:cNvPr>
          <p:cNvGrpSpPr/>
          <p:nvPr/>
        </p:nvGrpSpPr>
        <p:grpSpPr>
          <a:xfrm>
            <a:off x="7789407" y="4717496"/>
            <a:ext cx="3282754" cy="2053649"/>
            <a:chOff x="7183503" y="3333092"/>
            <a:chExt cx="3282754" cy="2053649"/>
          </a:xfrm>
        </p:grpSpPr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5928D93F-EF47-D398-E525-5865A63C33B1}"/>
                </a:ext>
              </a:extLst>
            </p:cNvPr>
            <p:cNvGrpSpPr/>
            <p:nvPr/>
          </p:nvGrpSpPr>
          <p:grpSpPr>
            <a:xfrm>
              <a:off x="7183503" y="3333092"/>
              <a:ext cx="3026366" cy="1820611"/>
              <a:chOff x="7183503" y="3333092"/>
              <a:chExt cx="3026366" cy="1820611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037E0903-E840-BD00-5189-5EAD9D735AAB}"/>
                  </a:ext>
                </a:extLst>
              </p:cNvPr>
              <p:cNvGrpSpPr/>
              <p:nvPr/>
            </p:nvGrpSpPr>
            <p:grpSpPr>
              <a:xfrm>
                <a:off x="8031002" y="3695210"/>
                <a:ext cx="2178867" cy="1458493"/>
                <a:chOff x="8800981" y="4215518"/>
                <a:chExt cx="2178867" cy="1458493"/>
              </a:xfrm>
            </p:grpSpPr>
            <p:cxnSp>
              <p:nvCxnSpPr>
                <p:cNvPr id="125" name="Rechte verbindingslijn met pijl 124">
                  <a:extLst>
                    <a:ext uri="{FF2B5EF4-FFF2-40B4-BE49-F238E27FC236}">
                      <a16:creationId xmlns:a16="http://schemas.microsoft.com/office/drawing/2014/main" id="{2D151D30-C1A4-DAEA-12F3-39083E92A05C}"/>
                    </a:ext>
                  </a:extLst>
                </p:cNvPr>
                <p:cNvCxnSpPr>
                  <a:cxnSpLocks/>
                  <a:stCxn id="118" idx="3"/>
                  <a:endCxn id="120" idx="0"/>
                </p:cNvCxnSpPr>
                <p:nvPr/>
              </p:nvCxnSpPr>
              <p:spPr>
                <a:xfrm>
                  <a:off x="10341883" y="4215518"/>
                  <a:ext cx="637965" cy="442871"/>
                </a:xfrm>
                <a:prstGeom prst="straightConnector1">
                  <a:avLst/>
                </a:prstGeom>
                <a:ln w="12700">
                  <a:solidFill>
                    <a:srgbClr val="4D4D4D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Rechte verbindingslijn met pijl 125">
                  <a:extLst>
                    <a:ext uri="{FF2B5EF4-FFF2-40B4-BE49-F238E27FC236}">
                      <a16:creationId xmlns:a16="http://schemas.microsoft.com/office/drawing/2014/main" id="{CBF162F2-7D60-7048-FA44-E13CA6A4B3CF}"/>
                    </a:ext>
                  </a:extLst>
                </p:cNvPr>
                <p:cNvCxnSpPr>
                  <a:cxnSpLocks/>
                  <a:stCxn id="120" idx="2"/>
                  <a:endCxn id="119" idx="3"/>
                </p:cNvCxnSpPr>
                <p:nvPr/>
              </p:nvCxnSpPr>
              <p:spPr>
                <a:xfrm flipH="1">
                  <a:off x="10129773" y="5124466"/>
                  <a:ext cx="850075" cy="549545"/>
                </a:xfrm>
                <a:prstGeom prst="straightConnector1">
                  <a:avLst/>
                </a:prstGeom>
                <a:ln w="12700">
                  <a:solidFill>
                    <a:srgbClr val="4D4D4D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Rechte verbindingslijn met pijl 126">
                  <a:extLst>
                    <a:ext uri="{FF2B5EF4-FFF2-40B4-BE49-F238E27FC236}">
                      <a16:creationId xmlns:a16="http://schemas.microsoft.com/office/drawing/2014/main" id="{C2A3F339-147B-D623-BB19-47D41C3B0B90}"/>
                    </a:ext>
                  </a:extLst>
                </p:cNvPr>
                <p:cNvCxnSpPr>
                  <a:cxnSpLocks/>
                  <a:stCxn id="119" idx="1"/>
                  <a:endCxn id="124" idx="3"/>
                </p:cNvCxnSpPr>
                <p:nvPr/>
              </p:nvCxnSpPr>
              <p:spPr>
                <a:xfrm flipH="1" flipV="1">
                  <a:off x="9057369" y="5174613"/>
                  <a:ext cx="559627" cy="499398"/>
                </a:xfrm>
                <a:prstGeom prst="straightConnector1">
                  <a:avLst/>
                </a:prstGeom>
                <a:ln w="12700">
                  <a:solidFill>
                    <a:srgbClr val="4D4D4D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Rechte verbindingslijn met pijl 127">
                  <a:extLst>
                    <a:ext uri="{FF2B5EF4-FFF2-40B4-BE49-F238E27FC236}">
                      <a16:creationId xmlns:a16="http://schemas.microsoft.com/office/drawing/2014/main" id="{6E902898-F533-A541-7882-1A94308ACCF7}"/>
                    </a:ext>
                  </a:extLst>
                </p:cNvPr>
                <p:cNvCxnSpPr>
                  <a:cxnSpLocks/>
                  <a:stCxn id="124" idx="0"/>
                  <a:endCxn id="118" idx="1"/>
                </p:cNvCxnSpPr>
                <p:nvPr/>
              </p:nvCxnSpPr>
              <p:spPr>
                <a:xfrm flipV="1">
                  <a:off x="8800981" y="4215518"/>
                  <a:ext cx="1028125" cy="726056"/>
                </a:xfrm>
                <a:prstGeom prst="straightConnector1">
                  <a:avLst/>
                </a:prstGeom>
                <a:ln w="12700">
                  <a:solidFill>
                    <a:srgbClr val="4D4D4D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Rechte verbindingslijn met pijl 128">
                  <a:extLst>
                    <a:ext uri="{FF2B5EF4-FFF2-40B4-BE49-F238E27FC236}">
                      <a16:creationId xmlns:a16="http://schemas.microsoft.com/office/drawing/2014/main" id="{B4C0470C-42BA-A279-521A-8D95956259FA}"/>
                    </a:ext>
                  </a:extLst>
                </p:cNvPr>
                <p:cNvCxnSpPr>
                  <a:cxnSpLocks/>
                  <a:stCxn id="119" idx="0"/>
                  <a:endCxn id="118" idx="2"/>
                </p:cNvCxnSpPr>
                <p:nvPr/>
              </p:nvCxnSpPr>
              <p:spPr>
                <a:xfrm flipV="1">
                  <a:off x="9873385" y="4448556"/>
                  <a:ext cx="212110" cy="992416"/>
                </a:xfrm>
                <a:prstGeom prst="straightConnector1">
                  <a:avLst/>
                </a:prstGeom>
                <a:ln w="12700">
                  <a:solidFill>
                    <a:srgbClr val="4D4D4D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2" name="Rechte verbindingslijn met pijl 121">
                <a:extLst>
                  <a:ext uri="{FF2B5EF4-FFF2-40B4-BE49-F238E27FC236}">
                    <a16:creationId xmlns:a16="http://schemas.microsoft.com/office/drawing/2014/main" id="{234C0573-97BC-867F-FE6A-944EDF19DC82}"/>
                  </a:ext>
                </a:extLst>
              </p:cNvPr>
              <p:cNvCxnSpPr>
                <a:cxnSpLocks/>
                <a:endCxn id="124" idx="1"/>
              </p:cNvCxnSpPr>
              <p:nvPr/>
            </p:nvCxnSpPr>
            <p:spPr>
              <a:xfrm>
                <a:off x="7183503" y="4654305"/>
                <a:ext cx="591110" cy="0"/>
              </a:xfrm>
              <a:prstGeom prst="straightConnector1">
                <a:avLst/>
              </a:prstGeom>
              <a:ln w="12700">
                <a:solidFill>
                  <a:srgbClr val="4D4D4D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Tekstvak 122">
                <a:extLst>
                  <a:ext uri="{FF2B5EF4-FFF2-40B4-BE49-F238E27FC236}">
                    <a16:creationId xmlns:a16="http://schemas.microsoft.com/office/drawing/2014/main" id="{D571AB7A-6367-E68B-6BD7-84A611943A7D}"/>
                  </a:ext>
                </a:extLst>
              </p:cNvPr>
              <p:cNvSpPr txBox="1"/>
              <p:nvPr/>
            </p:nvSpPr>
            <p:spPr>
              <a:xfrm>
                <a:off x="7934899" y="3333092"/>
                <a:ext cx="1015544" cy="40011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1000" dirty="0">
                    <a:solidFill>
                      <a:srgbClr val="5F5F5F"/>
                    </a:solidFill>
                    <a:latin typeface="+mj-lt"/>
                  </a:rPr>
                  <a:t>Netwerk van </a:t>
                </a:r>
                <a:br>
                  <a:rPr lang="nl-NL" sz="1000" dirty="0">
                    <a:solidFill>
                      <a:srgbClr val="5F5F5F"/>
                    </a:solidFill>
                    <a:latin typeface="+mj-lt"/>
                  </a:rPr>
                </a:br>
                <a:r>
                  <a:rPr lang="nl-NL" sz="1000" dirty="0">
                    <a:solidFill>
                      <a:srgbClr val="5F5F5F"/>
                    </a:solidFill>
                    <a:latin typeface="+mj-lt"/>
                  </a:rPr>
                  <a:t>datacenters</a:t>
                </a:r>
              </a:p>
            </p:txBody>
          </p:sp>
          <p:pic>
            <p:nvPicPr>
              <p:cNvPr id="124" name="Afbeelding 123">
                <a:extLst>
                  <a:ext uri="{FF2B5EF4-FFF2-40B4-BE49-F238E27FC236}">
                    <a16:creationId xmlns:a16="http://schemas.microsoft.com/office/drawing/2014/main" id="{8750C987-FE22-9209-26BB-1E3B2953A5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74613" y="4421266"/>
                <a:ext cx="512777" cy="466077"/>
              </a:xfrm>
              <a:prstGeom prst="rect">
                <a:avLst/>
              </a:prstGeom>
            </p:spPr>
          </p:pic>
        </p:grpSp>
        <p:pic>
          <p:nvPicPr>
            <p:cNvPr id="118" name="Afbeelding 117">
              <a:extLst>
                <a:ext uri="{FF2B5EF4-FFF2-40B4-BE49-F238E27FC236}">
                  <a16:creationId xmlns:a16="http://schemas.microsoft.com/office/drawing/2014/main" id="{8F054AD8-DE86-13AB-A73E-33CDF42D2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59127" y="3462171"/>
              <a:ext cx="512777" cy="466077"/>
            </a:xfrm>
            <a:prstGeom prst="rect">
              <a:avLst/>
            </a:prstGeom>
          </p:spPr>
        </p:pic>
        <p:pic>
          <p:nvPicPr>
            <p:cNvPr id="119" name="Afbeelding 118">
              <a:extLst>
                <a:ext uri="{FF2B5EF4-FFF2-40B4-BE49-F238E27FC236}">
                  <a16:creationId xmlns:a16="http://schemas.microsoft.com/office/drawing/2014/main" id="{2087BFD2-4341-7B7F-5653-6E0544498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47017" y="4920664"/>
              <a:ext cx="512777" cy="466077"/>
            </a:xfrm>
            <a:prstGeom prst="rect">
              <a:avLst/>
            </a:prstGeom>
          </p:spPr>
        </p:pic>
        <p:pic>
          <p:nvPicPr>
            <p:cNvPr id="120" name="Afbeelding 119">
              <a:extLst>
                <a:ext uri="{FF2B5EF4-FFF2-40B4-BE49-F238E27FC236}">
                  <a16:creationId xmlns:a16="http://schemas.microsoft.com/office/drawing/2014/main" id="{B470F28A-3CCD-FF0F-9159-B8780F258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53480" y="4138081"/>
              <a:ext cx="512777" cy="466077"/>
            </a:xfrm>
            <a:prstGeom prst="rect">
              <a:avLst/>
            </a:prstGeom>
          </p:spPr>
        </p:pic>
      </p:grpSp>
      <p:cxnSp>
        <p:nvCxnSpPr>
          <p:cNvPr id="130" name="Rechte verbindingslijn met pijl 129">
            <a:extLst>
              <a:ext uri="{FF2B5EF4-FFF2-40B4-BE49-F238E27FC236}">
                <a16:creationId xmlns:a16="http://schemas.microsoft.com/office/drawing/2014/main" id="{FF10DAF8-9797-1CF0-5661-BF171D869E84}"/>
              </a:ext>
            </a:extLst>
          </p:cNvPr>
          <p:cNvCxnSpPr>
            <a:cxnSpLocks/>
          </p:cNvCxnSpPr>
          <p:nvPr/>
        </p:nvCxnSpPr>
        <p:spPr>
          <a:xfrm>
            <a:off x="6110873" y="2455726"/>
            <a:ext cx="0" cy="219075"/>
          </a:xfrm>
          <a:prstGeom prst="straightConnector1">
            <a:avLst/>
          </a:prstGeom>
          <a:ln w="12700">
            <a:solidFill>
              <a:srgbClr val="4D4D4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Rechte verbindingslijn met pijl 130">
            <a:extLst>
              <a:ext uri="{FF2B5EF4-FFF2-40B4-BE49-F238E27FC236}">
                <a16:creationId xmlns:a16="http://schemas.microsoft.com/office/drawing/2014/main" id="{12854338-F1D4-2B42-E45F-1B6ECD654450}"/>
              </a:ext>
            </a:extLst>
          </p:cNvPr>
          <p:cNvCxnSpPr>
            <a:cxnSpLocks/>
          </p:cNvCxnSpPr>
          <p:nvPr/>
        </p:nvCxnSpPr>
        <p:spPr>
          <a:xfrm flipV="1">
            <a:off x="6332836" y="3201934"/>
            <a:ext cx="0" cy="214377"/>
          </a:xfrm>
          <a:prstGeom prst="straightConnector1">
            <a:avLst/>
          </a:prstGeom>
          <a:ln w="12700">
            <a:solidFill>
              <a:srgbClr val="4D4D4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2" name="Groep 131">
            <a:extLst>
              <a:ext uri="{FF2B5EF4-FFF2-40B4-BE49-F238E27FC236}">
                <a16:creationId xmlns:a16="http://schemas.microsoft.com/office/drawing/2014/main" id="{6754F181-03F8-661B-377C-811D3DF88A21}"/>
              </a:ext>
            </a:extLst>
          </p:cNvPr>
          <p:cNvGrpSpPr/>
          <p:nvPr/>
        </p:nvGrpSpPr>
        <p:grpSpPr>
          <a:xfrm>
            <a:off x="5438551" y="2704324"/>
            <a:ext cx="1766972" cy="463009"/>
            <a:chOff x="5900609" y="1381031"/>
            <a:chExt cx="1499893" cy="463009"/>
          </a:xfrm>
        </p:grpSpPr>
        <p:sp>
          <p:nvSpPr>
            <p:cNvPr id="133" name="Rechthoek 132">
              <a:extLst>
                <a:ext uri="{FF2B5EF4-FFF2-40B4-BE49-F238E27FC236}">
                  <a16:creationId xmlns:a16="http://schemas.microsoft.com/office/drawing/2014/main" id="{EDF04BEE-DBCC-85AB-33E1-693E3ADCE039}"/>
                </a:ext>
              </a:extLst>
            </p:cNvPr>
            <p:cNvSpPr/>
            <p:nvPr/>
          </p:nvSpPr>
          <p:spPr>
            <a:xfrm>
              <a:off x="5952141" y="1452723"/>
              <a:ext cx="656242" cy="333932"/>
            </a:xfrm>
            <a:prstGeom prst="rect">
              <a:avLst/>
            </a:prstGeom>
            <a:noFill/>
            <a:ln w="12700">
              <a:solidFill>
                <a:schemeClr val="accent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800">
                  <a:solidFill>
                    <a:srgbClr val="4D4D4D"/>
                  </a:solidFill>
                </a:rPr>
                <a:t>Energie-leverancier</a:t>
              </a:r>
            </a:p>
          </p:txBody>
        </p:sp>
        <p:sp>
          <p:nvSpPr>
            <p:cNvPr id="134" name="Rechthoek 133">
              <a:extLst>
                <a:ext uri="{FF2B5EF4-FFF2-40B4-BE49-F238E27FC236}">
                  <a16:creationId xmlns:a16="http://schemas.microsoft.com/office/drawing/2014/main" id="{BC2E4DEC-5434-5566-ACA6-B7D7A26DD04B}"/>
                </a:ext>
              </a:extLst>
            </p:cNvPr>
            <p:cNvSpPr/>
            <p:nvPr/>
          </p:nvSpPr>
          <p:spPr>
            <a:xfrm>
              <a:off x="6650284" y="1454621"/>
              <a:ext cx="355472" cy="3339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800"/>
                <a:t>DSO</a:t>
              </a:r>
            </a:p>
          </p:txBody>
        </p:sp>
        <p:sp>
          <p:nvSpPr>
            <p:cNvPr id="135" name="Rechthoek 134">
              <a:extLst>
                <a:ext uri="{FF2B5EF4-FFF2-40B4-BE49-F238E27FC236}">
                  <a16:creationId xmlns:a16="http://schemas.microsoft.com/office/drawing/2014/main" id="{5BCC2DD0-F569-7748-71A2-6B21BC23E8FE}"/>
                </a:ext>
              </a:extLst>
            </p:cNvPr>
            <p:cNvSpPr/>
            <p:nvPr/>
          </p:nvSpPr>
          <p:spPr>
            <a:xfrm>
              <a:off x="7029796" y="1453860"/>
              <a:ext cx="341297" cy="3327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800"/>
                <a:t>TSO</a:t>
              </a:r>
            </a:p>
          </p:txBody>
        </p:sp>
        <p:sp>
          <p:nvSpPr>
            <p:cNvPr id="136" name="Rechthoek 135">
              <a:extLst>
                <a:ext uri="{FF2B5EF4-FFF2-40B4-BE49-F238E27FC236}">
                  <a16:creationId xmlns:a16="http://schemas.microsoft.com/office/drawing/2014/main" id="{CFB4A8A9-3AF8-A4EC-740A-95C0706C2B60}"/>
                </a:ext>
              </a:extLst>
            </p:cNvPr>
            <p:cNvSpPr/>
            <p:nvPr/>
          </p:nvSpPr>
          <p:spPr>
            <a:xfrm>
              <a:off x="5900609" y="1381031"/>
              <a:ext cx="1499893" cy="463009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800"/>
            </a:p>
          </p:txBody>
        </p:sp>
      </p:grpSp>
      <p:cxnSp>
        <p:nvCxnSpPr>
          <p:cNvPr id="137" name="Rechte verbindingslijn met pijl 136">
            <a:extLst>
              <a:ext uri="{FF2B5EF4-FFF2-40B4-BE49-F238E27FC236}">
                <a16:creationId xmlns:a16="http://schemas.microsoft.com/office/drawing/2014/main" id="{174199A8-B9E8-EC1E-0A70-8796DA55B4CF}"/>
              </a:ext>
            </a:extLst>
          </p:cNvPr>
          <p:cNvCxnSpPr>
            <a:cxnSpLocks/>
          </p:cNvCxnSpPr>
          <p:nvPr/>
        </p:nvCxnSpPr>
        <p:spPr>
          <a:xfrm>
            <a:off x="4923765" y="2982776"/>
            <a:ext cx="2290" cy="444538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Rechte verbindingslijn met pijl 137">
            <a:extLst>
              <a:ext uri="{FF2B5EF4-FFF2-40B4-BE49-F238E27FC236}">
                <a16:creationId xmlns:a16="http://schemas.microsoft.com/office/drawing/2014/main" id="{2312F41A-C443-D36B-6A41-9A579286D71C}"/>
              </a:ext>
            </a:extLst>
          </p:cNvPr>
          <p:cNvCxnSpPr>
            <a:cxnSpLocks/>
          </p:cNvCxnSpPr>
          <p:nvPr/>
        </p:nvCxnSpPr>
        <p:spPr>
          <a:xfrm flipV="1">
            <a:off x="5036572" y="2980395"/>
            <a:ext cx="0" cy="43821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9" name="Afbeelding 138" descr="Afbeelding met Graphics, clipart, creativiteit&#10;&#10;Automatisch gegenereerde beschrijving">
            <a:extLst>
              <a:ext uri="{FF2B5EF4-FFF2-40B4-BE49-F238E27FC236}">
                <a16:creationId xmlns:a16="http://schemas.microsoft.com/office/drawing/2014/main" id="{98691C36-2ABB-C815-42A5-B61FA8652D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841" y="3101745"/>
            <a:ext cx="164863" cy="164863"/>
          </a:xfrm>
          <a:prstGeom prst="rect">
            <a:avLst/>
          </a:prstGeom>
        </p:spPr>
      </p:pic>
      <p:pic>
        <p:nvPicPr>
          <p:cNvPr id="140" name="Afbeelding 139" descr="Afbeelding met symbool, Graphics, Lettertype, ontwerp&#10;&#10;Automatisch gegenereerde beschrijving">
            <a:extLst>
              <a:ext uri="{FF2B5EF4-FFF2-40B4-BE49-F238E27FC236}">
                <a16:creationId xmlns:a16="http://schemas.microsoft.com/office/drawing/2014/main" id="{A6124E00-E4BA-56DB-7B8B-DC2F7EE38F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281" y="3087157"/>
            <a:ext cx="187066" cy="187066"/>
          </a:xfrm>
          <a:prstGeom prst="rect">
            <a:avLst/>
          </a:prstGeom>
        </p:spPr>
      </p:pic>
      <p:sp>
        <p:nvSpPr>
          <p:cNvPr id="141" name="Rechthoek 140">
            <a:extLst>
              <a:ext uri="{FF2B5EF4-FFF2-40B4-BE49-F238E27FC236}">
                <a16:creationId xmlns:a16="http://schemas.microsoft.com/office/drawing/2014/main" id="{1D330EDB-6341-681A-6577-C81B96653BE1}"/>
              </a:ext>
            </a:extLst>
          </p:cNvPr>
          <p:cNvSpPr/>
          <p:nvPr/>
        </p:nvSpPr>
        <p:spPr>
          <a:xfrm>
            <a:off x="4655840" y="2642458"/>
            <a:ext cx="660680" cy="3339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/>
              <a:t>Warmte-netten</a:t>
            </a:r>
          </a:p>
        </p:txBody>
      </p:sp>
      <p:pic>
        <p:nvPicPr>
          <p:cNvPr id="142" name="Graphic 141" descr="Bliksemschicht met effen opvulling">
            <a:extLst>
              <a:ext uri="{FF2B5EF4-FFF2-40B4-BE49-F238E27FC236}">
                <a16:creationId xmlns:a16="http://schemas.microsoft.com/office/drawing/2014/main" id="{0F26D215-7DB2-DAD0-DA14-DCDC7A5EFB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99247" y="3213853"/>
            <a:ext cx="203582" cy="203582"/>
          </a:xfrm>
          <a:prstGeom prst="rect">
            <a:avLst/>
          </a:prstGeom>
        </p:spPr>
      </p:pic>
      <p:grpSp>
        <p:nvGrpSpPr>
          <p:cNvPr id="143" name="Groep 142">
            <a:extLst>
              <a:ext uri="{FF2B5EF4-FFF2-40B4-BE49-F238E27FC236}">
                <a16:creationId xmlns:a16="http://schemas.microsoft.com/office/drawing/2014/main" id="{1BE6895A-F876-CABB-6149-46529044DEA4}"/>
              </a:ext>
            </a:extLst>
          </p:cNvPr>
          <p:cNvGrpSpPr/>
          <p:nvPr/>
        </p:nvGrpSpPr>
        <p:grpSpPr>
          <a:xfrm>
            <a:off x="7086908" y="1484784"/>
            <a:ext cx="1291254" cy="927521"/>
            <a:chOff x="733581" y="3833099"/>
            <a:chExt cx="1291254" cy="927521"/>
          </a:xfrm>
        </p:grpSpPr>
        <p:sp>
          <p:nvSpPr>
            <p:cNvPr id="144" name="Rechthoek 143">
              <a:extLst>
                <a:ext uri="{FF2B5EF4-FFF2-40B4-BE49-F238E27FC236}">
                  <a16:creationId xmlns:a16="http://schemas.microsoft.com/office/drawing/2014/main" id="{0D9A1B2C-871D-0A58-89B2-13E9F9715580}"/>
                </a:ext>
              </a:extLst>
            </p:cNvPr>
            <p:cNvSpPr/>
            <p:nvPr/>
          </p:nvSpPr>
          <p:spPr>
            <a:xfrm>
              <a:off x="810576" y="4021844"/>
              <a:ext cx="1138084" cy="31113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800"/>
                <a:t>Batterijen</a:t>
              </a:r>
            </a:p>
          </p:txBody>
        </p:sp>
        <p:sp>
          <p:nvSpPr>
            <p:cNvPr id="145" name="Rechthoek 144">
              <a:extLst>
                <a:ext uri="{FF2B5EF4-FFF2-40B4-BE49-F238E27FC236}">
                  <a16:creationId xmlns:a16="http://schemas.microsoft.com/office/drawing/2014/main" id="{AF265A41-BBE0-5382-AA22-86CA30A65AD0}"/>
                </a:ext>
              </a:extLst>
            </p:cNvPr>
            <p:cNvSpPr/>
            <p:nvPr/>
          </p:nvSpPr>
          <p:spPr>
            <a:xfrm>
              <a:off x="733581" y="3846848"/>
              <a:ext cx="1291254" cy="913772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46" name="Tekstvak 145">
              <a:extLst>
                <a:ext uri="{FF2B5EF4-FFF2-40B4-BE49-F238E27FC236}">
                  <a16:creationId xmlns:a16="http://schemas.microsoft.com/office/drawing/2014/main" id="{7751D055-BFA3-2C53-0D15-222B82E9A3A7}"/>
                </a:ext>
              </a:extLst>
            </p:cNvPr>
            <p:cNvSpPr txBox="1"/>
            <p:nvPr/>
          </p:nvSpPr>
          <p:spPr>
            <a:xfrm>
              <a:off x="759968" y="3833099"/>
              <a:ext cx="1250589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800" b="1" dirty="0">
                  <a:solidFill>
                    <a:srgbClr val="5F5F5F"/>
                  </a:solidFill>
                  <a:latin typeface="+mj-lt"/>
                </a:rPr>
                <a:t>Opslag / bron</a:t>
              </a:r>
            </a:p>
          </p:txBody>
        </p:sp>
        <p:sp>
          <p:nvSpPr>
            <p:cNvPr id="147" name="Rechthoek 146">
              <a:extLst>
                <a:ext uri="{FF2B5EF4-FFF2-40B4-BE49-F238E27FC236}">
                  <a16:creationId xmlns:a16="http://schemas.microsoft.com/office/drawing/2014/main" id="{1C6D4AD3-B571-50D7-D85E-0AD56607859C}"/>
                </a:ext>
              </a:extLst>
            </p:cNvPr>
            <p:cNvSpPr/>
            <p:nvPr/>
          </p:nvSpPr>
          <p:spPr>
            <a:xfrm>
              <a:off x="798670" y="4392414"/>
              <a:ext cx="1149990" cy="31113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800" dirty="0" err="1"/>
                <a:t>Fuel</a:t>
              </a:r>
              <a:r>
                <a:rPr lang="nl-NL" sz="800" dirty="0"/>
                <a:t> </a:t>
              </a:r>
              <a:r>
                <a:rPr lang="nl-NL" sz="800" dirty="0" err="1"/>
                <a:t>cells</a:t>
              </a:r>
              <a:r>
                <a:rPr lang="nl-NL" sz="800" dirty="0"/>
                <a:t> </a:t>
              </a:r>
              <a:br>
                <a:rPr lang="nl-NL" sz="800" dirty="0"/>
              </a:br>
              <a:r>
                <a:rPr lang="nl-NL" sz="800" dirty="0"/>
                <a:t>(groene waterstof)</a:t>
              </a:r>
            </a:p>
          </p:txBody>
        </p:sp>
      </p:grpSp>
      <p:grpSp>
        <p:nvGrpSpPr>
          <p:cNvPr id="148" name="Groep 147">
            <a:extLst>
              <a:ext uri="{FF2B5EF4-FFF2-40B4-BE49-F238E27FC236}">
                <a16:creationId xmlns:a16="http://schemas.microsoft.com/office/drawing/2014/main" id="{66066242-B736-FF5F-4634-B22B9747DF4D}"/>
              </a:ext>
            </a:extLst>
          </p:cNvPr>
          <p:cNvGrpSpPr/>
          <p:nvPr/>
        </p:nvGrpSpPr>
        <p:grpSpPr>
          <a:xfrm>
            <a:off x="5436679" y="1484784"/>
            <a:ext cx="1345614" cy="928595"/>
            <a:chOff x="-468762" y="3796704"/>
            <a:chExt cx="962438" cy="928595"/>
          </a:xfrm>
        </p:grpSpPr>
        <p:sp>
          <p:nvSpPr>
            <p:cNvPr id="149" name="Rechthoek 148">
              <a:extLst>
                <a:ext uri="{FF2B5EF4-FFF2-40B4-BE49-F238E27FC236}">
                  <a16:creationId xmlns:a16="http://schemas.microsoft.com/office/drawing/2014/main" id="{DFF745A1-B1E6-E762-CB5E-B92CA5EA65D2}"/>
                </a:ext>
              </a:extLst>
            </p:cNvPr>
            <p:cNvSpPr/>
            <p:nvPr/>
          </p:nvSpPr>
          <p:spPr>
            <a:xfrm>
              <a:off x="31510" y="3999250"/>
              <a:ext cx="431313" cy="30777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800"/>
                <a:t>Zon</a:t>
              </a:r>
            </a:p>
          </p:txBody>
        </p:sp>
        <p:sp>
          <p:nvSpPr>
            <p:cNvPr id="150" name="Rechthoek 149">
              <a:extLst>
                <a:ext uri="{FF2B5EF4-FFF2-40B4-BE49-F238E27FC236}">
                  <a16:creationId xmlns:a16="http://schemas.microsoft.com/office/drawing/2014/main" id="{32033C6B-B964-2181-7999-68D5994A918A}"/>
                </a:ext>
              </a:extLst>
            </p:cNvPr>
            <p:cNvSpPr/>
            <p:nvPr/>
          </p:nvSpPr>
          <p:spPr>
            <a:xfrm>
              <a:off x="31510" y="4354357"/>
              <a:ext cx="431313" cy="30777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800">
                  <a:solidFill>
                    <a:schemeClr val="bg1"/>
                  </a:solidFill>
                </a:rPr>
                <a:t>Wind</a:t>
              </a:r>
            </a:p>
          </p:txBody>
        </p:sp>
        <p:sp>
          <p:nvSpPr>
            <p:cNvPr id="151" name="Rechthoek 150">
              <a:extLst>
                <a:ext uri="{FF2B5EF4-FFF2-40B4-BE49-F238E27FC236}">
                  <a16:creationId xmlns:a16="http://schemas.microsoft.com/office/drawing/2014/main" id="{708695AB-E67E-C74A-5D5B-37A25FEC0352}"/>
                </a:ext>
              </a:extLst>
            </p:cNvPr>
            <p:cNvSpPr/>
            <p:nvPr/>
          </p:nvSpPr>
          <p:spPr>
            <a:xfrm>
              <a:off x="-466777" y="3811528"/>
              <a:ext cx="960453" cy="913771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52" name="Tekstvak 151">
              <a:extLst>
                <a:ext uri="{FF2B5EF4-FFF2-40B4-BE49-F238E27FC236}">
                  <a16:creationId xmlns:a16="http://schemas.microsoft.com/office/drawing/2014/main" id="{9F9F32B5-21E7-70B5-C7C2-2196CF71D4CC}"/>
                </a:ext>
              </a:extLst>
            </p:cNvPr>
            <p:cNvSpPr txBox="1"/>
            <p:nvPr/>
          </p:nvSpPr>
          <p:spPr>
            <a:xfrm>
              <a:off x="-468762" y="3796704"/>
              <a:ext cx="96045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800" b="1" dirty="0">
                  <a:solidFill>
                    <a:srgbClr val="5F5F5F"/>
                  </a:solidFill>
                  <a:latin typeface="+mj-lt"/>
                </a:rPr>
                <a:t>Alternatieve opwek</a:t>
              </a:r>
            </a:p>
          </p:txBody>
        </p:sp>
      </p:grpSp>
      <p:sp>
        <p:nvSpPr>
          <p:cNvPr id="153" name="Rechthoek 152">
            <a:extLst>
              <a:ext uri="{FF2B5EF4-FFF2-40B4-BE49-F238E27FC236}">
                <a16:creationId xmlns:a16="http://schemas.microsoft.com/office/drawing/2014/main" id="{4054E867-D815-0358-5762-CD0F598CFF6A}"/>
              </a:ext>
            </a:extLst>
          </p:cNvPr>
          <p:cNvSpPr/>
          <p:nvPr/>
        </p:nvSpPr>
        <p:spPr>
          <a:xfrm>
            <a:off x="5487316" y="1687329"/>
            <a:ext cx="605123" cy="3077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/>
              <a:t>Nucleair</a:t>
            </a:r>
          </a:p>
        </p:txBody>
      </p:sp>
      <p:sp>
        <p:nvSpPr>
          <p:cNvPr id="154" name="Rechthoek 153">
            <a:extLst>
              <a:ext uri="{FF2B5EF4-FFF2-40B4-BE49-F238E27FC236}">
                <a16:creationId xmlns:a16="http://schemas.microsoft.com/office/drawing/2014/main" id="{B702344E-90A8-C78C-3F59-7D957100543C}"/>
              </a:ext>
            </a:extLst>
          </p:cNvPr>
          <p:cNvSpPr/>
          <p:nvPr/>
        </p:nvSpPr>
        <p:spPr>
          <a:xfrm>
            <a:off x="5487316" y="2042436"/>
            <a:ext cx="603033" cy="3067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/>
              <a:t>Getijde</a:t>
            </a:r>
          </a:p>
        </p:txBody>
      </p:sp>
      <p:cxnSp>
        <p:nvCxnSpPr>
          <p:cNvPr id="155" name="Rechte verbindingslijn met pijl 154">
            <a:extLst>
              <a:ext uri="{FF2B5EF4-FFF2-40B4-BE49-F238E27FC236}">
                <a16:creationId xmlns:a16="http://schemas.microsoft.com/office/drawing/2014/main" id="{D8DC821C-4847-32F4-93E8-5BD3B6BA81F0}"/>
              </a:ext>
            </a:extLst>
          </p:cNvPr>
          <p:cNvCxnSpPr>
            <a:cxnSpLocks/>
          </p:cNvCxnSpPr>
          <p:nvPr/>
        </p:nvCxnSpPr>
        <p:spPr>
          <a:xfrm>
            <a:off x="6806854" y="1965621"/>
            <a:ext cx="265981" cy="0"/>
          </a:xfrm>
          <a:prstGeom prst="straightConnector1">
            <a:avLst/>
          </a:prstGeom>
          <a:ln w="12700">
            <a:solidFill>
              <a:srgbClr val="4D4D4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Rechte verbindingslijn met pijl 155">
            <a:extLst>
              <a:ext uri="{FF2B5EF4-FFF2-40B4-BE49-F238E27FC236}">
                <a16:creationId xmlns:a16="http://schemas.microsoft.com/office/drawing/2014/main" id="{2CDA9F45-CF8A-91C7-C806-6E05CCE42985}"/>
              </a:ext>
            </a:extLst>
          </p:cNvPr>
          <p:cNvCxnSpPr>
            <a:cxnSpLocks/>
          </p:cNvCxnSpPr>
          <p:nvPr/>
        </p:nvCxnSpPr>
        <p:spPr>
          <a:xfrm flipH="1" flipV="1">
            <a:off x="6808025" y="2070243"/>
            <a:ext cx="254439" cy="1308"/>
          </a:xfrm>
          <a:prstGeom prst="straightConnector1">
            <a:avLst/>
          </a:prstGeom>
          <a:ln w="12700">
            <a:solidFill>
              <a:srgbClr val="4D4D4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Rechte verbindingslijn met pijl 156">
            <a:extLst>
              <a:ext uri="{FF2B5EF4-FFF2-40B4-BE49-F238E27FC236}">
                <a16:creationId xmlns:a16="http://schemas.microsoft.com/office/drawing/2014/main" id="{88D463AD-A40B-C5CC-D44D-37BCEDBA8087}"/>
              </a:ext>
            </a:extLst>
          </p:cNvPr>
          <p:cNvCxnSpPr>
            <a:cxnSpLocks/>
          </p:cNvCxnSpPr>
          <p:nvPr/>
        </p:nvCxnSpPr>
        <p:spPr>
          <a:xfrm>
            <a:off x="6419212" y="3201716"/>
            <a:ext cx="0" cy="215155"/>
          </a:xfrm>
          <a:prstGeom prst="straightConnector1">
            <a:avLst/>
          </a:prstGeom>
          <a:ln w="12700">
            <a:solidFill>
              <a:srgbClr val="4D4D4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Rechte verbindingslijn met pijl 157">
            <a:extLst>
              <a:ext uri="{FF2B5EF4-FFF2-40B4-BE49-F238E27FC236}">
                <a16:creationId xmlns:a16="http://schemas.microsoft.com/office/drawing/2014/main" id="{81B90B33-C861-211A-F861-6795095C64F6}"/>
              </a:ext>
            </a:extLst>
          </p:cNvPr>
          <p:cNvCxnSpPr>
            <a:cxnSpLocks/>
          </p:cNvCxnSpPr>
          <p:nvPr/>
        </p:nvCxnSpPr>
        <p:spPr>
          <a:xfrm flipV="1">
            <a:off x="6195972" y="2438263"/>
            <a:ext cx="0" cy="237215"/>
          </a:xfrm>
          <a:prstGeom prst="straightConnector1">
            <a:avLst/>
          </a:prstGeom>
          <a:ln w="12700">
            <a:solidFill>
              <a:srgbClr val="4D4D4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Rechte verbindingslijn met pijl 158">
            <a:extLst>
              <a:ext uri="{FF2B5EF4-FFF2-40B4-BE49-F238E27FC236}">
                <a16:creationId xmlns:a16="http://schemas.microsoft.com/office/drawing/2014/main" id="{C0477D88-81F8-5E3F-921F-1142FB86A868}"/>
              </a:ext>
            </a:extLst>
          </p:cNvPr>
          <p:cNvCxnSpPr>
            <a:cxnSpLocks/>
          </p:cNvCxnSpPr>
          <p:nvPr/>
        </p:nvCxnSpPr>
        <p:spPr>
          <a:xfrm>
            <a:off x="7498961" y="2438263"/>
            <a:ext cx="0" cy="966198"/>
          </a:xfrm>
          <a:prstGeom prst="straightConnector1">
            <a:avLst/>
          </a:prstGeom>
          <a:ln w="12700">
            <a:solidFill>
              <a:srgbClr val="4D4D4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Rechte verbindingslijn met pijl 159">
            <a:extLst>
              <a:ext uri="{FF2B5EF4-FFF2-40B4-BE49-F238E27FC236}">
                <a16:creationId xmlns:a16="http://schemas.microsoft.com/office/drawing/2014/main" id="{9D88859A-D3FB-86A3-6713-B81CFFB4607D}"/>
              </a:ext>
            </a:extLst>
          </p:cNvPr>
          <p:cNvCxnSpPr>
            <a:cxnSpLocks/>
          </p:cNvCxnSpPr>
          <p:nvPr/>
        </p:nvCxnSpPr>
        <p:spPr>
          <a:xfrm flipH="1" flipV="1">
            <a:off x="7597452" y="2438263"/>
            <a:ext cx="1" cy="961243"/>
          </a:xfrm>
          <a:prstGeom prst="straightConnector1">
            <a:avLst/>
          </a:prstGeom>
          <a:ln w="12700">
            <a:solidFill>
              <a:srgbClr val="4D4D4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1" name="Graphic 160" descr="Bliksemschicht met effen opvulling">
            <a:extLst>
              <a:ext uri="{FF2B5EF4-FFF2-40B4-BE49-F238E27FC236}">
                <a16:creationId xmlns:a16="http://schemas.microsoft.com/office/drawing/2014/main" id="{3F261CF1-DB32-CB4D-91D2-D40193D239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00967" y="2463442"/>
            <a:ext cx="203582" cy="203582"/>
          </a:xfrm>
          <a:prstGeom prst="rect">
            <a:avLst/>
          </a:prstGeom>
        </p:spPr>
      </p:pic>
      <p:pic>
        <p:nvPicPr>
          <p:cNvPr id="162" name="Graphic 161" descr="Bliksemschicht met effen opvulling">
            <a:extLst>
              <a:ext uri="{FF2B5EF4-FFF2-40B4-BE49-F238E27FC236}">
                <a16:creationId xmlns:a16="http://schemas.microsoft.com/office/drawing/2014/main" id="{B100B7E7-02B5-02FD-E443-D9E0ACF3FA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13310" y="2785261"/>
            <a:ext cx="203582" cy="20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9962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AF265F-B7D6-2731-78C3-F19B53489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Omvang van de sector in Nederland (cijfers Pb7)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2446064-0EB3-8021-DCB9-ECC19DFE52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8764A-9985-45FE-ACBE-969CBAA93A85}" type="slidenum">
              <a:rPr lang="nl-NL" smtClean="0"/>
              <a:pPr/>
              <a:t>11</a:t>
            </a:fld>
            <a:endParaRPr lang="nl-NL" dirty="0"/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34AB7BA9-A072-1F85-48A8-F3F0382432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838727"/>
              </p:ext>
            </p:extLst>
          </p:nvPr>
        </p:nvGraphicFramePr>
        <p:xfrm>
          <a:off x="109236" y="1574251"/>
          <a:ext cx="5842748" cy="38033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1470">
                  <a:extLst>
                    <a:ext uri="{9D8B030D-6E8A-4147-A177-3AD203B41FA5}">
                      <a16:colId xmlns:a16="http://schemas.microsoft.com/office/drawing/2014/main" val="3336304954"/>
                    </a:ext>
                  </a:extLst>
                </a:gridCol>
                <a:gridCol w="1304079">
                  <a:extLst>
                    <a:ext uri="{9D8B030D-6E8A-4147-A177-3AD203B41FA5}">
                      <a16:colId xmlns:a16="http://schemas.microsoft.com/office/drawing/2014/main" val="2537327944"/>
                    </a:ext>
                  </a:extLst>
                </a:gridCol>
                <a:gridCol w="1168550">
                  <a:extLst>
                    <a:ext uri="{9D8B030D-6E8A-4147-A177-3AD203B41FA5}">
                      <a16:colId xmlns:a16="http://schemas.microsoft.com/office/drawing/2014/main" val="2413040958"/>
                    </a:ext>
                  </a:extLst>
                </a:gridCol>
                <a:gridCol w="876412">
                  <a:extLst>
                    <a:ext uri="{9D8B030D-6E8A-4147-A177-3AD203B41FA5}">
                      <a16:colId xmlns:a16="http://schemas.microsoft.com/office/drawing/2014/main" val="2365421394"/>
                    </a:ext>
                  </a:extLst>
                </a:gridCol>
                <a:gridCol w="1012237">
                  <a:extLst>
                    <a:ext uri="{9D8B030D-6E8A-4147-A177-3AD203B41FA5}">
                      <a16:colId xmlns:a16="http://schemas.microsoft.com/office/drawing/2014/main" val="2275660788"/>
                    </a:ext>
                  </a:extLst>
                </a:gridCol>
              </a:tblGrid>
              <a:tr h="931739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l-NL" sz="1400" dirty="0">
                          <a:effectLst/>
                        </a:rPr>
                        <a:t> </a:t>
                      </a:r>
                      <a:endParaRPr lang="nl-NL" sz="1400" dirty="0">
                        <a:solidFill>
                          <a:srgbClr val="4D4D4D"/>
                        </a:solidFill>
                        <a:effectLst/>
                        <a:latin typeface="Verdana" panose="020B0604030504040204" pitchFamily="34" charset="0"/>
                        <a:ea typeface="MS Minngs"/>
                        <a:cs typeface="Times New Roman" panose="02020603050405020304" pitchFamily="18" charset="0"/>
                      </a:endParaRPr>
                    </a:p>
                  </a:txBody>
                  <a:tcPr marL="69557" marR="69557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l-NL" sz="1400" dirty="0">
                          <a:solidFill>
                            <a:schemeClr val="bg1"/>
                          </a:solidFill>
                          <a:effectLst/>
                        </a:rPr>
                        <a:t>Single-</a:t>
                      </a:r>
                      <a:r>
                        <a:rPr lang="nl-NL" sz="1400" dirty="0" err="1">
                          <a:solidFill>
                            <a:schemeClr val="bg1"/>
                          </a:solidFill>
                          <a:effectLst/>
                        </a:rPr>
                        <a:t>tentant</a:t>
                      </a:r>
                      <a:r>
                        <a:rPr lang="nl-NL" sz="1400" dirty="0">
                          <a:solidFill>
                            <a:schemeClr val="bg1"/>
                          </a:solidFill>
                          <a:effectLst/>
                        </a:rPr>
                        <a:t> (Enterprise)</a:t>
                      </a:r>
                      <a:endParaRPr lang="nl-NL" sz="14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MS Minngs"/>
                        <a:cs typeface="Times New Roman" panose="02020603050405020304" pitchFamily="18" charset="0"/>
                      </a:endParaRPr>
                    </a:p>
                  </a:txBody>
                  <a:tcPr marL="69557" marR="69557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l-NL" sz="1400" dirty="0" err="1">
                          <a:solidFill>
                            <a:schemeClr val="bg1"/>
                          </a:solidFill>
                          <a:effectLst/>
                        </a:rPr>
                        <a:t>Multi-tenant</a:t>
                      </a:r>
                      <a:r>
                        <a:rPr lang="nl-NL" sz="1400" dirty="0">
                          <a:solidFill>
                            <a:schemeClr val="bg1"/>
                          </a:solidFill>
                          <a:effectLst/>
                        </a:rPr>
                        <a:t> (Colocatie)</a:t>
                      </a:r>
                      <a:endParaRPr lang="nl-NL" sz="14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MS Minngs"/>
                        <a:cs typeface="Times New Roman" panose="02020603050405020304" pitchFamily="18" charset="0"/>
                      </a:endParaRPr>
                    </a:p>
                  </a:txBody>
                  <a:tcPr marL="69557" marR="69557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l-NL" sz="1400" dirty="0" err="1">
                          <a:solidFill>
                            <a:schemeClr val="bg1"/>
                          </a:solidFill>
                          <a:effectLst/>
                        </a:rPr>
                        <a:t>Hyper-scale</a:t>
                      </a:r>
                      <a:endParaRPr lang="nl-NL" sz="14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MS Minngs"/>
                        <a:cs typeface="Times New Roman" panose="02020603050405020304" pitchFamily="18" charset="0"/>
                      </a:endParaRPr>
                    </a:p>
                  </a:txBody>
                  <a:tcPr marL="69557" marR="69557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l-NL" sz="1400" dirty="0">
                          <a:solidFill>
                            <a:schemeClr val="bg1"/>
                          </a:solidFill>
                          <a:effectLst/>
                        </a:rPr>
                        <a:t>Totaal</a:t>
                      </a:r>
                      <a:endParaRPr lang="nl-NL" sz="1400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MS Minngs"/>
                        <a:cs typeface="Times New Roman" panose="02020603050405020304" pitchFamily="18" charset="0"/>
                      </a:endParaRPr>
                    </a:p>
                  </a:txBody>
                  <a:tcPr marL="69557" marR="69557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574503"/>
                  </a:ext>
                </a:extLst>
              </a:tr>
              <a:tr h="631989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l-NL" sz="1400" b="1" dirty="0">
                          <a:solidFill>
                            <a:srgbClr val="5F5F5F"/>
                          </a:solidFill>
                          <a:effectLst/>
                        </a:rPr>
                        <a:t>Aantal datacenters</a:t>
                      </a:r>
                      <a:endParaRPr lang="nl-NL" sz="1400" b="1" dirty="0">
                        <a:solidFill>
                          <a:srgbClr val="5F5F5F"/>
                        </a:solidFill>
                        <a:effectLst/>
                        <a:latin typeface="Verdana" panose="020B0604030504040204" pitchFamily="34" charset="0"/>
                        <a:ea typeface="MS Minngs"/>
                        <a:cs typeface="Times New Roman" panose="02020603050405020304" pitchFamily="18" charset="0"/>
                      </a:endParaRPr>
                    </a:p>
                  </a:txBody>
                  <a:tcPr marL="69557" marR="6955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l-NL" sz="1400" dirty="0">
                          <a:solidFill>
                            <a:srgbClr val="5F5F5F"/>
                          </a:solidFill>
                          <a:effectLst/>
                        </a:rPr>
                        <a:t>6.444</a:t>
                      </a:r>
                      <a:endParaRPr lang="nl-NL" sz="1400" dirty="0">
                        <a:solidFill>
                          <a:srgbClr val="5F5F5F"/>
                        </a:solidFill>
                        <a:effectLst/>
                        <a:latin typeface="Verdana" panose="020B0604030504040204" pitchFamily="34" charset="0"/>
                        <a:ea typeface="MS Minngs"/>
                        <a:cs typeface="Times New Roman" panose="02020603050405020304" pitchFamily="18" charset="0"/>
                      </a:endParaRPr>
                    </a:p>
                  </a:txBody>
                  <a:tcPr marL="69557" marR="6955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l-NL" sz="1400">
                          <a:solidFill>
                            <a:srgbClr val="5F5F5F"/>
                          </a:solidFill>
                          <a:effectLst/>
                        </a:rPr>
                        <a:t>189 </a:t>
                      </a:r>
                      <a:endParaRPr lang="nl-NL" sz="1400">
                        <a:solidFill>
                          <a:srgbClr val="5F5F5F"/>
                        </a:solidFill>
                        <a:effectLst/>
                        <a:latin typeface="Verdana" panose="020B0604030504040204" pitchFamily="34" charset="0"/>
                        <a:ea typeface="MS Minngs"/>
                        <a:cs typeface="Times New Roman" panose="02020603050405020304" pitchFamily="18" charset="0"/>
                      </a:endParaRPr>
                    </a:p>
                  </a:txBody>
                  <a:tcPr marL="69557" marR="6955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l-NL" sz="1400" dirty="0">
                          <a:solidFill>
                            <a:srgbClr val="5F5F5F"/>
                          </a:solidFill>
                          <a:effectLst/>
                        </a:rPr>
                        <a:t>3</a:t>
                      </a:r>
                      <a:endParaRPr lang="nl-NL" sz="1400" dirty="0">
                        <a:solidFill>
                          <a:srgbClr val="5F5F5F"/>
                        </a:solidFill>
                        <a:effectLst/>
                        <a:latin typeface="Verdana" panose="020B0604030504040204" pitchFamily="34" charset="0"/>
                        <a:ea typeface="MS Minngs"/>
                        <a:cs typeface="Times New Roman" panose="02020603050405020304" pitchFamily="18" charset="0"/>
                      </a:endParaRPr>
                    </a:p>
                  </a:txBody>
                  <a:tcPr marL="69557" marR="6955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l-NL" sz="1400" b="1" dirty="0">
                          <a:solidFill>
                            <a:srgbClr val="5F5F5F"/>
                          </a:solidFill>
                          <a:effectLst/>
                        </a:rPr>
                        <a:t>6.636</a:t>
                      </a:r>
                      <a:endParaRPr lang="nl-NL" sz="1400" b="1" dirty="0">
                        <a:solidFill>
                          <a:srgbClr val="5F5F5F"/>
                        </a:solidFill>
                        <a:effectLst/>
                        <a:latin typeface="Verdana" panose="020B0604030504040204" pitchFamily="34" charset="0"/>
                        <a:ea typeface="MS Minngs"/>
                        <a:cs typeface="Times New Roman" panose="02020603050405020304" pitchFamily="18" charset="0"/>
                      </a:endParaRPr>
                    </a:p>
                  </a:txBody>
                  <a:tcPr marL="69557" marR="69557" marT="0" marB="0" anchor="ctr"/>
                </a:tc>
                <a:extLst>
                  <a:ext uri="{0D108BD9-81ED-4DB2-BD59-A6C34878D82A}">
                    <a16:rowId xmlns:a16="http://schemas.microsoft.com/office/drawing/2014/main" val="2756983444"/>
                  </a:ext>
                </a:extLst>
              </a:tr>
              <a:tr h="511439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l-NL" sz="1400" b="1">
                          <a:solidFill>
                            <a:srgbClr val="5F5F5F"/>
                          </a:solidFill>
                          <a:effectLst/>
                        </a:rPr>
                        <a:t>Aantal aanbieders</a:t>
                      </a:r>
                      <a:endParaRPr lang="nl-NL" sz="1400" b="1">
                        <a:solidFill>
                          <a:srgbClr val="5F5F5F"/>
                        </a:solidFill>
                        <a:effectLst/>
                        <a:latin typeface="Verdana" panose="020B0604030504040204" pitchFamily="34" charset="0"/>
                        <a:ea typeface="MS Minngs"/>
                        <a:cs typeface="Times New Roman" panose="02020603050405020304" pitchFamily="18" charset="0"/>
                      </a:endParaRPr>
                    </a:p>
                  </a:txBody>
                  <a:tcPr marL="69557" marR="6955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l-NL" sz="1400" dirty="0">
                          <a:solidFill>
                            <a:srgbClr val="5F5F5F"/>
                          </a:solidFill>
                          <a:effectLst/>
                        </a:rPr>
                        <a:t>5.327</a:t>
                      </a:r>
                      <a:endParaRPr lang="nl-NL" sz="1400" dirty="0">
                        <a:solidFill>
                          <a:srgbClr val="5F5F5F"/>
                        </a:solidFill>
                        <a:effectLst/>
                        <a:latin typeface="Verdana" panose="020B0604030504040204" pitchFamily="34" charset="0"/>
                        <a:ea typeface="MS Minngs"/>
                        <a:cs typeface="Times New Roman" panose="02020603050405020304" pitchFamily="18" charset="0"/>
                      </a:endParaRPr>
                    </a:p>
                  </a:txBody>
                  <a:tcPr marL="69557" marR="6955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l-NL" sz="1400">
                          <a:solidFill>
                            <a:srgbClr val="5F5F5F"/>
                          </a:solidFill>
                          <a:effectLst/>
                        </a:rPr>
                        <a:t>100</a:t>
                      </a:r>
                      <a:endParaRPr lang="nl-NL" sz="1400">
                        <a:solidFill>
                          <a:srgbClr val="5F5F5F"/>
                        </a:solidFill>
                        <a:effectLst/>
                        <a:latin typeface="Verdana" panose="020B0604030504040204" pitchFamily="34" charset="0"/>
                        <a:ea typeface="MS Minngs"/>
                        <a:cs typeface="Times New Roman" panose="02020603050405020304" pitchFamily="18" charset="0"/>
                      </a:endParaRPr>
                    </a:p>
                  </a:txBody>
                  <a:tcPr marL="69557" marR="6955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l-NL" sz="1400">
                          <a:solidFill>
                            <a:srgbClr val="5F5F5F"/>
                          </a:solidFill>
                          <a:effectLst/>
                        </a:rPr>
                        <a:t>2</a:t>
                      </a:r>
                      <a:endParaRPr lang="nl-NL" sz="1400">
                        <a:solidFill>
                          <a:srgbClr val="5F5F5F"/>
                        </a:solidFill>
                        <a:effectLst/>
                        <a:latin typeface="Verdana" panose="020B0604030504040204" pitchFamily="34" charset="0"/>
                        <a:ea typeface="MS Minngs"/>
                        <a:cs typeface="Times New Roman" panose="02020603050405020304" pitchFamily="18" charset="0"/>
                      </a:endParaRPr>
                    </a:p>
                  </a:txBody>
                  <a:tcPr marL="69557" marR="6955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l-NL" sz="1400" b="1">
                          <a:solidFill>
                            <a:srgbClr val="5F5F5F"/>
                          </a:solidFill>
                          <a:effectLst/>
                        </a:rPr>
                        <a:t>5.429</a:t>
                      </a:r>
                      <a:endParaRPr lang="nl-NL" sz="1400" b="1">
                        <a:solidFill>
                          <a:srgbClr val="5F5F5F"/>
                        </a:solidFill>
                        <a:effectLst/>
                        <a:latin typeface="Verdana" panose="020B0604030504040204" pitchFamily="34" charset="0"/>
                        <a:ea typeface="MS Minngs"/>
                        <a:cs typeface="Times New Roman" panose="02020603050405020304" pitchFamily="18" charset="0"/>
                      </a:endParaRPr>
                    </a:p>
                  </a:txBody>
                  <a:tcPr marL="69557" marR="69557" marT="0" marB="0" anchor="ctr"/>
                </a:tc>
                <a:extLst>
                  <a:ext uri="{0D108BD9-81ED-4DB2-BD59-A6C34878D82A}">
                    <a16:rowId xmlns:a16="http://schemas.microsoft.com/office/drawing/2014/main" val="1153033377"/>
                  </a:ext>
                </a:extLst>
              </a:tr>
              <a:tr h="70534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l-NL" sz="1400" b="1" dirty="0">
                          <a:solidFill>
                            <a:srgbClr val="5F5F5F"/>
                          </a:solidFill>
                          <a:effectLst/>
                        </a:rPr>
                        <a:t>Omvang datavloer (m</a:t>
                      </a:r>
                      <a:r>
                        <a:rPr lang="nl-NL" sz="1400" b="1" baseline="30000" dirty="0">
                          <a:solidFill>
                            <a:srgbClr val="5F5F5F"/>
                          </a:solidFill>
                          <a:effectLst/>
                        </a:rPr>
                        <a:t>2</a:t>
                      </a:r>
                      <a:r>
                        <a:rPr lang="nl-NL" sz="1400" b="1" dirty="0">
                          <a:solidFill>
                            <a:srgbClr val="5F5F5F"/>
                          </a:solidFill>
                          <a:effectLst/>
                        </a:rPr>
                        <a:t>) </a:t>
                      </a:r>
                      <a:endParaRPr lang="nl-NL" sz="1400" b="1" dirty="0">
                        <a:solidFill>
                          <a:srgbClr val="5F5F5F"/>
                        </a:solidFill>
                        <a:effectLst/>
                        <a:latin typeface="Verdana" panose="020B0604030504040204" pitchFamily="34" charset="0"/>
                        <a:ea typeface="MS Minngs"/>
                        <a:cs typeface="Times New Roman" panose="02020603050405020304" pitchFamily="18" charset="0"/>
                      </a:endParaRPr>
                    </a:p>
                  </a:txBody>
                  <a:tcPr marL="69557" marR="6955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l-NL" sz="1400" dirty="0">
                          <a:solidFill>
                            <a:srgbClr val="5F5F5F"/>
                          </a:solidFill>
                          <a:effectLst/>
                        </a:rPr>
                        <a:t>281.427</a:t>
                      </a:r>
                      <a:endParaRPr lang="nl-NL" sz="1400" dirty="0">
                        <a:solidFill>
                          <a:srgbClr val="5F5F5F"/>
                        </a:solidFill>
                        <a:effectLst/>
                        <a:latin typeface="Verdana" panose="020B0604030504040204" pitchFamily="34" charset="0"/>
                        <a:ea typeface="MS Minngs"/>
                        <a:cs typeface="Times New Roman" panose="02020603050405020304" pitchFamily="18" charset="0"/>
                      </a:endParaRPr>
                    </a:p>
                  </a:txBody>
                  <a:tcPr marL="69557" marR="6955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l-NL" sz="1400" dirty="0">
                          <a:solidFill>
                            <a:srgbClr val="5F5F5F"/>
                          </a:solidFill>
                          <a:effectLst/>
                        </a:rPr>
                        <a:t>386.188</a:t>
                      </a:r>
                      <a:endParaRPr lang="nl-NL" sz="1400" dirty="0">
                        <a:solidFill>
                          <a:srgbClr val="5F5F5F"/>
                        </a:solidFill>
                        <a:effectLst/>
                        <a:latin typeface="Verdana" panose="020B0604030504040204" pitchFamily="34" charset="0"/>
                        <a:ea typeface="MS Minngs"/>
                        <a:cs typeface="Times New Roman" panose="02020603050405020304" pitchFamily="18" charset="0"/>
                      </a:endParaRPr>
                    </a:p>
                  </a:txBody>
                  <a:tcPr marL="69557" marR="6955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l-NL" sz="1400">
                          <a:solidFill>
                            <a:srgbClr val="5F5F5F"/>
                          </a:solidFill>
                          <a:effectLst/>
                        </a:rPr>
                        <a:t>121.000</a:t>
                      </a:r>
                      <a:endParaRPr lang="nl-NL" sz="1400">
                        <a:solidFill>
                          <a:srgbClr val="5F5F5F"/>
                        </a:solidFill>
                        <a:effectLst/>
                        <a:latin typeface="Verdana" panose="020B0604030504040204" pitchFamily="34" charset="0"/>
                        <a:ea typeface="MS Minngs"/>
                        <a:cs typeface="Times New Roman" panose="02020603050405020304" pitchFamily="18" charset="0"/>
                      </a:endParaRPr>
                    </a:p>
                  </a:txBody>
                  <a:tcPr marL="69557" marR="6955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l-NL" sz="1400" b="1">
                          <a:solidFill>
                            <a:srgbClr val="5F5F5F"/>
                          </a:solidFill>
                          <a:effectLst/>
                        </a:rPr>
                        <a:t>667.614</a:t>
                      </a:r>
                      <a:endParaRPr lang="nl-NL" sz="1400" b="1">
                        <a:solidFill>
                          <a:srgbClr val="5F5F5F"/>
                        </a:solidFill>
                        <a:effectLst/>
                        <a:latin typeface="Verdana" panose="020B0604030504040204" pitchFamily="34" charset="0"/>
                        <a:ea typeface="MS Minngs"/>
                        <a:cs typeface="Times New Roman" panose="02020603050405020304" pitchFamily="18" charset="0"/>
                      </a:endParaRPr>
                    </a:p>
                  </a:txBody>
                  <a:tcPr marL="69557" marR="69557" marT="0" marB="0" anchor="ctr"/>
                </a:tc>
                <a:extLst>
                  <a:ext uri="{0D108BD9-81ED-4DB2-BD59-A6C34878D82A}">
                    <a16:rowId xmlns:a16="http://schemas.microsoft.com/office/drawing/2014/main" val="4183098612"/>
                  </a:ext>
                </a:extLst>
              </a:tr>
              <a:tr h="511439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l-NL" sz="1400" b="1" dirty="0">
                          <a:solidFill>
                            <a:srgbClr val="5F5F5F"/>
                          </a:solidFill>
                          <a:effectLst/>
                        </a:rPr>
                        <a:t>Vermogen (MW) </a:t>
                      </a:r>
                      <a:endParaRPr lang="nl-NL" sz="1400" b="1" dirty="0">
                        <a:solidFill>
                          <a:srgbClr val="5F5F5F"/>
                        </a:solidFill>
                        <a:effectLst/>
                        <a:latin typeface="Verdana" panose="020B0604030504040204" pitchFamily="34" charset="0"/>
                        <a:ea typeface="MS Minngs"/>
                        <a:cs typeface="Times New Roman" panose="02020603050405020304" pitchFamily="18" charset="0"/>
                      </a:endParaRPr>
                    </a:p>
                  </a:txBody>
                  <a:tcPr marL="69557" marR="6955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l-NL" sz="1400">
                          <a:solidFill>
                            <a:srgbClr val="5F5F5F"/>
                          </a:solidFill>
                          <a:effectLst/>
                        </a:rPr>
                        <a:t>269</a:t>
                      </a:r>
                      <a:endParaRPr lang="nl-NL" sz="1400">
                        <a:solidFill>
                          <a:srgbClr val="5F5F5F"/>
                        </a:solidFill>
                        <a:effectLst/>
                        <a:latin typeface="Verdana" panose="020B0604030504040204" pitchFamily="34" charset="0"/>
                        <a:ea typeface="MS Minngs"/>
                        <a:cs typeface="Times New Roman" panose="02020603050405020304" pitchFamily="18" charset="0"/>
                      </a:endParaRPr>
                    </a:p>
                  </a:txBody>
                  <a:tcPr marL="69557" marR="6955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l-NL" sz="1400" dirty="0">
                          <a:solidFill>
                            <a:srgbClr val="5F5F5F"/>
                          </a:solidFill>
                          <a:effectLst/>
                        </a:rPr>
                        <a:t>791</a:t>
                      </a:r>
                      <a:endParaRPr lang="nl-NL" sz="1400" dirty="0">
                        <a:solidFill>
                          <a:srgbClr val="5F5F5F"/>
                        </a:solidFill>
                        <a:effectLst/>
                        <a:latin typeface="Verdana" panose="020B0604030504040204" pitchFamily="34" charset="0"/>
                        <a:ea typeface="MS Minngs"/>
                        <a:cs typeface="Times New Roman" panose="02020603050405020304" pitchFamily="18" charset="0"/>
                      </a:endParaRPr>
                    </a:p>
                  </a:txBody>
                  <a:tcPr marL="69557" marR="6955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l-NL" sz="1400" dirty="0">
                          <a:solidFill>
                            <a:srgbClr val="5F5F5F"/>
                          </a:solidFill>
                          <a:effectLst/>
                        </a:rPr>
                        <a:t>490</a:t>
                      </a:r>
                      <a:endParaRPr lang="nl-NL" sz="1400" dirty="0">
                        <a:solidFill>
                          <a:srgbClr val="5F5F5F"/>
                        </a:solidFill>
                        <a:effectLst/>
                        <a:latin typeface="Verdana" panose="020B0604030504040204" pitchFamily="34" charset="0"/>
                        <a:ea typeface="MS Minngs"/>
                        <a:cs typeface="Times New Roman" panose="02020603050405020304" pitchFamily="18" charset="0"/>
                      </a:endParaRPr>
                    </a:p>
                  </a:txBody>
                  <a:tcPr marL="69557" marR="6955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l-NL" sz="1400" b="1" dirty="0">
                          <a:solidFill>
                            <a:srgbClr val="5F5F5F"/>
                          </a:solidFill>
                          <a:effectLst/>
                        </a:rPr>
                        <a:t>1.550</a:t>
                      </a:r>
                      <a:endParaRPr lang="nl-NL" sz="1400" b="1" dirty="0">
                        <a:solidFill>
                          <a:srgbClr val="5F5F5F"/>
                        </a:solidFill>
                        <a:effectLst/>
                        <a:latin typeface="Verdana" panose="020B0604030504040204" pitchFamily="34" charset="0"/>
                        <a:ea typeface="MS Minngs"/>
                        <a:cs typeface="Times New Roman" panose="02020603050405020304" pitchFamily="18" charset="0"/>
                      </a:endParaRPr>
                    </a:p>
                  </a:txBody>
                  <a:tcPr marL="69557" marR="69557" marT="0" marB="0" anchor="ctr"/>
                </a:tc>
                <a:extLst>
                  <a:ext uri="{0D108BD9-81ED-4DB2-BD59-A6C34878D82A}">
                    <a16:rowId xmlns:a16="http://schemas.microsoft.com/office/drawing/2014/main" val="1527558100"/>
                  </a:ext>
                </a:extLst>
              </a:tr>
              <a:tr h="511439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l-NL" sz="1400" b="1" dirty="0">
                          <a:solidFill>
                            <a:srgbClr val="5F5F5F"/>
                          </a:solidFill>
                          <a:effectLst/>
                        </a:rPr>
                        <a:t>Werknemers (FTE) </a:t>
                      </a:r>
                      <a:endParaRPr lang="nl-NL" sz="1400" b="1" dirty="0">
                        <a:solidFill>
                          <a:srgbClr val="5F5F5F"/>
                        </a:solidFill>
                        <a:effectLst/>
                        <a:latin typeface="Verdana" panose="020B0604030504040204" pitchFamily="34" charset="0"/>
                        <a:ea typeface="MS Minngs"/>
                        <a:cs typeface="Times New Roman" panose="02020603050405020304" pitchFamily="18" charset="0"/>
                      </a:endParaRPr>
                    </a:p>
                  </a:txBody>
                  <a:tcPr marL="69557" marR="6955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l-NL" sz="1400">
                          <a:solidFill>
                            <a:srgbClr val="5F5F5F"/>
                          </a:solidFill>
                          <a:effectLst/>
                        </a:rPr>
                        <a:t>2.600</a:t>
                      </a:r>
                      <a:endParaRPr lang="nl-NL" sz="1400">
                        <a:solidFill>
                          <a:srgbClr val="5F5F5F"/>
                        </a:solidFill>
                        <a:effectLst/>
                        <a:latin typeface="Verdana" panose="020B0604030504040204" pitchFamily="34" charset="0"/>
                        <a:ea typeface="MS Minngs"/>
                        <a:cs typeface="Times New Roman" panose="02020603050405020304" pitchFamily="18" charset="0"/>
                      </a:endParaRPr>
                    </a:p>
                  </a:txBody>
                  <a:tcPr marL="69557" marR="6955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l-NL" sz="1400" dirty="0">
                          <a:solidFill>
                            <a:srgbClr val="5F5F5F"/>
                          </a:solidFill>
                          <a:effectLst/>
                        </a:rPr>
                        <a:t>1.965</a:t>
                      </a:r>
                      <a:endParaRPr lang="nl-NL" sz="1400" dirty="0">
                        <a:solidFill>
                          <a:srgbClr val="5F5F5F"/>
                        </a:solidFill>
                        <a:effectLst/>
                        <a:latin typeface="Verdana" panose="020B0604030504040204" pitchFamily="34" charset="0"/>
                        <a:ea typeface="MS Minngs"/>
                        <a:cs typeface="Times New Roman" panose="02020603050405020304" pitchFamily="18" charset="0"/>
                      </a:endParaRPr>
                    </a:p>
                  </a:txBody>
                  <a:tcPr marL="69557" marR="6955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l-NL" sz="1400">
                          <a:solidFill>
                            <a:srgbClr val="5F5F5F"/>
                          </a:solidFill>
                          <a:effectLst/>
                        </a:rPr>
                        <a:t>895</a:t>
                      </a:r>
                      <a:endParaRPr lang="nl-NL" sz="1400">
                        <a:solidFill>
                          <a:srgbClr val="5F5F5F"/>
                        </a:solidFill>
                        <a:effectLst/>
                        <a:latin typeface="Verdana" panose="020B0604030504040204" pitchFamily="34" charset="0"/>
                        <a:ea typeface="MS Minngs"/>
                        <a:cs typeface="Times New Roman" panose="02020603050405020304" pitchFamily="18" charset="0"/>
                      </a:endParaRPr>
                    </a:p>
                  </a:txBody>
                  <a:tcPr marL="69557" marR="69557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nl-NL" sz="1400" b="1" dirty="0">
                          <a:solidFill>
                            <a:srgbClr val="5F5F5F"/>
                          </a:solidFill>
                          <a:effectLst/>
                        </a:rPr>
                        <a:t>5.460</a:t>
                      </a:r>
                      <a:endParaRPr lang="nl-NL" sz="1400" b="1" dirty="0">
                        <a:solidFill>
                          <a:srgbClr val="5F5F5F"/>
                        </a:solidFill>
                        <a:effectLst/>
                        <a:latin typeface="Verdana" panose="020B0604030504040204" pitchFamily="34" charset="0"/>
                        <a:ea typeface="MS Minngs"/>
                        <a:cs typeface="Times New Roman" panose="02020603050405020304" pitchFamily="18" charset="0"/>
                      </a:endParaRPr>
                    </a:p>
                  </a:txBody>
                  <a:tcPr marL="69557" marR="69557" marT="0" marB="0" anchor="ctr"/>
                </a:tc>
                <a:extLst>
                  <a:ext uri="{0D108BD9-81ED-4DB2-BD59-A6C34878D82A}">
                    <a16:rowId xmlns:a16="http://schemas.microsoft.com/office/drawing/2014/main" val="2270377332"/>
                  </a:ext>
                </a:extLst>
              </a:tr>
            </a:tbl>
          </a:graphicData>
        </a:graphic>
      </p:graphicFrame>
      <p:pic>
        <p:nvPicPr>
          <p:cNvPr id="8" name="Picture 2" descr="Afbeelding">
            <a:extLst>
              <a:ext uri="{FF2B5EF4-FFF2-40B4-BE49-F238E27FC236}">
                <a16:creationId xmlns:a16="http://schemas.microsoft.com/office/drawing/2014/main" id="{0A7CB9FB-D6BC-6C47-4597-812C5F217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682" y="1560412"/>
            <a:ext cx="6058082" cy="381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859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AF265F-B7D6-2731-78C3-F19B53489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In het kort: welke flextypen kijken we naar?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08D353-5945-2783-E26D-CAE4778D7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/>
              <a:t>Balancering</a:t>
            </a:r>
            <a:r>
              <a:rPr lang="nl-NL"/>
              <a:t>: inzet van eigen vermogen om het stroomnet in balans te houden (en daar een vergoeding voor krijgen)</a:t>
            </a:r>
          </a:p>
          <a:p>
            <a:endParaRPr lang="nl-NL"/>
          </a:p>
          <a:p>
            <a:r>
              <a:rPr lang="nl-NL" b="1"/>
              <a:t>Congestiemanagement</a:t>
            </a:r>
            <a:r>
              <a:rPr lang="nl-NL"/>
              <a:t>: meehelpen (of gedwongen worden) om tijdelijk of structureel meer of minder stroom te gebruiken of te leveren</a:t>
            </a:r>
          </a:p>
          <a:p>
            <a:endParaRPr lang="nl-NL"/>
          </a:p>
          <a:p>
            <a:r>
              <a:rPr lang="nl-NL" b="1"/>
              <a:t>Optimalisering</a:t>
            </a:r>
            <a:r>
              <a:rPr lang="nl-NL"/>
              <a:t>: stroomverbruik verminderen om het totale verbruik te verminderen of om gebruik te maken van prijsverschillen (arbitrage)</a:t>
            </a:r>
            <a:endParaRPr lang="nl-NL" b="1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2446064-0EB3-8021-DCB9-ECC19DFE52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8764A-9985-45FE-ACBE-969CBAA93A85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1251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C3FB8F2F-9A34-0F39-6814-6B0B46BB526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1994906" y="1353252"/>
            <a:ext cx="8781614" cy="4812052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BB8AB795-52C9-0882-E20C-0835DC048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Flexibiliseringsmogelijkheden binnen het ecosysteem</a:t>
            </a:r>
          </a:p>
        </p:txBody>
      </p:sp>
      <p:sp>
        <p:nvSpPr>
          <p:cNvPr id="104" name="Rechthoek 103">
            <a:extLst>
              <a:ext uri="{FF2B5EF4-FFF2-40B4-BE49-F238E27FC236}">
                <a16:creationId xmlns:a16="http://schemas.microsoft.com/office/drawing/2014/main" id="{34A10BB5-B0BB-3844-716B-E98CE4003B43}"/>
              </a:ext>
            </a:extLst>
          </p:cNvPr>
          <p:cNvSpPr/>
          <p:nvPr/>
        </p:nvSpPr>
        <p:spPr>
          <a:xfrm>
            <a:off x="7628518" y="4271919"/>
            <a:ext cx="1419810" cy="41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200" b="1" dirty="0">
                <a:solidFill>
                  <a:schemeClr val="bg1"/>
                </a:solidFill>
              </a:rPr>
              <a:t>Congestie-management</a:t>
            </a:r>
          </a:p>
        </p:txBody>
      </p:sp>
      <p:sp>
        <p:nvSpPr>
          <p:cNvPr id="105" name="Rechthoek 104">
            <a:extLst>
              <a:ext uri="{FF2B5EF4-FFF2-40B4-BE49-F238E27FC236}">
                <a16:creationId xmlns:a16="http://schemas.microsoft.com/office/drawing/2014/main" id="{30FDBE52-08B5-DB6F-345D-B4DA363E85D3}"/>
              </a:ext>
            </a:extLst>
          </p:cNvPr>
          <p:cNvSpPr/>
          <p:nvPr/>
        </p:nvSpPr>
        <p:spPr>
          <a:xfrm>
            <a:off x="7086137" y="6334720"/>
            <a:ext cx="1386127" cy="4134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>
                <a:solidFill>
                  <a:schemeClr val="bg1"/>
                </a:solidFill>
              </a:rPr>
              <a:t>Location shifting</a:t>
            </a:r>
          </a:p>
        </p:txBody>
      </p:sp>
      <p:sp>
        <p:nvSpPr>
          <p:cNvPr id="106" name="Rechthoek 105">
            <a:extLst>
              <a:ext uri="{FF2B5EF4-FFF2-40B4-BE49-F238E27FC236}">
                <a16:creationId xmlns:a16="http://schemas.microsoft.com/office/drawing/2014/main" id="{895A7C80-C768-6B22-7998-AAD9F74695D4}"/>
              </a:ext>
            </a:extLst>
          </p:cNvPr>
          <p:cNvSpPr/>
          <p:nvPr/>
        </p:nvSpPr>
        <p:spPr>
          <a:xfrm>
            <a:off x="5759467" y="6334720"/>
            <a:ext cx="1248893" cy="4134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>
                <a:solidFill>
                  <a:schemeClr val="bg1"/>
                </a:solidFill>
              </a:rPr>
              <a:t>Time </a:t>
            </a:r>
            <a:r>
              <a:rPr lang="nl-NL" sz="1200" b="1" dirty="0" err="1">
                <a:solidFill>
                  <a:schemeClr val="bg1"/>
                </a:solidFill>
              </a:rPr>
              <a:t>shifting</a:t>
            </a:r>
            <a:endParaRPr lang="nl-NL" sz="1200" b="1" dirty="0">
              <a:solidFill>
                <a:schemeClr val="bg1"/>
              </a:solidFill>
            </a:endParaRPr>
          </a:p>
        </p:txBody>
      </p:sp>
      <p:sp>
        <p:nvSpPr>
          <p:cNvPr id="107" name="Rechthoek 106">
            <a:extLst>
              <a:ext uri="{FF2B5EF4-FFF2-40B4-BE49-F238E27FC236}">
                <a16:creationId xmlns:a16="http://schemas.microsoft.com/office/drawing/2014/main" id="{C900C913-3D03-6D1A-CE76-5AB3C25E9D9B}"/>
              </a:ext>
            </a:extLst>
          </p:cNvPr>
          <p:cNvSpPr/>
          <p:nvPr/>
        </p:nvSpPr>
        <p:spPr>
          <a:xfrm>
            <a:off x="7615858" y="3799122"/>
            <a:ext cx="1419810" cy="414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>
                <a:solidFill>
                  <a:schemeClr val="bg1"/>
                </a:solidFill>
              </a:rPr>
              <a:t>Balancering</a:t>
            </a:r>
          </a:p>
        </p:txBody>
      </p:sp>
      <p:sp>
        <p:nvSpPr>
          <p:cNvPr id="109" name="Rechteraccolade 108">
            <a:extLst>
              <a:ext uri="{FF2B5EF4-FFF2-40B4-BE49-F238E27FC236}">
                <a16:creationId xmlns:a16="http://schemas.microsoft.com/office/drawing/2014/main" id="{D2B0E124-D548-588D-77C9-10ADE6EA1283}"/>
              </a:ext>
            </a:extLst>
          </p:cNvPr>
          <p:cNvSpPr/>
          <p:nvPr/>
        </p:nvSpPr>
        <p:spPr>
          <a:xfrm rot="5400000">
            <a:off x="6373941" y="1014856"/>
            <a:ext cx="284577" cy="10297441"/>
          </a:xfrm>
          <a:prstGeom prst="rightBrace">
            <a:avLst/>
          </a:prstGeom>
          <a:ln w="190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8" name="Rechthoek 107">
            <a:extLst>
              <a:ext uri="{FF2B5EF4-FFF2-40B4-BE49-F238E27FC236}">
                <a16:creationId xmlns:a16="http://schemas.microsoft.com/office/drawing/2014/main" id="{8CDCE3C8-A09C-F580-2F39-DCAD3FA26F2B}"/>
              </a:ext>
            </a:extLst>
          </p:cNvPr>
          <p:cNvSpPr/>
          <p:nvPr/>
        </p:nvSpPr>
        <p:spPr>
          <a:xfrm>
            <a:off x="4432797" y="6334720"/>
            <a:ext cx="1248893" cy="4134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>
                <a:solidFill>
                  <a:schemeClr val="bg1"/>
                </a:solidFill>
              </a:rPr>
              <a:t>Optimalisatie</a:t>
            </a:r>
          </a:p>
        </p:txBody>
      </p:sp>
      <p:sp>
        <p:nvSpPr>
          <p:cNvPr id="110" name="Rechteraccolade 109">
            <a:extLst>
              <a:ext uri="{FF2B5EF4-FFF2-40B4-BE49-F238E27FC236}">
                <a16:creationId xmlns:a16="http://schemas.microsoft.com/office/drawing/2014/main" id="{2BD7C57C-084B-9D28-5E42-923B4A1F1115}"/>
              </a:ext>
            </a:extLst>
          </p:cNvPr>
          <p:cNvSpPr/>
          <p:nvPr/>
        </p:nvSpPr>
        <p:spPr>
          <a:xfrm>
            <a:off x="7303257" y="3429000"/>
            <a:ext cx="284577" cy="1639741"/>
          </a:xfrm>
          <a:prstGeom prst="rightBrace">
            <a:avLst/>
          </a:prstGeom>
          <a:ln w="19050">
            <a:solidFill>
              <a:srgbClr val="4D4D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9" name="Verbindingslijn: gebogen 98">
            <a:extLst>
              <a:ext uri="{FF2B5EF4-FFF2-40B4-BE49-F238E27FC236}">
                <a16:creationId xmlns:a16="http://schemas.microsoft.com/office/drawing/2014/main" id="{470140A6-1520-D910-62B0-0500F80BD79D}"/>
              </a:ext>
            </a:extLst>
          </p:cNvPr>
          <p:cNvCxnSpPr>
            <a:cxnSpLocks/>
            <a:stCxn id="115" idx="2"/>
            <a:endCxn id="118" idx="0"/>
          </p:cNvCxnSpPr>
          <p:nvPr/>
        </p:nvCxnSpPr>
        <p:spPr>
          <a:xfrm rot="5400000">
            <a:off x="2970840" y="2532096"/>
            <a:ext cx="2190106" cy="2928437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Rechthoek 114">
            <a:extLst>
              <a:ext uri="{FF2B5EF4-FFF2-40B4-BE49-F238E27FC236}">
                <a16:creationId xmlns:a16="http://schemas.microsoft.com/office/drawing/2014/main" id="{68D190AA-50FE-BDFA-30A8-0865D6B9A92A}"/>
              </a:ext>
            </a:extLst>
          </p:cNvPr>
          <p:cNvSpPr/>
          <p:nvPr/>
        </p:nvSpPr>
        <p:spPr>
          <a:xfrm>
            <a:off x="4820206" y="2487261"/>
            <a:ext cx="1419810" cy="41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00" b="1" dirty="0">
              <a:solidFill>
                <a:schemeClr val="bg1"/>
              </a:solidFill>
            </a:endParaRPr>
          </a:p>
        </p:txBody>
      </p:sp>
      <p:sp>
        <p:nvSpPr>
          <p:cNvPr id="118" name="Rechthoek 117">
            <a:extLst>
              <a:ext uri="{FF2B5EF4-FFF2-40B4-BE49-F238E27FC236}">
                <a16:creationId xmlns:a16="http://schemas.microsoft.com/office/drawing/2014/main" id="{289A6E99-65C0-5DB2-5F45-4EE5012A2B6F}"/>
              </a:ext>
            </a:extLst>
          </p:cNvPr>
          <p:cNvSpPr/>
          <p:nvPr/>
        </p:nvSpPr>
        <p:spPr>
          <a:xfrm>
            <a:off x="1891769" y="5091367"/>
            <a:ext cx="1419810" cy="41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14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22EDD6-CC0C-19D7-5B72-F8FE37600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Relevante inzichten tot nu toe [1/3]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1BC9E2-1220-FEDB-06B3-44DAD85C42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1800" dirty="0"/>
              <a:t>IT-workloads van een datacenters hebben (op dit moment) een </a:t>
            </a:r>
            <a:r>
              <a:rPr lang="nl-NL" sz="1800" b="1" dirty="0"/>
              <a:t>heel erg vlak profiel</a:t>
            </a:r>
            <a:r>
              <a:rPr lang="nl-NL" sz="1800" dirty="0"/>
              <a:t>. Kan dit beter?</a:t>
            </a:r>
            <a:endParaRPr lang="nl-NL" sz="1800" b="1" dirty="0"/>
          </a:p>
          <a:p>
            <a:endParaRPr lang="nl-NL" b="1" dirty="0"/>
          </a:p>
          <a:p>
            <a:r>
              <a:rPr lang="nl-NL" sz="1800" dirty="0"/>
              <a:t>Meeste variatie in stroomverbruik komt vanuit </a:t>
            </a:r>
            <a:r>
              <a:rPr lang="nl-NL" sz="1800" b="1" dirty="0"/>
              <a:t>koeling</a:t>
            </a:r>
            <a:r>
              <a:rPr lang="nl-NL" sz="1800" dirty="0"/>
              <a:t> (seizoensinvloeden)</a:t>
            </a:r>
          </a:p>
          <a:p>
            <a:endParaRPr lang="nl-NL" b="1" dirty="0"/>
          </a:p>
          <a:p>
            <a:r>
              <a:rPr lang="nl-NL" b="1" dirty="0"/>
              <a:t>Waar liggen de kansen op de korte termijn:</a:t>
            </a:r>
          </a:p>
          <a:p>
            <a:endParaRPr lang="nl-NL" b="1" dirty="0"/>
          </a:p>
          <a:p>
            <a:pPr lvl="1"/>
            <a:r>
              <a:rPr lang="nl-NL" b="1" dirty="0">
                <a:solidFill>
                  <a:schemeClr val="accent4"/>
                </a:solidFill>
              </a:rPr>
              <a:t>UPS-capaciteit</a:t>
            </a:r>
            <a:r>
              <a:rPr lang="nl-NL" dirty="0">
                <a:solidFill>
                  <a:schemeClr val="accent4"/>
                </a:solidFill>
              </a:rPr>
              <a:t> </a:t>
            </a:r>
            <a:r>
              <a:rPr lang="nl-NL" dirty="0"/>
              <a:t>kan ingezet worden door </a:t>
            </a:r>
            <a:r>
              <a:rPr lang="nl-NL" dirty="0" err="1"/>
              <a:t>DC’s</a:t>
            </a:r>
            <a:r>
              <a:rPr lang="nl-NL" dirty="0"/>
              <a:t> om </a:t>
            </a:r>
            <a:r>
              <a:rPr lang="nl-NL" dirty="0" err="1"/>
              <a:t>flex</a:t>
            </a:r>
            <a:r>
              <a:rPr lang="nl-NL" dirty="0"/>
              <a:t> te leveren (FCR), wordt buiten NL al toegepast.</a:t>
            </a:r>
          </a:p>
          <a:p>
            <a:pPr lvl="1"/>
            <a:r>
              <a:rPr lang="nl-NL" b="1" dirty="0" err="1">
                <a:solidFill>
                  <a:schemeClr val="accent4"/>
                </a:solidFill>
              </a:rPr>
              <a:t>Backup</a:t>
            </a:r>
            <a:r>
              <a:rPr lang="nl-NL" b="1" dirty="0">
                <a:solidFill>
                  <a:schemeClr val="accent4"/>
                </a:solidFill>
              </a:rPr>
              <a:t>-generatoren</a:t>
            </a:r>
            <a:r>
              <a:rPr lang="nl-NL" dirty="0"/>
              <a:t> worden in de praktijk ingezet door </a:t>
            </a:r>
            <a:r>
              <a:rPr lang="nl-NL" dirty="0" err="1"/>
              <a:t>DC’s</a:t>
            </a:r>
            <a:r>
              <a:rPr lang="nl-NL" dirty="0"/>
              <a:t> om </a:t>
            </a:r>
            <a:r>
              <a:rPr lang="nl-NL" dirty="0" err="1"/>
              <a:t>flex</a:t>
            </a:r>
            <a:r>
              <a:rPr lang="nl-NL" dirty="0"/>
              <a:t> te leveren (</a:t>
            </a:r>
            <a:r>
              <a:rPr lang="nl-NL" dirty="0" err="1"/>
              <a:t>mFRR</a:t>
            </a:r>
            <a:r>
              <a:rPr lang="nl-NL" dirty="0"/>
              <a:t>), maar bij dieselgeneratoren nadenken over milieu-impact. </a:t>
            </a:r>
          </a:p>
          <a:p>
            <a:pPr lvl="1"/>
            <a:r>
              <a:rPr lang="nl-NL" b="1" dirty="0">
                <a:solidFill>
                  <a:schemeClr val="accent4"/>
                </a:solidFill>
              </a:rPr>
              <a:t>Batterij-capaciteit</a:t>
            </a:r>
            <a:r>
              <a:rPr lang="nl-NL" dirty="0"/>
              <a:t> kan worden ingezet (o.a. FCR, </a:t>
            </a:r>
            <a:r>
              <a:rPr lang="nl-NL" dirty="0" err="1"/>
              <a:t>aFRR</a:t>
            </a:r>
            <a:r>
              <a:rPr lang="nl-NL" dirty="0"/>
              <a:t>), maar businesscase lijkt nog dun.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80652C1-2155-4F17-E8A0-39C18FDD81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8764A-9985-45FE-ACBE-969CBAA93A85}" type="slidenum">
              <a:rPr lang="nl-NL" smtClean="0"/>
              <a:pPr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0917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CC54FE-8B5B-82CC-85A4-5AB07FC726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Relevante inzichten tot nu toe [2/3]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9AC02E0-6FD8-0430-8523-1969256C3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Potentie </a:t>
            </a:r>
            <a:r>
              <a:rPr lang="nl-NL" b="1" dirty="0" err="1">
                <a:solidFill>
                  <a:schemeClr val="accent4"/>
                </a:solidFill>
              </a:rPr>
              <a:t>workload</a:t>
            </a:r>
            <a:r>
              <a:rPr lang="nl-NL" b="1" dirty="0">
                <a:solidFill>
                  <a:schemeClr val="accent4"/>
                </a:solidFill>
              </a:rPr>
              <a:t> </a:t>
            </a:r>
            <a:r>
              <a:rPr lang="nl-NL" b="1" dirty="0" err="1">
                <a:solidFill>
                  <a:schemeClr val="accent4"/>
                </a:solidFill>
              </a:rPr>
              <a:t>shifting</a:t>
            </a:r>
            <a:r>
              <a:rPr lang="nl-NL" b="1" dirty="0">
                <a:solidFill>
                  <a:schemeClr val="accent4"/>
                </a:solidFill>
              </a:rPr>
              <a:t> </a:t>
            </a:r>
            <a:r>
              <a:rPr lang="nl-NL" dirty="0"/>
              <a:t>hangt af van (1) type datacenter en (2) type </a:t>
            </a:r>
            <a:r>
              <a:rPr lang="nl-NL" dirty="0" err="1"/>
              <a:t>workload</a:t>
            </a:r>
            <a:r>
              <a:rPr lang="nl-NL" dirty="0"/>
              <a:t>.</a:t>
            </a:r>
          </a:p>
          <a:p>
            <a:endParaRPr lang="nl-NL" dirty="0"/>
          </a:p>
          <a:p>
            <a:pPr lvl="1"/>
            <a:r>
              <a:rPr lang="nl-NL" b="1" dirty="0">
                <a:solidFill>
                  <a:schemeClr val="accent4"/>
                </a:solidFill>
              </a:rPr>
              <a:t>Time </a:t>
            </a:r>
            <a:r>
              <a:rPr lang="nl-NL" b="1" dirty="0" err="1">
                <a:solidFill>
                  <a:schemeClr val="accent4"/>
                </a:solidFill>
              </a:rPr>
              <a:t>shifting</a:t>
            </a:r>
            <a:r>
              <a:rPr lang="nl-NL" dirty="0"/>
              <a:t>: rekenopdrachten uitstellen naar moment waarop energieprijs goedkoper is of wanneer er geen netcongestie is. Kan alleen met niet-urgente workloads (trainen AI, complexe simulaties, video-</a:t>
            </a:r>
            <a:r>
              <a:rPr lang="nl-NL" dirty="0" err="1"/>
              <a:t>rendering</a:t>
            </a:r>
            <a:r>
              <a:rPr lang="nl-NL" dirty="0"/>
              <a:t>).</a:t>
            </a:r>
          </a:p>
          <a:p>
            <a:pPr lvl="1"/>
            <a:endParaRPr lang="nl-NL" dirty="0"/>
          </a:p>
          <a:p>
            <a:pPr lvl="1"/>
            <a:r>
              <a:rPr lang="nl-NL" b="1" dirty="0" err="1">
                <a:solidFill>
                  <a:schemeClr val="accent4"/>
                </a:solidFill>
              </a:rPr>
              <a:t>Location</a:t>
            </a:r>
            <a:r>
              <a:rPr lang="nl-NL" b="1" dirty="0">
                <a:solidFill>
                  <a:schemeClr val="accent4"/>
                </a:solidFill>
              </a:rPr>
              <a:t> </a:t>
            </a:r>
            <a:r>
              <a:rPr lang="nl-NL" b="1" dirty="0" err="1">
                <a:solidFill>
                  <a:schemeClr val="accent4"/>
                </a:solidFill>
              </a:rPr>
              <a:t>shifting</a:t>
            </a:r>
            <a:r>
              <a:rPr lang="nl-NL" dirty="0"/>
              <a:t>: rekenopdrachten verplaatsen naar plekken waar stroom goedkoper is of geen congestie is. Kan ook met urgente </a:t>
            </a:r>
            <a:r>
              <a:rPr lang="nl-NL" dirty="0" err="1"/>
              <a:t>workload</a:t>
            </a:r>
            <a:r>
              <a:rPr lang="nl-NL" dirty="0"/>
              <a:t> </a:t>
            </a:r>
            <a:r>
              <a:rPr lang="nl-NL" sz="1800" dirty="0"/>
              <a:t>(betaaldiensten, databases, websites), maar vraagt om aanpassing in architectuur.</a:t>
            </a:r>
          </a:p>
          <a:p>
            <a:pPr lvl="1"/>
            <a:endParaRPr lang="nl-NL" dirty="0"/>
          </a:p>
          <a:p>
            <a:r>
              <a:rPr lang="nl-NL" dirty="0"/>
              <a:t>Belangrijke (openstaande) vragen: wat is de omvang van de schakelbare loads, waar ligt de prikkel om te schuiven, wie zit er aan de knoppen?</a:t>
            </a:r>
          </a:p>
          <a:p>
            <a:pPr lvl="1"/>
            <a:endParaRPr lang="nl-NL" dirty="0"/>
          </a:p>
          <a:p>
            <a:endParaRPr lang="nl-NL" sz="24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C7475D4-38DE-D416-4076-58ADDD355C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8764A-9985-45FE-ACBE-969CBAA93A85}" type="slidenum">
              <a:rPr lang="nl-NL" smtClean="0"/>
              <a:pPr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12606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4F6B71-D9D4-896E-270D-73F2A56DA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Relevante inzichten tot nu toe [3/3]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2597C8-9DF5-55DD-8D76-51D5FF851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>
                <a:solidFill>
                  <a:schemeClr val="accent4"/>
                </a:solidFill>
              </a:rPr>
              <a:t>Energy hubs </a:t>
            </a:r>
            <a:r>
              <a:rPr lang="nl-NL" dirty="0"/>
              <a:t>worden gezien als mogelijke oplossing omdat hierbij een sub-energiesysteem ontstaat waarbij partijen samen capaciteitsproblemen kunnen oplossen. Hoewel DC stroomverbruik vrij stabiel is, kan de bijdrage komen vanuit batterijcapaciteit, </a:t>
            </a:r>
            <a:r>
              <a:rPr lang="nl-NL" dirty="0" err="1"/>
              <a:t>fuelcell</a:t>
            </a:r>
            <a:r>
              <a:rPr lang="nl-NL" dirty="0"/>
              <a:t> of back-upgenerator.</a:t>
            </a:r>
          </a:p>
          <a:p>
            <a:endParaRPr lang="nl-NL" dirty="0"/>
          </a:p>
          <a:p>
            <a:r>
              <a:rPr lang="nl-NL" dirty="0"/>
              <a:t>Potentieel en waarde van </a:t>
            </a:r>
            <a:r>
              <a:rPr lang="nl-NL" b="1" dirty="0">
                <a:solidFill>
                  <a:schemeClr val="accent4"/>
                </a:solidFill>
              </a:rPr>
              <a:t>restwarmte (ook wel: </a:t>
            </a:r>
            <a:r>
              <a:rPr lang="nl-NL" b="1" dirty="0" err="1">
                <a:solidFill>
                  <a:schemeClr val="accent4"/>
                </a:solidFill>
              </a:rPr>
              <a:t>datathermie</a:t>
            </a:r>
            <a:r>
              <a:rPr lang="nl-NL" b="1" dirty="0">
                <a:solidFill>
                  <a:schemeClr val="accent4"/>
                </a:solidFill>
              </a:rPr>
              <a:t>) </a:t>
            </a:r>
            <a:r>
              <a:rPr lang="nl-NL" dirty="0"/>
              <a:t>breed onderschreven. Verschillende geluiden qua ontwikkeling in warmte door andere server- en koeltechnologie.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909C06AC-71AC-8A79-9AA8-89F19325F4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8764A-9985-45FE-ACBE-969CBAA93A85}" type="slidenum">
              <a:rPr lang="nl-NL" smtClean="0"/>
              <a:pPr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4822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4C810F-5970-9560-C541-76B29731D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Vervolgstappen van project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B6F0E2-5AAA-D962-46E4-FDA71DD1AF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000" dirty="0"/>
              <a:t>Input van vandaag verwerken</a:t>
            </a:r>
          </a:p>
          <a:p>
            <a:endParaRPr lang="nl-NL" sz="2000" dirty="0"/>
          </a:p>
          <a:p>
            <a:r>
              <a:rPr lang="nl-NL" sz="2000" dirty="0"/>
              <a:t>Synthese van de inzichten</a:t>
            </a:r>
          </a:p>
          <a:p>
            <a:endParaRPr lang="nl-NL" sz="2000" dirty="0"/>
          </a:p>
          <a:p>
            <a:r>
              <a:rPr lang="nl-NL" sz="2000" dirty="0"/>
              <a:t>Rapportage afronden en opleveren voor de zomervakantie</a:t>
            </a:r>
          </a:p>
          <a:p>
            <a:endParaRPr lang="nl-NL" sz="2000" dirty="0"/>
          </a:p>
          <a:p>
            <a:r>
              <a:rPr lang="nl-NL" sz="2000" dirty="0"/>
              <a:t>Kennisdeling, validatie en activatie!</a:t>
            </a:r>
          </a:p>
          <a:p>
            <a:endParaRPr lang="nl-NL" sz="2000" dirty="0"/>
          </a:p>
          <a:p>
            <a:endParaRPr lang="nl-NL" sz="20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4D8D46B-7334-0CA2-D323-5559C1549D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8764A-9985-45FE-ACBE-969CBAA93A85}" type="slidenum">
              <a:rPr lang="nl-NL" smtClean="0"/>
              <a:pPr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76854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E4953D-8948-F743-D38E-BB284F74E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 aan de zaal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F1F99C-50E9-3F2A-9090-37C20CC84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nl-NL" sz="2000" dirty="0"/>
              <a:t>Welke vormen van flexibilisering kent u uit uw eigen sector?</a:t>
            </a:r>
          </a:p>
          <a:p>
            <a:pPr marL="457200" indent="-457200">
              <a:buFont typeface="+mj-lt"/>
              <a:buAutoNum type="arabicPeriod"/>
            </a:pPr>
            <a:endParaRPr lang="nl-NL" sz="2000" dirty="0"/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Welke kansen ziet u voor flexibilisering van uw eigen workloads?</a:t>
            </a:r>
          </a:p>
          <a:p>
            <a:pPr marL="457200" indent="-457200">
              <a:buFont typeface="+mj-lt"/>
              <a:buAutoNum type="arabicPeriod"/>
            </a:pPr>
            <a:endParaRPr lang="nl-NL" sz="2000" dirty="0"/>
          </a:p>
          <a:p>
            <a:pPr marL="457200" indent="-457200">
              <a:buFont typeface="+mj-lt"/>
              <a:buAutoNum type="arabicPeriod"/>
            </a:pPr>
            <a:r>
              <a:rPr lang="nl-NL" sz="2000" dirty="0"/>
              <a:t>Welke andere inzichten en adviezen wilt u meegeven aan ons onderzoek?</a:t>
            </a:r>
          </a:p>
          <a:p>
            <a:pPr marL="457200" indent="-457200">
              <a:buFont typeface="+mj-lt"/>
              <a:buAutoNum type="arabicPeriod"/>
            </a:pPr>
            <a:endParaRPr lang="nl-NL" sz="20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E660E5F-7222-70F4-BE5F-95ED499FF6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8764A-9985-45FE-ACBE-969CBAA93A85}" type="slidenum">
              <a:rPr lang="nl-NL" smtClean="0"/>
              <a:pPr/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68913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3C23C3B3-D5B7-2F16-52B1-1791574F79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Menno Driesse (driesse@dialogic.nl)</a:t>
            </a:r>
          </a:p>
        </p:txBody>
      </p:sp>
      <p:pic>
        <p:nvPicPr>
          <p:cNvPr id="2" name="Graphic 15">
            <a:extLst>
              <a:ext uri="{FF2B5EF4-FFF2-40B4-BE49-F238E27FC236}">
                <a16:creationId xmlns:a16="http://schemas.microsoft.com/office/drawing/2014/main" id="{A6256FF1-6098-E332-61BE-13E52CB33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719738" y="2704042"/>
            <a:ext cx="4752526" cy="1449918"/>
          </a:xfrm>
          <a:prstGeom prst="rect">
            <a:avLst/>
          </a:prstGeom>
        </p:spPr>
      </p:pic>
      <p:pic>
        <p:nvPicPr>
          <p:cNvPr id="3" name="Afbeelding 2" descr="PB7 - Dutch Data Center Association">
            <a:extLst>
              <a:ext uri="{FF2B5EF4-FFF2-40B4-BE49-F238E27FC236}">
                <a16:creationId xmlns:a16="http://schemas.microsoft.com/office/drawing/2014/main" id="{60F88215-8F41-57D8-4741-AC0BA28815B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8" t="5416" r="37489" b="7034"/>
          <a:stretch/>
        </p:blipFill>
        <p:spPr bwMode="auto">
          <a:xfrm>
            <a:off x="6771878" y="5734702"/>
            <a:ext cx="476250" cy="8204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A80A0E4E-6BC8-B300-4777-DBF44DDF06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41491" y="6016774"/>
            <a:ext cx="1922535" cy="339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56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1F1B2626-E4F1-6245-4EE2-676621B5C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362" y="260648"/>
            <a:ext cx="7269277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97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AB7E38F-5F7E-3E44-5408-4E89C4E5F7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8764A-9985-45FE-ACBE-969CBAA93A85}" type="slidenum">
              <a:rPr lang="nl-NL" smtClean="0"/>
              <a:pPr/>
              <a:t>3</a:t>
            </a:fld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5345285-F3FE-50EF-08D7-14B780EDE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0043" y="431608"/>
            <a:ext cx="9511913" cy="5256584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03A394FC-D15D-54B1-F19E-86A0B7674A6F}"/>
              </a:ext>
            </a:extLst>
          </p:cNvPr>
          <p:cNvSpPr/>
          <p:nvPr/>
        </p:nvSpPr>
        <p:spPr>
          <a:xfrm>
            <a:off x="1991544" y="2420889"/>
            <a:ext cx="8424936" cy="12961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F38B7FC-B6F1-A2B0-79DD-8AAE12BEB0BB}"/>
              </a:ext>
            </a:extLst>
          </p:cNvPr>
          <p:cNvSpPr/>
          <p:nvPr/>
        </p:nvSpPr>
        <p:spPr>
          <a:xfrm>
            <a:off x="3683940" y="4265937"/>
            <a:ext cx="547260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85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12ED25-0E63-BAEC-943C-81D20CE20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Voorstellen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FC4A4EE-AA16-AD49-F364-E505F2A19C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8764A-9985-45FE-ACBE-969CBAA93A85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2F9BD31E-8BC2-84C5-1C77-0BD9BB976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Menno Driesse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Senior onderzoeker/adviseur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Dialogic </a:t>
            </a:r>
            <a:r>
              <a:rPr lang="nl-NL" i="1" dirty="0"/>
              <a:t>innovatie &amp; interactie </a:t>
            </a:r>
            <a:r>
              <a:rPr lang="nl-NL" dirty="0"/>
              <a:t>- Utrecht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Focus: digitale connectiviteit en digitalisering</a:t>
            </a:r>
          </a:p>
          <a:p>
            <a:endParaRPr lang="nl-NL" dirty="0"/>
          </a:p>
        </p:txBody>
      </p:sp>
      <p:pic>
        <p:nvPicPr>
          <p:cNvPr id="12" name="Tijdelijke aanduiding voor inhoud 5" descr="Afbeelding met persoon, Menselijk gezicht, boom, glimlach&#10;&#10;Automatisch gegenereerde beschrijving">
            <a:extLst>
              <a:ext uri="{FF2B5EF4-FFF2-40B4-BE49-F238E27FC236}">
                <a16:creationId xmlns:a16="http://schemas.microsoft.com/office/drawing/2014/main" id="{4D0CCB3E-E44D-8866-1DA7-A15216D561E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8" t="4724" b="3920"/>
          <a:stretch/>
        </p:blipFill>
        <p:spPr>
          <a:xfrm>
            <a:off x="7227863" y="1589400"/>
            <a:ext cx="3750237" cy="371180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01288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8DBD3F-C706-8A8F-4F92-A24DC5717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Onderzoek systeemkansen energieflexibilisering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62F3384-F2DF-FDC1-DCF7-A709BE5D13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Onderzoek van RVO en TSE, met </a:t>
            </a:r>
            <a:r>
              <a:rPr lang="nl-NL" dirty="0" err="1"/>
              <a:t>NLDigital</a:t>
            </a:r>
            <a:r>
              <a:rPr lang="nl-NL" dirty="0"/>
              <a:t> en NCDD</a:t>
            </a:r>
          </a:p>
          <a:p>
            <a:endParaRPr lang="nl-NL" dirty="0"/>
          </a:p>
          <a:p>
            <a:r>
              <a:rPr lang="nl-NL" dirty="0"/>
              <a:t>Samenwerking met ENTRANCE (Marten van der Laan) en Pb7 (Peter Vermeulen)</a:t>
            </a:r>
          </a:p>
          <a:p>
            <a:endParaRPr lang="nl-NL" b="1" dirty="0"/>
          </a:p>
          <a:p>
            <a:r>
              <a:rPr lang="nl-NL" b="1" dirty="0"/>
              <a:t>Hoe kunnen de cloudsector en de energiesector elkaar versterken door een mogelijk (nieuw) potentieel aan energieflexibiliteit van clouddiensten maximaal te benutten?</a:t>
            </a:r>
          </a:p>
          <a:p>
            <a:pPr marL="457200" lvl="1" indent="0">
              <a:buNone/>
            </a:pPr>
            <a:endParaRPr lang="nl-NL" b="1" dirty="0"/>
          </a:p>
          <a:p>
            <a:r>
              <a:rPr lang="nl-NL" dirty="0"/>
              <a:t>Deelvragen over typering van de sector, waardeketens, ontwikkelingen, uitdagingen en randvoorwaarden.</a:t>
            </a:r>
          </a:p>
          <a:p>
            <a:endParaRPr lang="nl-NL" dirty="0"/>
          </a:p>
          <a:p>
            <a:r>
              <a:rPr lang="nl-NL" dirty="0"/>
              <a:t>Deskresearch, interviews (n = 26) en interne discussies met begeleidingscommissie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D85AD2C-1D71-DBC8-EFC8-187597612E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8764A-9985-45FE-ACBE-969CBAA93A85}" type="slidenum">
              <a:rPr lang="nl-NL" smtClean="0"/>
              <a:pPr/>
              <a:t>5</a:t>
            </a:fld>
            <a:endParaRPr lang="nl-NL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016C735-6A11-58AB-7FA5-D470A8FED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27440" y="6016774"/>
            <a:ext cx="1922535" cy="339271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22CA541-B67E-7F40-442D-B04D6EE75B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7440" y="6054661"/>
            <a:ext cx="1924812" cy="341376"/>
          </a:xfrm>
          <a:prstGeom prst="rect">
            <a:avLst/>
          </a:prstGeom>
        </p:spPr>
      </p:pic>
      <p:pic>
        <p:nvPicPr>
          <p:cNvPr id="11" name="Afbeelding 10" descr="PB7 - Dutch Data Center Association">
            <a:extLst>
              <a:ext uri="{FF2B5EF4-FFF2-40B4-BE49-F238E27FC236}">
                <a16:creationId xmlns:a16="http://schemas.microsoft.com/office/drawing/2014/main" id="{89937788-C260-0418-EB16-C5B4D26EDF9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18" t="5416" r="37489" b="7034"/>
          <a:stretch/>
        </p:blipFill>
        <p:spPr bwMode="auto">
          <a:xfrm>
            <a:off x="5457827" y="5734702"/>
            <a:ext cx="476250" cy="8204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905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B8AB795-52C9-0882-E20C-0835DC048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datacenter-ecosysteem – functies in het datacenter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A0D2535A-C911-F6E9-2079-9E4FF5F33EED}"/>
              </a:ext>
            </a:extLst>
          </p:cNvPr>
          <p:cNvSpPr/>
          <p:nvPr/>
        </p:nvSpPr>
        <p:spPr>
          <a:xfrm>
            <a:off x="4428566" y="3435363"/>
            <a:ext cx="3360841" cy="30480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nl-NL" sz="1400" b="1">
                <a:solidFill>
                  <a:schemeClr val="accent1"/>
                </a:solidFill>
              </a:rPr>
              <a:t>Datacenter</a:t>
            </a: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21BD6D0F-75DE-D1E1-EDD6-5320CE537A97}"/>
              </a:ext>
            </a:extLst>
          </p:cNvPr>
          <p:cNvGrpSpPr/>
          <p:nvPr/>
        </p:nvGrpSpPr>
        <p:grpSpPr>
          <a:xfrm>
            <a:off x="5024256" y="3876869"/>
            <a:ext cx="2169460" cy="663388"/>
            <a:chOff x="5181598" y="2075329"/>
            <a:chExt cx="2169460" cy="663388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B41FA938-739F-8E6F-BF6A-B4BF82847D35}"/>
                </a:ext>
              </a:extLst>
            </p:cNvPr>
            <p:cNvSpPr/>
            <p:nvPr/>
          </p:nvSpPr>
          <p:spPr>
            <a:xfrm>
              <a:off x="5289173" y="2075329"/>
              <a:ext cx="2061885" cy="5647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/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C2E20521-4235-E351-2C75-A25AF42B2867}"/>
                </a:ext>
              </a:extLst>
            </p:cNvPr>
            <p:cNvSpPr/>
            <p:nvPr/>
          </p:nvSpPr>
          <p:spPr>
            <a:xfrm>
              <a:off x="5217456" y="2138085"/>
              <a:ext cx="2061885" cy="56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E9D32B24-DB3C-BC65-7DEA-4BA40F65D1D3}"/>
                </a:ext>
              </a:extLst>
            </p:cNvPr>
            <p:cNvSpPr/>
            <p:nvPr/>
          </p:nvSpPr>
          <p:spPr>
            <a:xfrm>
              <a:off x="5181598" y="2173942"/>
              <a:ext cx="2061885" cy="5647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/>
                <a:t>Koeling</a:t>
              </a:r>
            </a:p>
          </p:txBody>
        </p:sp>
      </p:grpSp>
      <p:grpSp>
        <p:nvGrpSpPr>
          <p:cNvPr id="11" name="Groep 10">
            <a:extLst>
              <a:ext uri="{FF2B5EF4-FFF2-40B4-BE49-F238E27FC236}">
                <a16:creationId xmlns:a16="http://schemas.microsoft.com/office/drawing/2014/main" id="{FA397135-5FB0-83FE-D42E-1405E357D431}"/>
              </a:ext>
            </a:extLst>
          </p:cNvPr>
          <p:cNvGrpSpPr/>
          <p:nvPr/>
        </p:nvGrpSpPr>
        <p:grpSpPr>
          <a:xfrm>
            <a:off x="5190122" y="4778054"/>
            <a:ext cx="1837718" cy="590547"/>
            <a:chOff x="5644606" y="5247021"/>
            <a:chExt cx="1837718" cy="590547"/>
          </a:xfrm>
        </p:grpSpPr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43B899E0-502A-5397-566E-0A6B2A971683}"/>
                </a:ext>
              </a:extLst>
            </p:cNvPr>
            <p:cNvGrpSpPr/>
            <p:nvPr/>
          </p:nvGrpSpPr>
          <p:grpSpPr>
            <a:xfrm>
              <a:off x="5644606" y="5247021"/>
              <a:ext cx="835971" cy="590547"/>
              <a:chOff x="5038162" y="3877228"/>
              <a:chExt cx="1048871" cy="649944"/>
            </a:xfrm>
          </p:grpSpPr>
          <p:sp>
            <p:nvSpPr>
              <p:cNvPr id="17" name="Rechthoek 16">
                <a:extLst>
                  <a:ext uri="{FF2B5EF4-FFF2-40B4-BE49-F238E27FC236}">
                    <a16:creationId xmlns:a16="http://schemas.microsoft.com/office/drawing/2014/main" id="{05D98346-F593-4CBD-3922-913DE3F9AC43}"/>
                  </a:ext>
                </a:extLst>
              </p:cNvPr>
              <p:cNvSpPr/>
              <p:nvPr/>
            </p:nvSpPr>
            <p:spPr>
              <a:xfrm>
                <a:off x="5136774" y="3877228"/>
                <a:ext cx="950259" cy="56477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200"/>
              </a:p>
            </p:txBody>
          </p:sp>
          <p:sp>
            <p:nvSpPr>
              <p:cNvPr id="18" name="Rechthoek 17">
                <a:extLst>
                  <a:ext uri="{FF2B5EF4-FFF2-40B4-BE49-F238E27FC236}">
                    <a16:creationId xmlns:a16="http://schemas.microsoft.com/office/drawing/2014/main" id="{10E3E559-2F43-5610-9982-A99194C34AA9}"/>
                  </a:ext>
                </a:extLst>
              </p:cNvPr>
              <p:cNvSpPr/>
              <p:nvPr/>
            </p:nvSpPr>
            <p:spPr>
              <a:xfrm>
                <a:off x="5078504" y="3926530"/>
                <a:ext cx="950259" cy="5647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200"/>
              </a:p>
            </p:txBody>
          </p:sp>
          <p:sp>
            <p:nvSpPr>
              <p:cNvPr id="19" name="Rechthoek 18">
                <a:extLst>
                  <a:ext uri="{FF2B5EF4-FFF2-40B4-BE49-F238E27FC236}">
                    <a16:creationId xmlns:a16="http://schemas.microsoft.com/office/drawing/2014/main" id="{9A6BF77A-49FA-4588-13A4-7BF9CCDD5467}"/>
                  </a:ext>
                </a:extLst>
              </p:cNvPr>
              <p:cNvSpPr/>
              <p:nvPr/>
            </p:nvSpPr>
            <p:spPr>
              <a:xfrm>
                <a:off x="5038162" y="3962397"/>
                <a:ext cx="950259" cy="56477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1200"/>
                  <a:t>UPS</a:t>
                </a:r>
              </a:p>
            </p:txBody>
          </p:sp>
        </p:grpSp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45D211D5-9806-67B4-AA44-8ADBD6F6C482}"/>
                </a:ext>
              </a:extLst>
            </p:cNvPr>
            <p:cNvGrpSpPr/>
            <p:nvPr/>
          </p:nvGrpSpPr>
          <p:grpSpPr>
            <a:xfrm>
              <a:off x="6724948" y="5258648"/>
              <a:ext cx="757376" cy="568020"/>
              <a:chOff x="5038162" y="3877228"/>
              <a:chExt cx="1048871" cy="649944"/>
            </a:xfrm>
          </p:grpSpPr>
          <p:sp>
            <p:nvSpPr>
              <p:cNvPr id="14" name="Rechthoek 13">
                <a:extLst>
                  <a:ext uri="{FF2B5EF4-FFF2-40B4-BE49-F238E27FC236}">
                    <a16:creationId xmlns:a16="http://schemas.microsoft.com/office/drawing/2014/main" id="{6BCE8951-459C-3A35-B1EB-E1F25EA9F03B}"/>
                  </a:ext>
                </a:extLst>
              </p:cNvPr>
              <p:cNvSpPr/>
              <p:nvPr/>
            </p:nvSpPr>
            <p:spPr>
              <a:xfrm>
                <a:off x="5136774" y="3877228"/>
                <a:ext cx="950259" cy="56477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200"/>
              </a:p>
            </p:txBody>
          </p:sp>
          <p:sp>
            <p:nvSpPr>
              <p:cNvPr id="15" name="Rechthoek 14">
                <a:extLst>
                  <a:ext uri="{FF2B5EF4-FFF2-40B4-BE49-F238E27FC236}">
                    <a16:creationId xmlns:a16="http://schemas.microsoft.com/office/drawing/2014/main" id="{2F67A5C8-5A02-3C46-023B-E433756EF2F4}"/>
                  </a:ext>
                </a:extLst>
              </p:cNvPr>
              <p:cNvSpPr/>
              <p:nvPr/>
            </p:nvSpPr>
            <p:spPr>
              <a:xfrm>
                <a:off x="5078504" y="3926530"/>
                <a:ext cx="950259" cy="5647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200"/>
              </a:p>
            </p:txBody>
          </p:sp>
          <p:sp>
            <p:nvSpPr>
              <p:cNvPr id="16" name="Rechthoek 15">
                <a:extLst>
                  <a:ext uri="{FF2B5EF4-FFF2-40B4-BE49-F238E27FC236}">
                    <a16:creationId xmlns:a16="http://schemas.microsoft.com/office/drawing/2014/main" id="{1009D1BA-46D5-E6E2-4384-B0720609445B}"/>
                  </a:ext>
                </a:extLst>
              </p:cNvPr>
              <p:cNvSpPr/>
              <p:nvPr/>
            </p:nvSpPr>
            <p:spPr>
              <a:xfrm>
                <a:off x="5038162" y="3962397"/>
                <a:ext cx="950259" cy="56477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1200"/>
                  <a:t>Back-up</a:t>
                </a:r>
              </a:p>
            </p:txBody>
          </p:sp>
        </p:grpSp>
      </p:grpSp>
      <p:grpSp>
        <p:nvGrpSpPr>
          <p:cNvPr id="20" name="Groep 19">
            <a:extLst>
              <a:ext uri="{FF2B5EF4-FFF2-40B4-BE49-F238E27FC236}">
                <a16:creationId xmlns:a16="http://schemas.microsoft.com/office/drawing/2014/main" id="{43A6993D-3A35-3223-1DC8-03A5A144DE04}"/>
              </a:ext>
            </a:extLst>
          </p:cNvPr>
          <p:cNvGrpSpPr/>
          <p:nvPr/>
        </p:nvGrpSpPr>
        <p:grpSpPr>
          <a:xfrm>
            <a:off x="4649980" y="5720254"/>
            <a:ext cx="2918012" cy="685809"/>
            <a:chOff x="5132295" y="4258658"/>
            <a:chExt cx="2918012" cy="685809"/>
          </a:xfrm>
        </p:grpSpPr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5C7EE6F7-2148-A7CB-7714-FFABF6D3E8F6}"/>
                </a:ext>
              </a:extLst>
            </p:cNvPr>
            <p:cNvSpPr/>
            <p:nvPr/>
          </p:nvSpPr>
          <p:spPr>
            <a:xfrm>
              <a:off x="5177118" y="4321416"/>
              <a:ext cx="847163" cy="56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200"/>
                <a:t>Netwerk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BF552DBF-4D24-7009-B83D-5EC78F82D785}"/>
                </a:ext>
              </a:extLst>
            </p:cNvPr>
            <p:cNvSpPr/>
            <p:nvPr/>
          </p:nvSpPr>
          <p:spPr>
            <a:xfrm>
              <a:off x="6172203" y="4321418"/>
              <a:ext cx="815786" cy="56477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 err="1"/>
                <a:t>Reken-kracht</a:t>
              </a:r>
              <a:endParaRPr lang="nl-NL" sz="1400" dirty="0"/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0E55F195-83E1-8408-55CA-B964DF22A7FA}"/>
                </a:ext>
              </a:extLst>
            </p:cNvPr>
            <p:cNvSpPr/>
            <p:nvPr/>
          </p:nvSpPr>
          <p:spPr>
            <a:xfrm>
              <a:off x="7167287" y="4321418"/>
              <a:ext cx="815786" cy="56477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/>
                <a:t>Opslag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2CEF49EC-4B04-0635-BB09-7424CA1B0857}"/>
                </a:ext>
              </a:extLst>
            </p:cNvPr>
            <p:cNvSpPr/>
            <p:nvPr/>
          </p:nvSpPr>
          <p:spPr>
            <a:xfrm>
              <a:off x="5132295" y="4258658"/>
              <a:ext cx="2918012" cy="68580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53" name="Rechte verbindingslijn 52">
            <a:extLst>
              <a:ext uri="{FF2B5EF4-FFF2-40B4-BE49-F238E27FC236}">
                <a16:creationId xmlns:a16="http://schemas.microsoft.com/office/drawing/2014/main" id="{27D9CC77-84AD-7DBA-34F7-634509903653}"/>
              </a:ext>
            </a:extLst>
          </p:cNvPr>
          <p:cNvCxnSpPr>
            <a:cxnSpLocks/>
          </p:cNvCxnSpPr>
          <p:nvPr/>
        </p:nvCxnSpPr>
        <p:spPr>
          <a:xfrm>
            <a:off x="4511824" y="5535303"/>
            <a:ext cx="3203053" cy="0"/>
          </a:xfrm>
          <a:prstGeom prst="line">
            <a:avLst/>
          </a:prstGeom>
          <a:ln w="12700">
            <a:solidFill>
              <a:srgbClr val="4D4D4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kstvak 53">
            <a:extLst>
              <a:ext uri="{FF2B5EF4-FFF2-40B4-BE49-F238E27FC236}">
                <a16:creationId xmlns:a16="http://schemas.microsoft.com/office/drawing/2014/main" id="{D7373696-EA11-9504-8D46-06F3AAB6C72B}"/>
              </a:ext>
            </a:extLst>
          </p:cNvPr>
          <p:cNvSpPr txBox="1"/>
          <p:nvPr/>
        </p:nvSpPr>
        <p:spPr>
          <a:xfrm>
            <a:off x="7529462" y="5509315"/>
            <a:ext cx="3173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000">
                <a:solidFill>
                  <a:srgbClr val="5F5F5F"/>
                </a:solidFill>
                <a:latin typeface="+mj-lt"/>
              </a:rPr>
              <a:t>IT</a:t>
            </a:r>
          </a:p>
        </p:txBody>
      </p:sp>
      <p:sp>
        <p:nvSpPr>
          <p:cNvPr id="55" name="Tekstvak 54">
            <a:extLst>
              <a:ext uri="{FF2B5EF4-FFF2-40B4-BE49-F238E27FC236}">
                <a16:creationId xmlns:a16="http://schemas.microsoft.com/office/drawing/2014/main" id="{5791AFDE-286C-BE7E-0D2C-D2BC50555CB8}"/>
              </a:ext>
            </a:extLst>
          </p:cNvPr>
          <p:cNvSpPr txBox="1"/>
          <p:nvPr/>
        </p:nvSpPr>
        <p:spPr>
          <a:xfrm>
            <a:off x="7214485" y="5264748"/>
            <a:ext cx="6395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000">
                <a:solidFill>
                  <a:srgbClr val="5F5F5F"/>
                </a:solidFill>
                <a:latin typeface="+mj-lt"/>
              </a:rPr>
              <a:t>Niet-IT</a:t>
            </a:r>
          </a:p>
        </p:txBody>
      </p:sp>
      <p:sp>
        <p:nvSpPr>
          <p:cNvPr id="83" name="Tekstvak 82">
            <a:extLst>
              <a:ext uri="{FF2B5EF4-FFF2-40B4-BE49-F238E27FC236}">
                <a16:creationId xmlns:a16="http://schemas.microsoft.com/office/drawing/2014/main" id="{F1F6C8DB-532B-799C-3B0C-FA3E67DF3CB1}"/>
              </a:ext>
            </a:extLst>
          </p:cNvPr>
          <p:cNvSpPr txBox="1"/>
          <p:nvPr/>
        </p:nvSpPr>
        <p:spPr>
          <a:xfrm>
            <a:off x="6875552" y="3683193"/>
            <a:ext cx="4346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">
                <a:solidFill>
                  <a:schemeClr val="accent4"/>
                </a:solidFill>
                <a:latin typeface="+mj-lt"/>
              </a:rPr>
              <a:t>N+1</a:t>
            </a:r>
          </a:p>
        </p:txBody>
      </p:sp>
      <p:sp>
        <p:nvSpPr>
          <p:cNvPr id="84" name="Tekstvak 83">
            <a:extLst>
              <a:ext uri="{FF2B5EF4-FFF2-40B4-BE49-F238E27FC236}">
                <a16:creationId xmlns:a16="http://schemas.microsoft.com/office/drawing/2014/main" id="{38A1C6A0-0BC4-4E74-31B3-A471F82EF808}"/>
              </a:ext>
            </a:extLst>
          </p:cNvPr>
          <p:cNvSpPr txBox="1"/>
          <p:nvPr/>
        </p:nvSpPr>
        <p:spPr>
          <a:xfrm>
            <a:off x="6687373" y="4605582"/>
            <a:ext cx="4346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">
                <a:solidFill>
                  <a:schemeClr val="accent6"/>
                </a:solidFill>
                <a:latin typeface="+mj-lt"/>
              </a:rPr>
              <a:t>N+1</a:t>
            </a:r>
          </a:p>
        </p:txBody>
      </p:sp>
      <p:sp>
        <p:nvSpPr>
          <p:cNvPr id="85" name="Tekstvak 84">
            <a:extLst>
              <a:ext uri="{FF2B5EF4-FFF2-40B4-BE49-F238E27FC236}">
                <a16:creationId xmlns:a16="http://schemas.microsoft.com/office/drawing/2014/main" id="{4028688A-8936-A05B-1A65-9C53692AC1A5}"/>
              </a:ext>
            </a:extLst>
          </p:cNvPr>
          <p:cNvSpPr txBox="1"/>
          <p:nvPr/>
        </p:nvSpPr>
        <p:spPr>
          <a:xfrm>
            <a:off x="5704796" y="4605582"/>
            <a:ext cx="4346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">
                <a:solidFill>
                  <a:schemeClr val="accent6"/>
                </a:solidFill>
                <a:latin typeface="+mj-lt"/>
              </a:rPr>
              <a:t>N+1</a:t>
            </a:r>
          </a:p>
        </p:txBody>
      </p:sp>
    </p:spTree>
    <p:extLst>
      <p:ext uri="{BB962C8B-B14F-4D97-AF65-F5344CB8AC3E}">
        <p14:creationId xmlns:p14="http://schemas.microsoft.com/office/powerpoint/2010/main" val="2371311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B8AB795-52C9-0882-E20C-0835DC048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datacenter-ecosysteem – de rollen in de waardeketen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A0D2535A-C911-F6E9-2079-9E4FF5F33EED}"/>
              </a:ext>
            </a:extLst>
          </p:cNvPr>
          <p:cNvSpPr/>
          <p:nvPr/>
        </p:nvSpPr>
        <p:spPr>
          <a:xfrm>
            <a:off x="4428566" y="3435363"/>
            <a:ext cx="3360841" cy="30480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nl-NL" sz="1400" b="1">
                <a:solidFill>
                  <a:schemeClr val="accent1"/>
                </a:solidFill>
              </a:rPr>
              <a:t>Datacenter</a:t>
            </a: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21BD6D0F-75DE-D1E1-EDD6-5320CE537A97}"/>
              </a:ext>
            </a:extLst>
          </p:cNvPr>
          <p:cNvGrpSpPr/>
          <p:nvPr/>
        </p:nvGrpSpPr>
        <p:grpSpPr>
          <a:xfrm>
            <a:off x="5024256" y="3876869"/>
            <a:ext cx="2169460" cy="663388"/>
            <a:chOff x="5181598" y="2075329"/>
            <a:chExt cx="2169460" cy="663388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B41FA938-739F-8E6F-BF6A-B4BF82847D35}"/>
                </a:ext>
              </a:extLst>
            </p:cNvPr>
            <p:cNvSpPr/>
            <p:nvPr/>
          </p:nvSpPr>
          <p:spPr>
            <a:xfrm>
              <a:off x="5289173" y="2075329"/>
              <a:ext cx="2061885" cy="5647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/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C2E20521-4235-E351-2C75-A25AF42B2867}"/>
                </a:ext>
              </a:extLst>
            </p:cNvPr>
            <p:cNvSpPr/>
            <p:nvPr/>
          </p:nvSpPr>
          <p:spPr>
            <a:xfrm>
              <a:off x="5217456" y="2138085"/>
              <a:ext cx="2061885" cy="56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E9D32B24-DB3C-BC65-7DEA-4BA40F65D1D3}"/>
                </a:ext>
              </a:extLst>
            </p:cNvPr>
            <p:cNvSpPr/>
            <p:nvPr/>
          </p:nvSpPr>
          <p:spPr>
            <a:xfrm>
              <a:off x="5181598" y="2173942"/>
              <a:ext cx="2061885" cy="5647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/>
                <a:t>Koeling</a:t>
              </a:r>
            </a:p>
          </p:txBody>
        </p:sp>
      </p:grpSp>
      <p:grpSp>
        <p:nvGrpSpPr>
          <p:cNvPr id="11" name="Groep 10">
            <a:extLst>
              <a:ext uri="{FF2B5EF4-FFF2-40B4-BE49-F238E27FC236}">
                <a16:creationId xmlns:a16="http://schemas.microsoft.com/office/drawing/2014/main" id="{FA397135-5FB0-83FE-D42E-1405E357D431}"/>
              </a:ext>
            </a:extLst>
          </p:cNvPr>
          <p:cNvGrpSpPr/>
          <p:nvPr/>
        </p:nvGrpSpPr>
        <p:grpSpPr>
          <a:xfrm>
            <a:off x="5190122" y="4778054"/>
            <a:ext cx="1837718" cy="590547"/>
            <a:chOff x="5644606" y="5247021"/>
            <a:chExt cx="1837718" cy="590547"/>
          </a:xfrm>
        </p:grpSpPr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43B899E0-502A-5397-566E-0A6B2A971683}"/>
                </a:ext>
              </a:extLst>
            </p:cNvPr>
            <p:cNvGrpSpPr/>
            <p:nvPr/>
          </p:nvGrpSpPr>
          <p:grpSpPr>
            <a:xfrm>
              <a:off x="5644606" y="5247021"/>
              <a:ext cx="835971" cy="590547"/>
              <a:chOff x="5038162" y="3877228"/>
              <a:chExt cx="1048871" cy="649944"/>
            </a:xfrm>
          </p:grpSpPr>
          <p:sp>
            <p:nvSpPr>
              <p:cNvPr id="17" name="Rechthoek 16">
                <a:extLst>
                  <a:ext uri="{FF2B5EF4-FFF2-40B4-BE49-F238E27FC236}">
                    <a16:creationId xmlns:a16="http://schemas.microsoft.com/office/drawing/2014/main" id="{05D98346-F593-4CBD-3922-913DE3F9AC43}"/>
                  </a:ext>
                </a:extLst>
              </p:cNvPr>
              <p:cNvSpPr/>
              <p:nvPr/>
            </p:nvSpPr>
            <p:spPr>
              <a:xfrm>
                <a:off x="5136774" y="3877228"/>
                <a:ext cx="950259" cy="56477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200"/>
              </a:p>
            </p:txBody>
          </p:sp>
          <p:sp>
            <p:nvSpPr>
              <p:cNvPr id="18" name="Rechthoek 17">
                <a:extLst>
                  <a:ext uri="{FF2B5EF4-FFF2-40B4-BE49-F238E27FC236}">
                    <a16:creationId xmlns:a16="http://schemas.microsoft.com/office/drawing/2014/main" id="{10E3E559-2F43-5610-9982-A99194C34AA9}"/>
                  </a:ext>
                </a:extLst>
              </p:cNvPr>
              <p:cNvSpPr/>
              <p:nvPr/>
            </p:nvSpPr>
            <p:spPr>
              <a:xfrm>
                <a:off x="5078504" y="3926530"/>
                <a:ext cx="950259" cy="5647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200"/>
              </a:p>
            </p:txBody>
          </p:sp>
          <p:sp>
            <p:nvSpPr>
              <p:cNvPr id="19" name="Rechthoek 18">
                <a:extLst>
                  <a:ext uri="{FF2B5EF4-FFF2-40B4-BE49-F238E27FC236}">
                    <a16:creationId xmlns:a16="http://schemas.microsoft.com/office/drawing/2014/main" id="{9A6BF77A-49FA-4588-13A4-7BF9CCDD5467}"/>
                  </a:ext>
                </a:extLst>
              </p:cNvPr>
              <p:cNvSpPr/>
              <p:nvPr/>
            </p:nvSpPr>
            <p:spPr>
              <a:xfrm>
                <a:off x="5038162" y="3962397"/>
                <a:ext cx="950259" cy="56477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1200"/>
                  <a:t>UPS</a:t>
                </a:r>
              </a:p>
            </p:txBody>
          </p:sp>
        </p:grpSp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45D211D5-9806-67B4-AA44-8ADBD6F6C482}"/>
                </a:ext>
              </a:extLst>
            </p:cNvPr>
            <p:cNvGrpSpPr/>
            <p:nvPr/>
          </p:nvGrpSpPr>
          <p:grpSpPr>
            <a:xfrm>
              <a:off x="6724948" y="5258648"/>
              <a:ext cx="757376" cy="568020"/>
              <a:chOff x="5038162" y="3877228"/>
              <a:chExt cx="1048871" cy="649944"/>
            </a:xfrm>
          </p:grpSpPr>
          <p:sp>
            <p:nvSpPr>
              <p:cNvPr id="14" name="Rechthoek 13">
                <a:extLst>
                  <a:ext uri="{FF2B5EF4-FFF2-40B4-BE49-F238E27FC236}">
                    <a16:creationId xmlns:a16="http://schemas.microsoft.com/office/drawing/2014/main" id="{6BCE8951-459C-3A35-B1EB-E1F25EA9F03B}"/>
                  </a:ext>
                </a:extLst>
              </p:cNvPr>
              <p:cNvSpPr/>
              <p:nvPr/>
            </p:nvSpPr>
            <p:spPr>
              <a:xfrm>
                <a:off x="5136774" y="3877228"/>
                <a:ext cx="950259" cy="56477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200"/>
              </a:p>
            </p:txBody>
          </p:sp>
          <p:sp>
            <p:nvSpPr>
              <p:cNvPr id="15" name="Rechthoek 14">
                <a:extLst>
                  <a:ext uri="{FF2B5EF4-FFF2-40B4-BE49-F238E27FC236}">
                    <a16:creationId xmlns:a16="http://schemas.microsoft.com/office/drawing/2014/main" id="{2F67A5C8-5A02-3C46-023B-E433756EF2F4}"/>
                  </a:ext>
                </a:extLst>
              </p:cNvPr>
              <p:cNvSpPr/>
              <p:nvPr/>
            </p:nvSpPr>
            <p:spPr>
              <a:xfrm>
                <a:off x="5078504" y="3926530"/>
                <a:ext cx="950259" cy="5647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200"/>
              </a:p>
            </p:txBody>
          </p:sp>
          <p:sp>
            <p:nvSpPr>
              <p:cNvPr id="16" name="Rechthoek 15">
                <a:extLst>
                  <a:ext uri="{FF2B5EF4-FFF2-40B4-BE49-F238E27FC236}">
                    <a16:creationId xmlns:a16="http://schemas.microsoft.com/office/drawing/2014/main" id="{1009D1BA-46D5-E6E2-4384-B0720609445B}"/>
                  </a:ext>
                </a:extLst>
              </p:cNvPr>
              <p:cNvSpPr/>
              <p:nvPr/>
            </p:nvSpPr>
            <p:spPr>
              <a:xfrm>
                <a:off x="5038162" y="3962397"/>
                <a:ext cx="950259" cy="56477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1200"/>
                  <a:t>Back-up</a:t>
                </a:r>
              </a:p>
            </p:txBody>
          </p:sp>
        </p:grpSp>
      </p:grpSp>
      <p:grpSp>
        <p:nvGrpSpPr>
          <p:cNvPr id="20" name="Groep 19">
            <a:extLst>
              <a:ext uri="{FF2B5EF4-FFF2-40B4-BE49-F238E27FC236}">
                <a16:creationId xmlns:a16="http://schemas.microsoft.com/office/drawing/2014/main" id="{43A6993D-3A35-3223-1DC8-03A5A144DE04}"/>
              </a:ext>
            </a:extLst>
          </p:cNvPr>
          <p:cNvGrpSpPr/>
          <p:nvPr/>
        </p:nvGrpSpPr>
        <p:grpSpPr>
          <a:xfrm>
            <a:off x="4649980" y="5720254"/>
            <a:ext cx="2918012" cy="685809"/>
            <a:chOff x="5132295" y="4258658"/>
            <a:chExt cx="2918012" cy="685809"/>
          </a:xfrm>
        </p:grpSpPr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5C7EE6F7-2148-A7CB-7714-FFABF6D3E8F6}"/>
                </a:ext>
              </a:extLst>
            </p:cNvPr>
            <p:cNvSpPr/>
            <p:nvPr/>
          </p:nvSpPr>
          <p:spPr>
            <a:xfrm>
              <a:off x="5177118" y="4321416"/>
              <a:ext cx="847163" cy="56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200"/>
                <a:t>Netwerk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BF552DBF-4D24-7009-B83D-5EC78F82D785}"/>
                </a:ext>
              </a:extLst>
            </p:cNvPr>
            <p:cNvSpPr/>
            <p:nvPr/>
          </p:nvSpPr>
          <p:spPr>
            <a:xfrm>
              <a:off x="6172203" y="4321418"/>
              <a:ext cx="815786" cy="56477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 err="1"/>
                <a:t>Reken-kracht</a:t>
              </a:r>
              <a:endParaRPr lang="nl-NL" sz="1400" dirty="0"/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0E55F195-83E1-8408-55CA-B964DF22A7FA}"/>
                </a:ext>
              </a:extLst>
            </p:cNvPr>
            <p:cNvSpPr/>
            <p:nvPr/>
          </p:nvSpPr>
          <p:spPr>
            <a:xfrm>
              <a:off x="7167287" y="4321418"/>
              <a:ext cx="815786" cy="56477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/>
                <a:t>Opslag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2CEF49EC-4B04-0635-BB09-7424CA1B0857}"/>
                </a:ext>
              </a:extLst>
            </p:cNvPr>
            <p:cNvSpPr/>
            <p:nvPr/>
          </p:nvSpPr>
          <p:spPr>
            <a:xfrm>
              <a:off x="5132295" y="4258658"/>
              <a:ext cx="2918012" cy="68580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5" name="Rechthoek 24">
            <a:extLst>
              <a:ext uri="{FF2B5EF4-FFF2-40B4-BE49-F238E27FC236}">
                <a16:creationId xmlns:a16="http://schemas.microsoft.com/office/drawing/2014/main" id="{6C187CD7-28C1-19CF-3990-D4E4905E624F}"/>
              </a:ext>
            </a:extLst>
          </p:cNvPr>
          <p:cNvSpPr/>
          <p:nvPr/>
        </p:nvSpPr>
        <p:spPr>
          <a:xfrm>
            <a:off x="3307971" y="3436179"/>
            <a:ext cx="434783" cy="20386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1400"/>
              <a:t>Colocatie</a:t>
            </a: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9972EFBC-8E03-089B-9316-7C0CDECC87FE}"/>
              </a:ext>
            </a:extLst>
          </p:cNvPr>
          <p:cNvSpPr/>
          <p:nvPr/>
        </p:nvSpPr>
        <p:spPr>
          <a:xfrm>
            <a:off x="3307972" y="5594802"/>
            <a:ext cx="434783" cy="8883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1400"/>
              <a:t>Klant</a:t>
            </a:r>
          </a:p>
        </p:txBody>
      </p:sp>
      <p:sp>
        <p:nvSpPr>
          <p:cNvPr id="52" name="Tekstvak 51">
            <a:extLst>
              <a:ext uri="{FF2B5EF4-FFF2-40B4-BE49-F238E27FC236}">
                <a16:creationId xmlns:a16="http://schemas.microsoft.com/office/drawing/2014/main" id="{E2710F03-F00F-4955-7FED-9E9D8A13C96C}"/>
              </a:ext>
            </a:extLst>
          </p:cNvPr>
          <p:cNvSpPr txBox="1"/>
          <p:nvPr/>
        </p:nvSpPr>
        <p:spPr>
          <a:xfrm>
            <a:off x="3291558" y="3174298"/>
            <a:ext cx="10386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900" b="1">
                <a:solidFill>
                  <a:srgbClr val="4D4D4D"/>
                </a:solidFill>
                <a:latin typeface="+mj-lt"/>
              </a:rPr>
              <a:t>Rolverdeling</a:t>
            </a:r>
          </a:p>
        </p:txBody>
      </p:sp>
      <p:cxnSp>
        <p:nvCxnSpPr>
          <p:cNvPr id="53" name="Rechte verbindingslijn 52">
            <a:extLst>
              <a:ext uri="{FF2B5EF4-FFF2-40B4-BE49-F238E27FC236}">
                <a16:creationId xmlns:a16="http://schemas.microsoft.com/office/drawing/2014/main" id="{27D9CC77-84AD-7DBA-34F7-634509903653}"/>
              </a:ext>
            </a:extLst>
          </p:cNvPr>
          <p:cNvCxnSpPr>
            <a:cxnSpLocks/>
          </p:cNvCxnSpPr>
          <p:nvPr/>
        </p:nvCxnSpPr>
        <p:spPr>
          <a:xfrm>
            <a:off x="3307971" y="5535303"/>
            <a:ext cx="4406906" cy="0"/>
          </a:xfrm>
          <a:prstGeom prst="line">
            <a:avLst/>
          </a:prstGeom>
          <a:ln w="12700">
            <a:solidFill>
              <a:srgbClr val="4D4D4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kstvak 53">
            <a:extLst>
              <a:ext uri="{FF2B5EF4-FFF2-40B4-BE49-F238E27FC236}">
                <a16:creationId xmlns:a16="http://schemas.microsoft.com/office/drawing/2014/main" id="{D7373696-EA11-9504-8D46-06F3AAB6C72B}"/>
              </a:ext>
            </a:extLst>
          </p:cNvPr>
          <p:cNvSpPr txBox="1"/>
          <p:nvPr/>
        </p:nvSpPr>
        <p:spPr>
          <a:xfrm>
            <a:off x="7529462" y="5509315"/>
            <a:ext cx="3173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000">
                <a:solidFill>
                  <a:srgbClr val="5F5F5F"/>
                </a:solidFill>
                <a:latin typeface="+mj-lt"/>
              </a:rPr>
              <a:t>IT</a:t>
            </a:r>
          </a:p>
        </p:txBody>
      </p:sp>
      <p:sp>
        <p:nvSpPr>
          <p:cNvPr id="55" name="Tekstvak 54">
            <a:extLst>
              <a:ext uri="{FF2B5EF4-FFF2-40B4-BE49-F238E27FC236}">
                <a16:creationId xmlns:a16="http://schemas.microsoft.com/office/drawing/2014/main" id="{5791AFDE-286C-BE7E-0D2C-D2BC50555CB8}"/>
              </a:ext>
            </a:extLst>
          </p:cNvPr>
          <p:cNvSpPr txBox="1"/>
          <p:nvPr/>
        </p:nvSpPr>
        <p:spPr>
          <a:xfrm>
            <a:off x="7214485" y="5264748"/>
            <a:ext cx="6395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000">
                <a:solidFill>
                  <a:srgbClr val="5F5F5F"/>
                </a:solidFill>
                <a:latin typeface="+mj-lt"/>
              </a:rPr>
              <a:t>Niet-IT</a:t>
            </a:r>
          </a:p>
        </p:txBody>
      </p:sp>
      <p:sp>
        <p:nvSpPr>
          <p:cNvPr id="82" name="Rechthoek 81">
            <a:extLst>
              <a:ext uri="{FF2B5EF4-FFF2-40B4-BE49-F238E27FC236}">
                <a16:creationId xmlns:a16="http://schemas.microsoft.com/office/drawing/2014/main" id="{EABF7419-C81A-E577-8804-37FE0368C5C9}"/>
              </a:ext>
            </a:extLst>
          </p:cNvPr>
          <p:cNvSpPr/>
          <p:nvPr/>
        </p:nvSpPr>
        <p:spPr>
          <a:xfrm>
            <a:off x="3866027" y="3435363"/>
            <a:ext cx="434783" cy="30478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1400">
                <a:solidFill>
                  <a:schemeClr val="accent1"/>
                </a:solidFill>
              </a:rPr>
              <a:t>Hyperscale / single-tenant</a:t>
            </a:r>
          </a:p>
        </p:txBody>
      </p:sp>
      <p:sp>
        <p:nvSpPr>
          <p:cNvPr id="83" name="Tekstvak 82">
            <a:extLst>
              <a:ext uri="{FF2B5EF4-FFF2-40B4-BE49-F238E27FC236}">
                <a16:creationId xmlns:a16="http://schemas.microsoft.com/office/drawing/2014/main" id="{F1F6C8DB-532B-799C-3B0C-FA3E67DF3CB1}"/>
              </a:ext>
            </a:extLst>
          </p:cNvPr>
          <p:cNvSpPr txBox="1"/>
          <p:nvPr/>
        </p:nvSpPr>
        <p:spPr>
          <a:xfrm>
            <a:off x="6875552" y="3683193"/>
            <a:ext cx="4346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">
                <a:solidFill>
                  <a:schemeClr val="accent4"/>
                </a:solidFill>
                <a:latin typeface="+mj-lt"/>
              </a:rPr>
              <a:t>N+1</a:t>
            </a:r>
          </a:p>
        </p:txBody>
      </p:sp>
      <p:sp>
        <p:nvSpPr>
          <p:cNvPr id="84" name="Tekstvak 83">
            <a:extLst>
              <a:ext uri="{FF2B5EF4-FFF2-40B4-BE49-F238E27FC236}">
                <a16:creationId xmlns:a16="http://schemas.microsoft.com/office/drawing/2014/main" id="{38A1C6A0-0BC4-4E74-31B3-A471F82EF808}"/>
              </a:ext>
            </a:extLst>
          </p:cNvPr>
          <p:cNvSpPr txBox="1"/>
          <p:nvPr/>
        </p:nvSpPr>
        <p:spPr>
          <a:xfrm>
            <a:off x="6687373" y="4605582"/>
            <a:ext cx="4346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">
                <a:solidFill>
                  <a:schemeClr val="accent6"/>
                </a:solidFill>
                <a:latin typeface="+mj-lt"/>
              </a:rPr>
              <a:t>N+1</a:t>
            </a:r>
          </a:p>
        </p:txBody>
      </p:sp>
      <p:sp>
        <p:nvSpPr>
          <p:cNvPr id="85" name="Tekstvak 84">
            <a:extLst>
              <a:ext uri="{FF2B5EF4-FFF2-40B4-BE49-F238E27FC236}">
                <a16:creationId xmlns:a16="http://schemas.microsoft.com/office/drawing/2014/main" id="{4028688A-8936-A05B-1A65-9C53692AC1A5}"/>
              </a:ext>
            </a:extLst>
          </p:cNvPr>
          <p:cNvSpPr txBox="1"/>
          <p:nvPr/>
        </p:nvSpPr>
        <p:spPr>
          <a:xfrm>
            <a:off x="5704796" y="4605582"/>
            <a:ext cx="4346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">
                <a:solidFill>
                  <a:schemeClr val="accent6"/>
                </a:solidFill>
                <a:latin typeface="+mj-lt"/>
              </a:rPr>
              <a:t>N+1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1B9999A1-AE4F-FB57-8A5E-6643501529DA}"/>
              </a:ext>
            </a:extLst>
          </p:cNvPr>
          <p:cNvSpPr/>
          <p:nvPr/>
        </p:nvSpPr>
        <p:spPr>
          <a:xfrm>
            <a:off x="1470793" y="5594802"/>
            <a:ext cx="1246069" cy="8883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err="1"/>
              <a:t>Eind-gebruikers</a:t>
            </a:r>
            <a:endParaRPr lang="nl-NL"/>
          </a:p>
        </p:txBody>
      </p:sp>
      <p:cxnSp>
        <p:nvCxnSpPr>
          <p:cNvPr id="3" name="Rechte verbindingslijn met pijl 2">
            <a:extLst>
              <a:ext uri="{FF2B5EF4-FFF2-40B4-BE49-F238E27FC236}">
                <a16:creationId xmlns:a16="http://schemas.microsoft.com/office/drawing/2014/main" id="{38A2BE6D-5FFF-C471-327D-9B0DE8DF3A6F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2716862" y="6038996"/>
            <a:ext cx="591110" cy="0"/>
          </a:xfrm>
          <a:prstGeom prst="straightConnector1">
            <a:avLst/>
          </a:prstGeom>
          <a:ln w="12700">
            <a:solidFill>
              <a:srgbClr val="4D4D4D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Verbindingslijn: gebogen 3">
            <a:extLst>
              <a:ext uri="{FF2B5EF4-FFF2-40B4-BE49-F238E27FC236}">
                <a16:creationId xmlns:a16="http://schemas.microsoft.com/office/drawing/2014/main" id="{539BD700-9340-891A-917F-CB61E196C75D}"/>
              </a:ext>
            </a:extLst>
          </p:cNvPr>
          <p:cNvCxnSpPr/>
          <p:nvPr/>
        </p:nvCxnSpPr>
        <p:spPr>
          <a:xfrm rot="5400000">
            <a:off x="3088624" y="5488394"/>
            <a:ext cx="12700" cy="1989591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103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B8AB795-52C9-0882-E20C-0835DC048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datacenter-ecosysteem – het internationale aspect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A0D2535A-C911-F6E9-2079-9E4FF5F33EED}"/>
              </a:ext>
            </a:extLst>
          </p:cNvPr>
          <p:cNvSpPr/>
          <p:nvPr/>
        </p:nvSpPr>
        <p:spPr>
          <a:xfrm>
            <a:off x="4428566" y="3435363"/>
            <a:ext cx="3360841" cy="30480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nl-NL" sz="1400" b="1">
                <a:solidFill>
                  <a:schemeClr val="accent1"/>
                </a:solidFill>
              </a:rPr>
              <a:t>Datacenter</a:t>
            </a: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21BD6D0F-75DE-D1E1-EDD6-5320CE537A97}"/>
              </a:ext>
            </a:extLst>
          </p:cNvPr>
          <p:cNvGrpSpPr/>
          <p:nvPr/>
        </p:nvGrpSpPr>
        <p:grpSpPr>
          <a:xfrm>
            <a:off x="5024256" y="3876869"/>
            <a:ext cx="2169460" cy="663388"/>
            <a:chOff x="5181598" y="2075329"/>
            <a:chExt cx="2169460" cy="663388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B41FA938-739F-8E6F-BF6A-B4BF82847D35}"/>
                </a:ext>
              </a:extLst>
            </p:cNvPr>
            <p:cNvSpPr/>
            <p:nvPr/>
          </p:nvSpPr>
          <p:spPr>
            <a:xfrm>
              <a:off x="5289173" y="2075329"/>
              <a:ext cx="2061885" cy="5647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/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C2E20521-4235-E351-2C75-A25AF42B2867}"/>
                </a:ext>
              </a:extLst>
            </p:cNvPr>
            <p:cNvSpPr/>
            <p:nvPr/>
          </p:nvSpPr>
          <p:spPr>
            <a:xfrm>
              <a:off x="5217456" y="2138085"/>
              <a:ext cx="2061885" cy="56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E9D32B24-DB3C-BC65-7DEA-4BA40F65D1D3}"/>
                </a:ext>
              </a:extLst>
            </p:cNvPr>
            <p:cNvSpPr/>
            <p:nvPr/>
          </p:nvSpPr>
          <p:spPr>
            <a:xfrm>
              <a:off x="5181598" y="2173942"/>
              <a:ext cx="2061885" cy="5647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/>
                <a:t>Koeling</a:t>
              </a:r>
            </a:p>
          </p:txBody>
        </p:sp>
      </p:grpSp>
      <p:grpSp>
        <p:nvGrpSpPr>
          <p:cNvPr id="11" name="Groep 10">
            <a:extLst>
              <a:ext uri="{FF2B5EF4-FFF2-40B4-BE49-F238E27FC236}">
                <a16:creationId xmlns:a16="http://schemas.microsoft.com/office/drawing/2014/main" id="{FA397135-5FB0-83FE-D42E-1405E357D431}"/>
              </a:ext>
            </a:extLst>
          </p:cNvPr>
          <p:cNvGrpSpPr/>
          <p:nvPr/>
        </p:nvGrpSpPr>
        <p:grpSpPr>
          <a:xfrm>
            <a:off x="5190122" y="4778054"/>
            <a:ext cx="1837718" cy="590547"/>
            <a:chOff x="5644606" y="5247021"/>
            <a:chExt cx="1837718" cy="590547"/>
          </a:xfrm>
        </p:grpSpPr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43B899E0-502A-5397-566E-0A6B2A971683}"/>
                </a:ext>
              </a:extLst>
            </p:cNvPr>
            <p:cNvGrpSpPr/>
            <p:nvPr/>
          </p:nvGrpSpPr>
          <p:grpSpPr>
            <a:xfrm>
              <a:off x="5644606" y="5247021"/>
              <a:ext cx="835971" cy="590547"/>
              <a:chOff x="5038162" y="3877228"/>
              <a:chExt cx="1048871" cy="649944"/>
            </a:xfrm>
          </p:grpSpPr>
          <p:sp>
            <p:nvSpPr>
              <p:cNvPr id="17" name="Rechthoek 16">
                <a:extLst>
                  <a:ext uri="{FF2B5EF4-FFF2-40B4-BE49-F238E27FC236}">
                    <a16:creationId xmlns:a16="http://schemas.microsoft.com/office/drawing/2014/main" id="{05D98346-F593-4CBD-3922-913DE3F9AC43}"/>
                  </a:ext>
                </a:extLst>
              </p:cNvPr>
              <p:cNvSpPr/>
              <p:nvPr/>
            </p:nvSpPr>
            <p:spPr>
              <a:xfrm>
                <a:off x="5136774" y="3877228"/>
                <a:ext cx="950259" cy="56477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200"/>
              </a:p>
            </p:txBody>
          </p:sp>
          <p:sp>
            <p:nvSpPr>
              <p:cNvPr id="18" name="Rechthoek 17">
                <a:extLst>
                  <a:ext uri="{FF2B5EF4-FFF2-40B4-BE49-F238E27FC236}">
                    <a16:creationId xmlns:a16="http://schemas.microsoft.com/office/drawing/2014/main" id="{10E3E559-2F43-5610-9982-A99194C34AA9}"/>
                  </a:ext>
                </a:extLst>
              </p:cNvPr>
              <p:cNvSpPr/>
              <p:nvPr/>
            </p:nvSpPr>
            <p:spPr>
              <a:xfrm>
                <a:off x="5078504" y="3926530"/>
                <a:ext cx="950259" cy="5647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200"/>
              </a:p>
            </p:txBody>
          </p:sp>
          <p:sp>
            <p:nvSpPr>
              <p:cNvPr id="19" name="Rechthoek 18">
                <a:extLst>
                  <a:ext uri="{FF2B5EF4-FFF2-40B4-BE49-F238E27FC236}">
                    <a16:creationId xmlns:a16="http://schemas.microsoft.com/office/drawing/2014/main" id="{9A6BF77A-49FA-4588-13A4-7BF9CCDD5467}"/>
                  </a:ext>
                </a:extLst>
              </p:cNvPr>
              <p:cNvSpPr/>
              <p:nvPr/>
            </p:nvSpPr>
            <p:spPr>
              <a:xfrm>
                <a:off x="5038162" y="3962397"/>
                <a:ext cx="950259" cy="56477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1200"/>
                  <a:t>UPS</a:t>
                </a:r>
              </a:p>
            </p:txBody>
          </p:sp>
        </p:grpSp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45D211D5-9806-67B4-AA44-8ADBD6F6C482}"/>
                </a:ext>
              </a:extLst>
            </p:cNvPr>
            <p:cNvGrpSpPr/>
            <p:nvPr/>
          </p:nvGrpSpPr>
          <p:grpSpPr>
            <a:xfrm>
              <a:off x="6724948" y="5258648"/>
              <a:ext cx="757376" cy="568020"/>
              <a:chOff x="5038162" y="3877228"/>
              <a:chExt cx="1048871" cy="649944"/>
            </a:xfrm>
          </p:grpSpPr>
          <p:sp>
            <p:nvSpPr>
              <p:cNvPr id="14" name="Rechthoek 13">
                <a:extLst>
                  <a:ext uri="{FF2B5EF4-FFF2-40B4-BE49-F238E27FC236}">
                    <a16:creationId xmlns:a16="http://schemas.microsoft.com/office/drawing/2014/main" id="{6BCE8951-459C-3A35-B1EB-E1F25EA9F03B}"/>
                  </a:ext>
                </a:extLst>
              </p:cNvPr>
              <p:cNvSpPr/>
              <p:nvPr/>
            </p:nvSpPr>
            <p:spPr>
              <a:xfrm>
                <a:off x="5136774" y="3877228"/>
                <a:ext cx="950259" cy="56477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200"/>
              </a:p>
            </p:txBody>
          </p:sp>
          <p:sp>
            <p:nvSpPr>
              <p:cNvPr id="15" name="Rechthoek 14">
                <a:extLst>
                  <a:ext uri="{FF2B5EF4-FFF2-40B4-BE49-F238E27FC236}">
                    <a16:creationId xmlns:a16="http://schemas.microsoft.com/office/drawing/2014/main" id="{2F67A5C8-5A02-3C46-023B-E433756EF2F4}"/>
                  </a:ext>
                </a:extLst>
              </p:cNvPr>
              <p:cNvSpPr/>
              <p:nvPr/>
            </p:nvSpPr>
            <p:spPr>
              <a:xfrm>
                <a:off x="5078504" y="3926530"/>
                <a:ext cx="950259" cy="5647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200"/>
              </a:p>
            </p:txBody>
          </p:sp>
          <p:sp>
            <p:nvSpPr>
              <p:cNvPr id="16" name="Rechthoek 15">
                <a:extLst>
                  <a:ext uri="{FF2B5EF4-FFF2-40B4-BE49-F238E27FC236}">
                    <a16:creationId xmlns:a16="http://schemas.microsoft.com/office/drawing/2014/main" id="{1009D1BA-46D5-E6E2-4384-B0720609445B}"/>
                  </a:ext>
                </a:extLst>
              </p:cNvPr>
              <p:cNvSpPr/>
              <p:nvPr/>
            </p:nvSpPr>
            <p:spPr>
              <a:xfrm>
                <a:off x="5038162" y="3962397"/>
                <a:ext cx="950259" cy="56477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1200"/>
                  <a:t>Back-up</a:t>
                </a:r>
              </a:p>
            </p:txBody>
          </p:sp>
        </p:grpSp>
      </p:grpSp>
      <p:grpSp>
        <p:nvGrpSpPr>
          <p:cNvPr id="20" name="Groep 19">
            <a:extLst>
              <a:ext uri="{FF2B5EF4-FFF2-40B4-BE49-F238E27FC236}">
                <a16:creationId xmlns:a16="http://schemas.microsoft.com/office/drawing/2014/main" id="{43A6993D-3A35-3223-1DC8-03A5A144DE04}"/>
              </a:ext>
            </a:extLst>
          </p:cNvPr>
          <p:cNvGrpSpPr/>
          <p:nvPr/>
        </p:nvGrpSpPr>
        <p:grpSpPr>
          <a:xfrm>
            <a:off x="4649980" y="5720254"/>
            <a:ext cx="2918012" cy="685809"/>
            <a:chOff x="5132295" y="4258658"/>
            <a:chExt cx="2918012" cy="685809"/>
          </a:xfrm>
        </p:grpSpPr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5C7EE6F7-2148-A7CB-7714-FFABF6D3E8F6}"/>
                </a:ext>
              </a:extLst>
            </p:cNvPr>
            <p:cNvSpPr/>
            <p:nvPr/>
          </p:nvSpPr>
          <p:spPr>
            <a:xfrm>
              <a:off x="5177118" y="4321416"/>
              <a:ext cx="847163" cy="56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200"/>
                <a:t>Netwerk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BF552DBF-4D24-7009-B83D-5EC78F82D785}"/>
                </a:ext>
              </a:extLst>
            </p:cNvPr>
            <p:cNvSpPr/>
            <p:nvPr/>
          </p:nvSpPr>
          <p:spPr>
            <a:xfrm>
              <a:off x="6172203" y="4321418"/>
              <a:ext cx="815786" cy="56477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 err="1"/>
                <a:t>Reken-kracht</a:t>
              </a:r>
              <a:endParaRPr lang="nl-NL" sz="1400" dirty="0"/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0E55F195-83E1-8408-55CA-B964DF22A7FA}"/>
                </a:ext>
              </a:extLst>
            </p:cNvPr>
            <p:cNvSpPr/>
            <p:nvPr/>
          </p:nvSpPr>
          <p:spPr>
            <a:xfrm>
              <a:off x="7167287" y="4321418"/>
              <a:ext cx="815786" cy="56477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/>
                <a:t>Opslag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2CEF49EC-4B04-0635-BB09-7424CA1B0857}"/>
                </a:ext>
              </a:extLst>
            </p:cNvPr>
            <p:cNvSpPr/>
            <p:nvPr/>
          </p:nvSpPr>
          <p:spPr>
            <a:xfrm>
              <a:off x="5132295" y="4258658"/>
              <a:ext cx="2918012" cy="68580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5" name="Rechthoek 24">
            <a:extLst>
              <a:ext uri="{FF2B5EF4-FFF2-40B4-BE49-F238E27FC236}">
                <a16:creationId xmlns:a16="http://schemas.microsoft.com/office/drawing/2014/main" id="{6C187CD7-28C1-19CF-3990-D4E4905E624F}"/>
              </a:ext>
            </a:extLst>
          </p:cNvPr>
          <p:cNvSpPr/>
          <p:nvPr/>
        </p:nvSpPr>
        <p:spPr>
          <a:xfrm>
            <a:off x="3307971" y="3436179"/>
            <a:ext cx="434783" cy="203865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1400"/>
              <a:t>Colocatie</a:t>
            </a: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9972EFBC-8E03-089B-9316-7C0CDECC87FE}"/>
              </a:ext>
            </a:extLst>
          </p:cNvPr>
          <p:cNvSpPr/>
          <p:nvPr/>
        </p:nvSpPr>
        <p:spPr>
          <a:xfrm>
            <a:off x="3307972" y="5594802"/>
            <a:ext cx="434783" cy="88838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1400"/>
              <a:t>Klant</a:t>
            </a:r>
          </a:p>
        </p:txBody>
      </p:sp>
      <p:cxnSp>
        <p:nvCxnSpPr>
          <p:cNvPr id="53" name="Rechte verbindingslijn 52">
            <a:extLst>
              <a:ext uri="{FF2B5EF4-FFF2-40B4-BE49-F238E27FC236}">
                <a16:creationId xmlns:a16="http://schemas.microsoft.com/office/drawing/2014/main" id="{27D9CC77-84AD-7DBA-34F7-634509903653}"/>
              </a:ext>
            </a:extLst>
          </p:cNvPr>
          <p:cNvCxnSpPr>
            <a:cxnSpLocks/>
          </p:cNvCxnSpPr>
          <p:nvPr/>
        </p:nvCxnSpPr>
        <p:spPr>
          <a:xfrm>
            <a:off x="3307971" y="5535303"/>
            <a:ext cx="4406906" cy="0"/>
          </a:xfrm>
          <a:prstGeom prst="line">
            <a:avLst/>
          </a:prstGeom>
          <a:ln w="12700">
            <a:solidFill>
              <a:srgbClr val="4D4D4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kstvak 53">
            <a:extLst>
              <a:ext uri="{FF2B5EF4-FFF2-40B4-BE49-F238E27FC236}">
                <a16:creationId xmlns:a16="http://schemas.microsoft.com/office/drawing/2014/main" id="{D7373696-EA11-9504-8D46-06F3AAB6C72B}"/>
              </a:ext>
            </a:extLst>
          </p:cNvPr>
          <p:cNvSpPr txBox="1"/>
          <p:nvPr/>
        </p:nvSpPr>
        <p:spPr>
          <a:xfrm>
            <a:off x="7529462" y="5509315"/>
            <a:ext cx="3173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000">
                <a:solidFill>
                  <a:srgbClr val="5F5F5F"/>
                </a:solidFill>
                <a:latin typeface="+mj-lt"/>
              </a:rPr>
              <a:t>IT</a:t>
            </a:r>
          </a:p>
        </p:txBody>
      </p:sp>
      <p:sp>
        <p:nvSpPr>
          <p:cNvPr id="55" name="Tekstvak 54">
            <a:extLst>
              <a:ext uri="{FF2B5EF4-FFF2-40B4-BE49-F238E27FC236}">
                <a16:creationId xmlns:a16="http://schemas.microsoft.com/office/drawing/2014/main" id="{5791AFDE-286C-BE7E-0D2C-D2BC50555CB8}"/>
              </a:ext>
            </a:extLst>
          </p:cNvPr>
          <p:cNvSpPr txBox="1"/>
          <p:nvPr/>
        </p:nvSpPr>
        <p:spPr>
          <a:xfrm>
            <a:off x="7214485" y="5264748"/>
            <a:ext cx="6395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000">
                <a:solidFill>
                  <a:srgbClr val="5F5F5F"/>
                </a:solidFill>
                <a:latin typeface="+mj-lt"/>
              </a:rPr>
              <a:t>Niet-IT</a:t>
            </a:r>
          </a:p>
        </p:txBody>
      </p:sp>
      <p:sp>
        <p:nvSpPr>
          <p:cNvPr id="82" name="Rechthoek 81">
            <a:extLst>
              <a:ext uri="{FF2B5EF4-FFF2-40B4-BE49-F238E27FC236}">
                <a16:creationId xmlns:a16="http://schemas.microsoft.com/office/drawing/2014/main" id="{EABF7419-C81A-E577-8804-37FE0368C5C9}"/>
              </a:ext>
            </a:extLst>
          </p:cNvPr>
          <p:cNvSpPr/>
          <p:nvPr/>
        </p:nvSpPr>
        <p:spPr>
          <a:xfrm>
            <a:off x="3866027" y="3435363"/>
            <a:ext cx="434783" cy="30478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NL" sz="1400">
                <a:solidFill>
                  <a:schemeClr val="accent1"/>
                </a:solidFill>
              </a:rPr>
              <a:t>Hyperscale / single-tenant</a:t>
            </a:r>
          </a:p>
        </p:txBody>
      </p:sp>
      <p:sp>
        <p:nvSpPr>
          <p:cNvPr id="83" name="Tekstvak 82">
            <a:extLst>
              <a:ext uri="{FF2B5EF4-FFF2-40B4-BE49-F238E27FC236}">
                <a16:creationId xmlns:a16="http://schemas.microsoft.com/office/drawing/2014/main" id="{F1F6C8DB-532B-799C-3B0C-FA3E67DF3CB1}"/>
              </a:ext>
            </a:extLst>
          </p:cNvPr>
          <p:cNvSpPr txBox="1"/>
          <p:nvPr/>
        </p:nvSpPr>
        <p:spPr>
          <a:xfrm>
            <a:off x="6875552" y="3683193"/>
            <a:ext cx="4346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">
                <a:solidFill>
                  <a:schemeClr val="accent4"/>
                </a:solidFill>
                <a:latin typeface="+mj-lt"/>
              </a:rPr>
              <a:t>N+1</a:t>
            </a:r>
          </a:p>
        </p:txBody>
      </p:sp>
      <p:sp>
        <p:nvSpPr>
          <p:cNvPr id="84" name="Tekstvak 83">
            <a:extLst>
              <a:ext uri="{FF2B5EF4-FFF2-40B4-BE49-F238E27FC236}">
                <a16:creationId xmlns:a16="http://schemas.microsoft.com/office/drawing/2014/main" id="{38A1C6A0-0BC4-4E74-31B3-A471F82EF808}"/>
              </a:ext>
            </a:extLst>
          </p:cNvPr>
          <p:cNvSpPr txBox="1"/>
          <p:nvPr/>
        </p:nvSpPr>
        <p:spPr>
          <a:xfrm>
            <a:off x="6687373" y="4605582"/>
            <a:ext cx="4346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">
                <a:solidFill>
                  <a:schemeClr val="accent6"/>
                </a:solidFill>
                <a:latin typeface="+mj-lt"/>
              </a:rPr>
              <a:t>N+1</a:t>
            </a:r>
          </a:p>
        </p:txBody>
      </p:sp>
      <p:sp>
        <p:nvSpPr>
          <p:cNvPr id="85" name="Tekstvak 84">
            <a:extLst>
              <a:ext uri="{FF2B5EF4-FFF2-40B4-BE49-F238E27FC236}">
                <a16:creationId xmlns:a16="http://schemas.microsoft.com/office/drawing/2014/main" id="{4028688A-8936-A05B-1A65-9C53692AC1A5}"/>
              </a:ext>
            </a:extLst>
          </p:cNvPr>
          <p:cNvSpPr txBox="1"/>
          <p:nvPr/>
        </p:nvSpPr>
        <p:spPr>
          <a:xfrm>
            <a:off x="5704796" y="4605582"/>
            <a:ext cx="4346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">
                <a:solidFill>
                  <a:schemeClr val="accent6"/>
                </a:solidFill>
                <a:latin typeface="+mj-lt"/>
              </a:rPr>
              <a:t>N+1</a:t>
            </a:r>
          </a:p>
        </p:txBody>
      </p:sp>
      <p:sp>
        <p:nvSpPr>
          <p:cNvPr id="96" name="Rechthoek 95">
            <a:extLst>
              <a:ext uri="{FF2B5EF4-FFF2-40B4-BE49-F238E27FC236}">
                <a16:creationId xmlns:a16="http://schemas.microsoft.com/office/drawing/2014/main" id="{B8275617-A496-3060-7CDD-E6F0723B9FBC}"/>
              </a:ext>
            </a:extLst>
          </p:cNvPr>
          <p:cNvSpPr/>
          <p:nvPr/>
        </p:nvSpPr>
        <p:spPr>
          <a:xfrm>
            <a:off x="1470793" y="5594802"/>
            <a:ext cx="1246069" cy="8883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err="1"/>
              <a:t>Eind-gebruikers</a:t>
            </a:r>
            <a:endParaRPr lang="nl-NL"/>
          </a:p>
        </p:txBody>
      </p:sp>
      <p:cxnSp>
        <p:nvCxnSpPr>
          <p:cNvPr id="97" name="Rechte verbindingslijn met pijl 96">
            <a:extLst>
              <a:ext uri="{FF2B5EF4-FFF2-40B4-BE49-F238E27FC236}">
                <a16:creationId xmlns:a16="http://schemas.microsoft.com/office/drawing/2014/main" id="{20069746-2F38-6035-FA9D-C177F44825CB}"/>
              </a:ext>
            </a:extLst>
          </p:cNvPr>
          <p:cNvCxnSpPr>
            <a:cxnSpLocks/>
            <a:stCxn id="96" idx="3"/>
            <a:endCxn id="26" idx="1"/>
          </p:cNvCxnSpPr>
          <p:nvPr/>
        </p:nvCxnSpPr>
        <p:spPr>
          <a:xfrm>
            <a:off x="2716862" y="6038996"/>
            <a:ext cx="591110" cy="0"/>
          </a:xfrm>
          <a:prstGeom prst="straightConnector1">
            <a:avLst/>
          </a:prstGeom>
          <a:ln w="12700">
            <a:solidFill>
              <a:srgbClr val="4D4D4D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vak 1">
            <a:extLst>
              <a:ext uri="{FF2B5EF4-FFF2-40B4-BE49-F238E27FC236}">
                <a16:creationId xmlns:a16="http://schemas.microsoft.com/office/drawing/2014/main" id="{8FBEEF08-E39E-DC0F-40E5-264CDF3D7617}"/>
              </a:ext>
            </a:extLst>
          </p:cNvPr>
          <p:cNvSpPr txBox="1"/>
          <p:nvPr/>
        </p:nvSpPr>
        <p:spPr>
          <a:xfrm>
            <a:off x="3291558" y="3174298"/>
            <a:ext cx="103866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900" b="1">
                <a:solidFill>
                  <a:srgbClr val="4D4D4D"/>
                </a:solidFill>
                <a:latin typeface="+mj-lt"/>
              </a:rPr>
              <a:t>Rolverdeling</a:t>
            </a:r>
          </a:p>
        </p:txBody>
      </p:sp>
      <p:cxnSp>
        <p:nvCxnSpPr>
          <p:cNvPr id="4" name="Verbindingslijn: gebogen 3">
            <a:extLst>
              <a:ext uri="{FF2B5EF4-FFF2-40B4-BE49-F238E27FC236}">
                <a16:creationId xmlns:a16="http://schemas.microsoft.com/office/drawing/2014/main" id="{98C1BEAD-E48B-0C7A-D856-DE729C54EA71}"/>
              </a:ext>
            </a:extLst>
          </p:cNvPr>
          <p:cNvCxnSpPr>
            <a:stCxn id="82" idx="2"/>
            <a:endCxn id="96" idx="2"/>
          </p:cNvCxnSpPr>
          <p:nvPr/>
        </p:nvCxnSpPr>
        <p:spPr>
          <a:xfrm rot="5400000">
            <a:off x="3088624" y="5488394"/>
            <a:ext cx="12700" cy="1989591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37">
            <a:extLst>
              <a:ext uri="{FF2B5EF4-FFF2-40B4-BE49-F238E27FC236}">
                <a16:creationId xmlns:a16="http://schemas.microsoft.com/office/drawing/2014/main" id="{C473B7F8-DF68-51AA-1061-42E88974EF6E}"/>
              </a:ext>
            </a:extLst>
          </p:cNvPr>
          <p:cNvCxnSpPr>
            <a:cxnSpLocks/>
          </p:cNvCxnSpPr>
          <p:nvPr/>
        </p:nvCxnSpPr>
        <p:spPr>
          <a:xfrm>
            <a:off x="10353099" y="3230286"/>
            <a:ext cx="0" cy="3374697"/>
          </a:xfrm>
          <a:prstGeom prst="line">
            <a:avLst/>
          </a:prstGeom>
          <a:ln w="12700">
            <a:solidFill>
              <a:srgbClr val="4D4D4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kstvak 38">
            <a:extLst>
              <a:ext uri="{FF2B5EF4-FFF2-40B4-BE49-F238E27FC236}">
                <a16:creationId xmlns:a16="http://schemas.microsoft.com/office/drawing/2014/main" id="{5C79F238-DFA5-2E3F-EB19-E85F4DE5EC66}"/>
              </a:ext>
            </a:extLst>
          </p:cNvPr>
          <p:cNvSpPr txBox="1"/>
          <p:nvPr/>
        </p:nvSpPr>
        <p:spPr>
          <a:xfrm rot="5400000">
            <a:off x="9630079" y="3969180"/>
            <a:ext cx="1758628" cy="246221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l"/>
            <a:r>
              <a:rPr lang="nl-NL" sz="1000">
                <a:solidFill>
                  <a:srgbClr val="4D4D4D"/>
                </a:solidFill>
                <a:latin typeface="+mj-lt"/>
              </a:rPr>
              <a:t>Buiten</a:t>
            </a:r>
            <a:r>
              <a:rPr lang="nl-NL" sz="1000">
                <a:solidFill>
                  <a:srgbClr val="5F5F5F"/>
                </a:solidFill>
                <a:latin typeface="+mj-lt"/>
              </a:rPr>
              <a:t> Nederland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1DAE7FD7-426B-FD41-DDAD-6D114B12A9DC}"/>
              </a:ext>
            </a:extLst>
          </p:cNvPr>
          <p:cNvSpPr txBox="1"/>
          <p:nvPr/>
        </p:nvSpPr>
        <p:spPr>
          <a:xfrm rot="5400000">
            <a:off x="9463207" y="3835915"/>
            <a:ext cx="1492096" cy="246221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l"/>
            <a:r>
              <a:rPr lang="nl-NL" sz="1000">
                <a:solidFill>
                  <a:srgbClr val="4D4D4D"/>
                </a:solidFill>
                <a:latin typeface="+mj-lt"/>
              </a:rPr>
              <a:t>Binnen</a:t>
            </a:r>
            <a:r>
              <a:rPr lang="nl-NL" sz="1000">
                <a:solidFill>
                  <a:srgbClr val="5F5F5F"/>
                </a:solidFill>
                <a:latin typeface="+mj-lt"/>
              </a:rPr>
              <a:t> Nederland</a:t>
            </a:r>
          </a:p>
        </p:txBody>
      </p:sp>
      <p:pic>
        <p:nvPicPr>
          <p:cNvPr id="41" name="Afbeelding 40" descr="Afbeelding met cirkel, Graphics, schermopname, Kleurrijkheid&#10;&#10;Automatisch gegenereerde beschrijving">
            <a:extLst>
              <a:ext uri="{FF2B5EF4-FFF2-40B4-BE49-F238E27FC236}">
                <a16:creationId xmlns:a16="http://schemas.microsoft.com/office/drawing/2014/main" id="{50D14E78-94F7-B4BA-85C9-022B3631E4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449" y="3271648"/>
            <a:ext cx="307716" cy="307716"/>
          </a:xfrm>
          <a:prstGeom prst="rect">
            <a:avLst/>
          </a:prstGeom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87817520-7FCC-4547-C801-98FAC0CC9D4E}"/>
              </a:ext>
            </a:extLst>
          </p:cNvPr>
          <p:cNvGrpSpPr/>
          <p:nvPr/>
        </p:nvGrpSpPr>
        <p:grpSpPr>
          <a:xfrm>
            <a:off x="7789407" y="4717496"/>
            <a:ext cx="3282754" cy="2053649"/>
            <a:chOff x="7183503" y="3333092"/>
            <a:chExt cx="3282754" cy="2053649"/>
          </a:xfrm>
        </p:grpSpPr>
        <p:grpSp>
          <p:nvGrpSpPr>
            <p:cNvPr id="43" name="Groep 42">
              <a:extLst>
                <a:ext uri="{FF2B5EF4-FFF2-40B4-BE49-F238E27FC236}">
                  <a16:creationId xmlns:a16="http://schemas.microsoft.com/office/drawing/2014/main" id="{0EB1DB92-6DE6-E5D4-D739-3871FEB78010}"/>
                </a:ext>
              </a:extLst>
            </p:cNvPr>
            <p:cNvGrpSpPr/>
            <p:nvPr/>
          </p:nvGrpSpPr>
          <p:grpSpPr>
            <a:xfrm>
              <a:off x="7183503" y="3333092"/>
              <a:ext cx="3026366" cy="1820611"/>
              <a:chOff x="7183503" y="3333092"/>
              <a:chExt cx="3026366" cy="1820611"/>
            </a:xfrm>
          </p:grpSpPr>
          <p:grpSp>
            <p:nvGrpSpPr>
              <p:cNvPr id="47" name="Groep 46">
                <a:extLst>
                  <a:ext uri="{FF2B5EF4-FFF2-40B4-BE49-F238E27FC236}">
                    <a16:creationId xmlns:a16="http://schemas.microsoft.com/office/drawing/2014/main" id="{AB2603E0-A753-8024-A975-FE6861BEF752}"/>
                  </a:ext>
                </a:extLst>
              </p:cNvPr>
              <p:cNvGrpSpPr/>
              <p:nvPr/>
            </p:nvGrpSpPr>
            <p:grpSpPr>
              <a:xfrm>
                <a:off x="8031002" y="3695210"/>
                <a:ext cx="2178867" cy="1458493"/>
                <a:chOff x="8800981" y="4215518"/>
                <a:chExt cx="2178867" cy="1458493"/>
              </a:xfrm>
            </p:grpSpPr>
            <p:cxnSp>
              <p:nvCxnSpPr>
                <p:cNvPr id="51" name="Rechte verbindingslijn met pijl 50">
                  <a:extLst>
                    <a:ext uri="{FF2B5EF4-FFF2-40B4-BE49-F238E27FC236}">
                      <a16:creationId xmlns:a16="http://schemas.microsoft.com/office/drawing/2014/main" id="{66894EBC-22CF-DCBE-D7C4-62B65B6B7C21}"/>
                    </a:ext>
                  </a:extLst>
                </p:cNvPr>
                <p:cNvCxnSpPr>
                  <a:cxnSpLocks/>
                  <a:stCxn id="44" idx="3"/>
                  <a:endCxn id="46" idx="0"/>
                </p:cNvCxnSpPr>
                <p:nvPr/>
              </p:nvCxnSpPr>
              <p:spPr>
                <a:xfrm>
                  <a:off x="10341883" y="4215518"/>
                  <a:ext cx="637965" cy="442871"/>
                </a:xfrm>
                <a:prstGeom prst="straightConnector1">
                  <a:avLst/>
                </a:prstGeom>
                <a:ln w="12700">
                  <a:solidFill>
                    <a:srgbClr val="4D4D4D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Rechte verbindingslijn met pijl 51">
                  <a:extLst>
                    <a:ext uri="{FF2B5EF4-FFF2-40B4-BE49-F238E27FC236}">
                      <a16:creationId xmlns:a16="http://schemas.microsoft.com/office/drawing/2014/main" id="{4D6173BE-4A27-ACCB-29DE-FCA09652CC27}"/>
                    </a:ext>
                  </a:extLst>
                </p:cNvPr>
                <p:cNvCxnSpPr>
                  <a:cxnSpLocks/>
                  <a:stCxn id="46" idx="2"/>
                  <a:endCxn id="45" idx="3"/>
                </p:cNvCxnSpPr>
                <p:nvPr/>
              </p:nvCxnSpPr>
              <p:spPr>
                <a:xfrm flipH="1">
                  <a:off x="10129773" y="5124466"/>
                  <a:ext cx="850075" cy="549545"/>
                </a:xfrm>
                <a:prstGeom prst="straightConnector1">
                  <a:avLst/>
                </a:prstGeom>
                <a:ln w="12700">
                  <a:solidFill>
                    <a:srgbClr val="4D4D4D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Rechte verbindingslijn met pijl 55">
                  <a:extLst>
                    <a:ext uri="{FF2B5EF4-FFF2-40B4-BE49-F238E27FC236}">
                      <a16:creationId xmlns:a16="http://schemas.microsoft.com/office/drawing/2014/main" id="{1977E614-0AFB-AFA4-FEE3-C4617E7267C2}"/>
                    </a:ext>
                  </a:extLst>
                </p:cNvPr>
                <p:cNvCxnSpPr>
                  <a:cxnSpLocks/>
                  <a:stCxn id="45" idx="1"/>
                  <a:endCxn id="50" idx="3"/>
                </p:cNvCxnSpPr>
                <p:nvPr/>
              </p:nvCxnSpPr>
              <p:spPr>
                <a:xfrm flipH="1" flipV="1">
                  <a:off x="9057369" y="5174613"/>
                  <a:ext cx="559627" cy="499398"/>
                </a:xfrm>
                <a:prstGeom prst="straightConnector1">
                  <a:avLst/>
                </a:prstGeom>
                <a:ln w="12700">
                  <a:solidFill>
                    <a:srgbClr val="4D4D4D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Rechte verbindingslijn met pijl 57">
                  <a:extLst>
                    <a:ext uri="{FF2B5EF4-FFF2-40B4-BE49-F238E27FC236}">
                      <a16:creationId xmlns:a16="http://schemas.microsoft.com/office/drawing/2014/main" id="{265311E5-AEB2-0BEF-1BDD-5634069CC750}"/>
                    </a:ext>
                  </a:extLst>
                </p:cNvPr>
                <p:cNvCxnSpPr>
                  <a:cxnSpLocks/>
                  <a:stCxn id="50" idx="0"/>
                  <a:endCxn id="44" idx="1"/>
                </p:cNvCxnSpPr>
                <p:nvPr/>
              </p:nvCxnSpPr>
              <p:spPr>
                <a:xfrm flipV="1">
                  <a:off x="8800981" y="4215518"/>
                  <a:ext cx="1028125" cy="726056"/>
                </a:xfrm>
                <a:prstGeom prst="straightConnector1">
                  <a:avLst/>
                </a:prstGeom>
                <a:ln w="12700">
                  <a:solidFill>
                    <a:srgbClr val="4D4D4D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Rechte verbindingslijn met pijl 58">
                  <a:extLst>
                    <a:ext uri="{FF2B5EF4-FFF2-40B4-BE49-F238E27FC236}">
                      <a16:creationId xmlns:a16="http://schemas.microsoft.com/office/drawing/2014/main" id="{5CB44D4F-189A-3D8B-73EE-65BFBF957A92}"/>
                    </a:ext>
                  </a:extLst>
                </p:cNvPr>
                <p:cNvCxnSpPr>
                  <a:cxnSpLocks/>
                  <a:stCxn id="45" idx="0"/>
                  <a:endCxn id="44" idx="2"/>
                </p:cNvCxnSpPr>
                <p:nvPr/>
              </p:nvCxnSpPr>
              <p:spPr>
                <a:xfrm flipV="1">
                  <a:off x="9873385" y="4448556"/>
                  <a:ext cx="212110" cy="992416"/>
                </a:xfrm>
                <a:prstGeom prst="straightConnector1">
                  <a:avLst/>
                </a:prstGeom>
                <a:ln w="12700">
                  <a:solidFill>
                    <a:srgbClr val="4D4D4D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Rechte verbindingslijn met pijl 47">
                <a:extLst>
                  <a:ext uri="{FF2B5EF4-FFF2-40B4-BE49-F238E27FC236}">
                    <a16:creationId xmlns:a16="http://schemas.microsoft.com/office/drawing/2014/main" id="{B65654A3-9E9C-C4FE-83C6-C443956CEEBB}"/>
                  </a:ext>
                </a:extLst>
              </p:cNvPr>
              <p:cNvCxnSpPr>
                <a:cxnSpLocks/>
                <a:endCxn id="50" idx="1"/>
              </p:cNvCxnSpPr>
              <p:nvPr/>
            </p:nvCxnSpPr>
            <p:spPr>
              <a:xfrm>
                <a:off x="7183503" y="4654305"/>
                <a:ext cx="591110" cy="0"/>
              </a:xfrm>
              <a:prstGeom prst="straightConnector1">
                <a:avLst/>
              </a:prstGeom>
              <a:ln w="12700">
                <a:solidFill>
                  <a:srgbClr val="4D4D4D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E8AB1605-AB95-A150-4F70-7E7C9CB4444F}"/>
                  </a:ext>
                </a:extLst>
              </p:cNvPr>
              <p:cNvSpPr txBox="1"/>
              <p:nvPr/>
            </p:nvSpPr>
            <p:spPr>
              <a:xfrm>
                <a:off x="7934899" y="3333092"/>
                <a:ext cx="1015544" cy="400110"/>
              </a:xfrm>
              <a:prstGeom prst="rect">
                <a:avLst/>
              </a:prstGeom>
              <a:noFill/>
              <a:ln w="127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1000" dirty="0">
                    <a:solidFill>
                      <a:srgbClr val="5F5F5F"/>
                    </a:solidFill>
                    <a:latin typeface="+mj-lt"/>
                  </a:rPr>
                  <a:t>Netwerk van </a:t>
                </a:r>
                <a:br>
                  <a:rPr lang="nl-NL" sz="1000" dirty="0">
                    <a:solidFill>
                      <a:srgbClr val="5F5F5F"/>
                    </a:solidFill>
                    <a:latin typeface="+mj-lt"/>
                  </a:rPr>
                </a:br>
                <a:r>
                  <a:rPr lang="nl-NL" sz="1000" dirty="0">
                    <a:solidFill>
                      <a:srgbClr val="5F5F5F"/>
                    </a:solidFill>
                    <a:latin typeface="+mj-lt"/>
                  </a:rPr>
                  <a:t>datacenters</a:t>
                </a:r>
              </a:p>
            </p:txBody>
          </p:sp>
          <p:pic>
            <p:nvPicPr>
              <p:cNvPr id="50" name="Afbeelding 49">
                <a:extLst>
                  <a:ext uri="{FF2B5EF4-FFF2-40B4-BE49-F238E27FC236}">
                    <a16:creationId xmlns:a16="http://schemas.microsoft.com/office/drawing/2014/main" id="{722302C3-FC4D-923B-3E66-A434FEAA6B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774613" y="4421266"/>
                <a:ext cx="512777" cy="466077"/>
              </a:xfrm>
              <a:prstGeom prst="rect">
                <a:avLst/>
              </a:prstGeom>
            </p:spPr>
          </p:pic>
        </p:grpSp>
        <p:pic>
          <p:nvPicPr>
            <p:cNvPr id="44" name="Afbeelding 43">
              <a:extLst>
                <a:ext uri="{FF2B5EF4-FFF2-40B4-BE49-F238E27FC236}">
                  <a16:creationId xmlns:a16="http://schemas.microsoft.com/office/drawing/2014/main" id="{F1E37154-2BD0-EA8D-6BDB-65291CF16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59127" y="3462171"/>
              <a:ext cx="512777" cy="466077"/>
            </a:xfrm>
            <a:prstGeom prst="rect">
              <a:avLst/>
            </a:prstGeom>
          </p:spPr>
        </p:pic>
        <p:pic>
          <p:nvPicPr>
            <p:cNvPr id="45" name="Afbeelding 44">
              <a:extLst>
                <a:ext uri="{FF2B5EF4-FFF2-40B4-BE49-F238E27FC236}">
                  <a16:creationId xmlns:a16="http://schemas.microsoft.com/office/drawing/2014/main" id="{B7476F3D-9881-8A0D-EB2B-D78067A05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47017" y="4920664"/>
              <a:ext cx="512777" cy="466077"/>
            </a:xfrm>
            <a:prstGeom prst="rect">
              <a:avLst/>
            </a:prstGeom>
          </p:spPr>
        </p:pic>
        <p:pic>
          <p:nvPicPr>
            <p:cNvPr id="46" name="Afbeelding 45">
              <a:extLst>
                <a:ext uri="{FF2B5EF4-FFF2-40B4-BE49-F238E27FC236}">
                  <a16:creationId xmlns:a16="http://schemas.microsoft.com/office/drawing/2014/main" id="{8423C7E6-5A2F-C6D8-B96A-1C94116CF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53480" y="4138081"/>
              <a:ext cx="512777" cy="4660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2914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B8AB795-52C9-0882-E20C-0835DC048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datacenter-ecosysteem – de energievoorziening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A0D2535A-C911-F6E9-2079-9E4FF5F33EED}"/>
              </a:ext>
            </a:extLst>
          </p:cNvPr>
          <p:cNvSpPr/>
          <p:nvPr/>
        </p:nvSpPr>
        <p:spPr>
          <a:xfrm>
            <a:off x="4428566" y="3435363"/>
            <a:ext cx="3360841" cy="30480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nl-NL" sz="1400" b="1">
                <a:solidFill>
                  <a:schemeClr val="accent1"/>
                </a:solidFill>
              </a:rPr>
              <a:t>Datacenter</a:t>
            </a:r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21BD6D0F-75DE-D1E1-EDD6-5320CE537A97}"/>
              </a:ext>
            </a:extLst>
          </p:cNvPr>
          <p:cNvGrpSpPr/>
          <p:nvPr/>
        </p:nvGrpSpPr>
        <p:grpSpPr>
          <a:xfrm>
            <a:off x="5024256" y="3876869"/>
            <a:ext cx="2169460" cy="663388"/>
            <a:chOff x="5181598" y="2075329"/>
            <a:chExt cx="2169460" cy="663388"/>
          </a:xfrm>
        </p:grpSpPr>
        <p:sp>
          <p:nvSpPr>
            <p:cNvPr id="8" name="Rechthoek 7">
              <a:extLst>
                <a:ext uri="{FF2B5EF4-FFF2-40B4-BE49-F238E27FC236}">
                  <a16:creationId xmlns:a16="http://schemas.microsoft.com/office/drawing/2014/main" id="{B41FA938-739F-8E6F-BF6A-B4BF82847D35}"/>
                </a:ext>
              </a:extLst>
            </p:cNvPr>
            <p:cNvSpPr/>
            <p:nvPr/>
          </p:nvSpPr>
          <p:spPr>
            <a:xfrm>
              <a:off x="5289173" y="2075329"/>
              <a:ext cx="2061885" cy="5647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/>
            </a:p>
          </p:txBody>
        </p:sp>
        <p:sp>
          <p:nvSpPr>
            <p:cNvPr id="9" name="Rechthoek 8">
              <a:extLst>
                <a:ext uri="{FF2B5EF4-FFF2-40B4-BE49-F238E27FC236}">
                  <a16:creationId xmlns:a16="http://schemas.microsoft.com/office/drawing/2014/main" id="{C2E20521-4235-E351-2C75-A25AF42B2867}"/>
                </a:ext>
              </a:extLst>
            </p:cNvPr>
            <p:cNvSpPr/>
            <p:nvPr/>
          </p:nvSpPr>
          <p:spPr>
            <a:xfrm>
              <a:off x="5217456" y="2138085"/>
              <a:ext cx="2061885" cy="564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400"/>
            </a:p>
          </p:txBody>
        </p:sp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E9D32B24-DB3C-BC65-7DEA-4BA40F65D1D3}"/>
                </a:ext>
              </a:extLst>
            </p:cNvPr>
            <p:cNvSpPr/>
            <p:nvPr/>
          </p:nvSpPr>
          <p:spPr>
            <a:xfrm>
              <a:off x="5181598" y="2173942"/>
              <a:ext cx="2061885" cy="5647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/>
                <a:t>Koeling</a:t>
              </a:r>
            </a:p>
          </p:txBody>
        </p:sp>
      </p:grpSp>
      <p:grpSp>
        <p:nvGrpSpPr>
          <p:cNvPr id="11" name="Groep 10">
            <a:extLst>
              <a:ext uri="{FF2B5EF4-FFF2-40B4-BE49-F238E27FC236}">
                <a16:creationId xmlns:a16="http://schemas.microsoft.com/office/drawing/2014/main" id="{FA397135-5FB0-83FE-D42E-1405E357D431}"/>
              </a:ext>
            </a:extLst>
          </p:cNvPr>
          <p:cNvGrpSpPr/>
          <p:nvPr/>
        </p:nvGrpSpPr>
        <p:grpSpPr>
          <a:xfrm>
            <a:off x="5190122" y="4778054"/>
            <a:ext cx="1837718" cy="590547"/>
            <a:chOff x="5644606" y="5247021"/>
            <a:chExt cx="1837718" cy="590547"/>
          </a:xfrm>
        </p:grpSpPr>
        <p:grpSp>
          <p:nvGrpSpPr>
            <p:cNvPr id="12" name="Groep 11">
              <a:extLst>
                <a:ext uri="{FF2B5EF4-FFF2-40B4-BE49-F238E27FC236}">
                  <a16:creationId xmlns:a16="http://schemas.microsoft.com/office/drawing/2014/main" id="{43B899E0-502A-5397-566E-0A6B2A971683}"/>
                </a:ext>
              </a:extLst>
            </p:cNvPr>
            <p:cNvGrpSpPr/>
            <p:nvPr/>
          </p:nvGrpSpPr>
          <p:grpSpPr>
            <a:xfrm>
              <a:off x="5644606" y="5247021"/>
              <a:ext cx="835971" cy="590547"/>
              <a:chOff x="5038162" y="3877228"/>
              <a:chExt cx="1048871" cy="649944"/>
            </a:xfrm>
          </p:grpSpPr>
          <p:sp>
            <p:nvSpPr>
              <p:cNvPr id="17" name="Rechthoek 16">
                <a:extLst>
                  <a:ext uri="{FF2B5EF4-FFF2-40B4-BE49-F238E27FC236}">
                    <a16:creationId xmlns:a16="http://schemas.microsoft.com/office/drawing/2014/main" id="{05D98346-F593-4CBD-3922-913DE3F9AC43}"/>
                  </a:ext>
                </a:extLst>
              </p:cNvPr>
              <p:cNvSpPr/>
              <p:nvPr/>
            </p:nvSpPr>
            <p:spPr>
              <a:xfrm>
                <a:off x="5136774" y="3877228"/>
                <a:ext cx="950259" cy="56477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200"/>
              </a:p>
            </p:txBody>
          </p:sp>
          <p:sp>
            <p:nvSpPr>
              <p:cNvPr id="18" name="Rechthoek 17">
                <a:extLst>
                  <a:ext uri="{FF2B5EF4-FFF2-40B4-BE49-F238E27FC236}">
                    <a16:creationId xmlns:a16="http://schemas.microsoft.com/office/drawing/2014/main" id="{10E3E559-2F43-5610-9982-A99194C34AA9}"/>
                  </a:ext>
                </a:extLst>
              </p:cNvPr>
              <p:cNvSpPr/>
              <p:nvPr/>
            </p:nvSpPr>
            <p:spPr>
              <a:xfrm>
                <a:off x="5078504" y="3926530"/>
                <a:ext cx="950259" cy="5647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200"/>
              </a:p>
            </p:txBody>
          </p:sp>
          <p:sp>
            <p:nvSpPr>
              <p:cNvPr id="19" name="Rechthoek 18">
                <a:extLst>
                  <a:ext uri="{FF2B5EF4-FFF2-40B4-BE49-F238E27FC236}">
                    <a16:creationId xmlns:a16="http://schemas.microsoft.com/office/drawing/2014/main" id="{9A6BF77A-49FA-4588-13A4-7BF9CCDD5467}"/>
                  </a:ext>
                </a:extLst>
              </p:cNvPr>
              <p:cNvSpPr/>
              <p:nvPr/>
            </p:nvSpPr>
            <p:spPr>
              <a:xfrm>
                <a:off x="5038162" y="3962397"/>
                <a:ext cx="950259" cy="56477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1200"/>
                  <a:t>UPS</a:t>
                </a:r>
              </a:p>
            </p:txBody>
          </p:sp>
        </p:grpSp>
        <p:grpSp>
          <p:nvGrpSpPr>
            <p:cNvPr id="13" name="Groep 12">
              <a:extLst>
                <a:ext uri="{FF2B5EF4-FFF2-40B4-BE49-F238E27FC236}">
                  <a16:creationId xmlns:a16="http://schemas.microsoft.com/office/drawing/2014/main" id="{45D211D5-9806-67B4-AA44-8ADBD6F6C482}"/>
                </a:ext>
              </a:extLst>
            </p:cNvPr>
            <p:cNvGrpSpPr/>
            <p:nvPr/>
          </p:nvGrpSpPr>
          <p:grpSpPr>
            <a:xfrm>
              <a:off x="6724948" y="5258648"/>
              <a:ext cx="757376" cy="568020"/>
              <a:chOff x="5038162" y="3877228"/>
              <a:chExt cx="1048871" cy="649944"/>
            </a:xfrm>
          </p:grpSpPr>
          <p:sp>
            <p:nvSpPr>
              <p:cNvPr id="14" name="Rechthoek 13">
                <a:extLst>
                  <a:ext uri="{FF2B5EF4-FFF2-40B4-BE49-F238E27FC236}">
                    <a16:creationId xmlns:a16="http://schemas.microsoft.com/office/drawing/2014/main" id="{6BCE8951-459C-3A35-B1EB-E1F25EA9F03B}"/>
                  </a:ext>
                </a:extLst>
              </p:cNvPr>
              <p:cNvSpPr/>
              <p:nvPr/>
            </p:nvSpPr>
            <p:spPr>
              <a:xfrm>
                <a:off x="5136774" y="3877228"/>
                <a:ext cx="950259" cy="56477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200"/>
              </a:p>
            </p:txBody>
          </p:sp>
          <p:sp>
            <p:nvSpPr>
              <p:cNvPr id="15" name="Rechthoek 14">
                <a:extLst>
                  <a:ext uri="{FF2B5EF4-FFF2-40B4-BE49-F238E27FC236}">
                    <a16:creationId xmlns:a16="http://schemas.microsoft.com/office/drawing/2014/main" id="{2F67A5C8-5A02-3C46-023B-E433756EF2F4}"/>
                  </a:ext>
                </a:extLst>
              </p:cNvPr>
              <p:cNvSpPr/>
              <p:nvPr/>
            </p:nvSpPr>
            <p:spPr>
              <a:xfrm>
                <a:off x="5078504" y="3926530"/>
                <a:ext cx="950259" cy="5647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 sz="1200"/>
              </a:p>
            </p:txBody>
          </p:sp>
          <p:sp>
            <p:nvSpPr>
              <p:cNvPr id="16" name="Rechthoek 15">
                <a:extLst>
                  <a:ext uri="{FF2B5EF4-FFF2-40B4-BE49-F238E27FC236}">
                    <a16:creationId xmlns:a16="http://schemas.microsoft.com/office/drawing/2014/main" id="{1009D1BA-46D5-E6E2-4384-B0720609445B}"/>
                  </a:ext>
                </a:extLst>
              </p:cNvPr>
              <p:cNvSpPr/>
              <p:nvPr/>
            </p:nvSpPr>
            <p:spPr>
              <a:xfrm>
                <a:off x="5038162" y="3962397"/>
                <a:ext cx="950259" cy="56477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1200"/>
                  <a:t>Back-up</a:t>
                </a:r>
              </a:p>
            </p:txBody>
          </p:sp>
        </p:grpSp>
      </p:grpSp>
      <p:grpSp>
        <p:nvGrpSpPr>
          <p:cNvPr id="20" name="Groep 19">
            <a:extLst>
              <a:ext uri="{FF2B5EF4-FFF2-40B4-BE49-F238E27FC236}">
                <a16:creationId xmlns:a16="http://schemas.microsoft.com/office/drawing/2014/main" id="{43A6993D-3A35-3223-1DC8-03A5A144DE04}"/>
              </a:ext>
            </a:extLst>
          </p:cNvPr>
          <p:cNvGrpSpPr/>
          <p:nvPr/>
        </p:nvGrpSpPr>
        <p:grpSpPr>
          <a:xfrm>
            <a:off x="4649980" y="5720254"/>
            <a:ext cx="2918012" cy="685809"/>
            <a:chOff x="5132295" y="4258658"/>
            <a:chExt cx="2918012" cy="685809"/>
          </a:xfrm>
        </p:grpSpPr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5C7EE6F7-2148-A7CB-7714-FFABF6D3E8F6}"/>
                </a:ext>
              </a:extLst>
            </p:cNvPr>
            <p:cNvSpPr/>
            <p:nvPr/>
          </p:nvSpPr>
          <p:spPr>
            <a:xfrm>
              <a:off x="5177118" y="4321416"/>
              <a:ext cx="847163" cy="56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200"/>
                <a:t>Netwerk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BF552DBF-4D24-7009-B83D-5EC78F82D785}"/>
                </a:ext>
              </a:extLst>
            </p:cNvPr>
            <p:cNvSpPr/>
            <p:nvPr/>
          </p:nvSpPr>
          <p:spPr>
            <a:xfrm>
              <a:off x="6172203" y="4321418"/>
              <a:ext cx="815786" cy="56477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 err="1"/>
                <a:t>Reken-kracht</a:t>
              </a:r>
              <a:endParaRPr lang="nl-NL" sz="1400" dirty="0"/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0E55F195-83E1-8408-55CA-B964DF22A7FA}"/>
                </a:ext>
              </a:extLst>
            </p:cNvPr>
            <p:cNvSpPr/>
            <p:nvPr/>
          </p:nvSpPr>
          <p:spPr>
            <a:xfrm>
              <a:off x="7167287" y="4321418"/>
              <a:ext cx="815786" cy="56477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/>
                <a:t>Opslag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2CEF49EC-4B04-0635-BB09-7424CA1B0857}"/>
                </a:ext>
              </a:extLst>
            </p:cNvPr>
            <p:cNvSpPr/>
            <p:nvPr/>
          </p:nvSpPr>
          <p:spPr>
            <a:xfrm>
              <a:off x="5132295" y="4258658"/>
              <a:ext cx="2918012" cy="685809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cxnSp>
        <p:nvCxnSpPr>
          <p:cNvPr id="27" name="Rechte verbindingslijn met pijl 26">
            <a:extLst>
              <a:ext uri="{FF2B5EF4-FFF2-40B4-BE49-F238E27FC236}">
                <a16:creationId xmlns:a16="http://schemas.microsoft.com/office/drawing/2014/main" id="{8C467FB7-4ECE-E01C-921F-F73CCE67550C}"/>
              </a:ext>
            </a:extLst>
          </p:cNvPr>
          <p:cNvCxnSpPr>
            <a:cxnSpLocks/>
          </p:cNvCxnSpPr>
          <p:nvPr/>
        </p:nvCxnSpPr>
        <p:spPr>
          <a:xfrm>
            <a:off x="6110873" y="2455726"/>
            <a:ext cx="0" cy="219075"/>
          </a:xfrm>
          <a:prstGeom prst="straightConnector1">
            <a:avLst/>
          </a:prstGeom>
          <a:ln w="12700">
            <a:solidFill>
              <a:srgbClr val="4D4D4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chte verbindingslijn met pijl 27">
            <a:extLst>
              <a:ext uri="{FF2B5EF4-FFF2-40B4-BE49-F238E27FC236}">
                <a16:creationId xmlns:a16="http://schemas.microsoft.com/office/drawing/2014/main" id="{4560075C-A199-D8A8-3CB9-16634971658F}"/>
              </a:ext>
            </a:extLst>
          </p:cNvPr>
          <p:cNvCxnSpPr>
            <a:cxnSpLocks/>
          </p:cNvCxnSpPr>
          <p:nvPr/>
        </p:nvCxnSpPr>
        <p:spPr>
          <a:xfrm flipV="1">
            <a:off x="6332836" y="3201934"/>
            <a:ext cx="0" cy="214377"/>
          </a:xfrm>
          <a:prstGeom prst="straightConnector1">
            <a:avLst/>
          </a:prstGeom>
          <a:ln w="12700">
            <a:solidFill>
              <a:srgbClr val="4D4D4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ep 31">
            <a:extLst>
              <a:ext uri="{FF2B5EF4-FFF2-40B4-BE49-F238E27FC236}">
                <a16:creationId xmlns:a16="http://schemas.microsoft.com/office/drawing/2014/main" id="{3E0F8079-B385-2E6C-C3BC-6A151DD7C557}"/>
              </a:ext>
            </a:extLst>
          </p:cNvPr>
          <p:cNvGrpSpPr/>
          <p:nvPr/>
        </p:nvGrpSpPr>
        <p:grpSpPr>
          <a:xfrm>
            <a:off x="5438551" y="2704324"/>
            <a:ext cx="1766972" cy="463009"/>
            <a:chOff x="5900609" y="1381031"/>
            <a:chExt cx="1499893" cy="463009"/>
          </a:xfrm>
        </p:grpSpPr>
        <p:sp>
          <p:nvSpPr>
            <p:cNvPr id="33" name="Rechthoek 32">
              <a:extLst>
                <a:ext uri="{FF2B5EF4-FFF2-40B4-BE49-F238E27FC236}">
                  <a16:creationId xmlns:a16="http://schemas.microsoft.com/office/drawing/2014/main" id="{B59EF5EE-E6D1-DB90-F7DC-038C82D40E52}"/>
                </a:ext>
              </a:extLst>
            </p:cNvPr>
            <p:cNvSpPr/>
            <p:nvPr/>
          </p:nvSpPr>
          <p:spPr>
            <a:xfrm>
              <a:off x="5952141" y="1452723"/>
              <a:ext cx="656242" cy="333932"/>
            </a:xfrm>
            <a:prstGeom prst="rect">
              <a:avLst/>
            </a:prstGeom>
            <a:noFill/>
            <a:ln w="12700">
              <a:solidFill>
                <a:schemeClr val="accent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800">
                  <a:solidFill>
                    <a:srgbClr val="4D4D4D"/>
                  </a:solidFill>
                </a:rPr>
                <a:t>Energie-leverancier</a:t>
              </a:r>
            </a:p>
          </p:txBody>
        </p:sp>
        <p:sp>
          <p:nvSpPr>
            <p:cNvPr id="34" name="Rechthoek 33">
              <a:extLst>
                <a:ext uri="{FF2B5EF4-FFF2-40B4-BE49-F238E27FC236}">
                  <a16:creationId xmlns:a16="http://schemas.microsoft.com/office/drawing/2014/main" id="{799D99E9-4597-2D50-16F1-EAFB7EDA32CF}"/>
                </a:ext>
              </a:extLst>
            </p:cNvPr>
            <p:cNvSpPr/>
            <p:nvPr/>
          </p:nvSpPr>
          <p:spPr>
            <a:xfrm>
              <a:off x="6650284" y="1454621"/>
              <a:ext cx="355472" cy="3339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800"/>
                <a:t>DSO</a:t>
              </a:r>
            </a:p>
          </p:txBody>
        </p: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FE974F39-22FB-9A38-8FCB-C40406FC1D3B}"/>
                </a:ext>
              </a:extLst>
            </p:cNvPr>
            <p:cNvSpPr/>
            <p:nvPr/>
          </p:nvSpPr>
          <p:spPr>
            <a:xfrm>
              <a:off x="7029796" y="1453860"/>
              <a:ext cx="341297" cy="3327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800"/>
                <a:t>TSO</a:t>
              </a:r>
            </a:p>
          </p:txBody>
        </p: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915831AC-CBEA-6913-9C1B-BC6FF2C36940}"/>
                </a:ext>
              </a:extLst>
            </p:cNvPr>
            <p:cNvSpPr/>
            <p:nvPr/>
          </p:nvSpPr>
          <p:spPr>
            <a:xfrm>
              <a:off x="5900609" y="1381031"/>
              <a:ext cx="1499893" cy="463009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800"/>
            </a:p>
          </p:txBody>
        </p:sp>
      </p:grpSp>
      <p:cxnSp>
        <p:nvCxnSpPr>
          <p:cNvPr id="37" name="Rechte verbindingslijn met pijl 36">
            <a:extLst>
              <a:ext uri="{FF2B5EF4-FFF2-40B4-BE49-F238E27FC236}">
                <a16:creationId xmlns:a16="http://schemas.microsoft.com/office/drawing/2014/main" id="{5FA75B4D-8B32-0325-60EE-2285A925E42D}"/>
              </a:ext>
            </a:extLst>
          </p:cNvPr>
          <p:cNvCxnSpPr>
            <a:cxnSpLocks/>
          </p:cNvCxnSpPr>
          <p:nvPr/>
        </p:nvCxnSpPr>
        <p:spPr>
          <a:xfrm>
            <a:off x="4923765" y="2982776"/>
            <a:ext cx="2290" cy="444538"/>
          </a:xfrm>
          <a:prstGeom prst="straightConnector1">
            <a:avLst/>
          </a:prstGeom>
          <a:ln w="12700">
            <a:solidFill>
              <a:schemeClr val="tx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Rechte verbindingslijn met pijl 37">
            <a:extLst>
              <a:ext uri="{FF2B5EF4-FFF2-40B4-BE49-F238E27FC236}">
                <a16:creationId xmlns:a16="http://schemas.microsoft.com/office/drawing/2014/main" id="{B0CCBB95-34E9-D071-7F40-83BFEB4708B2}"/>
              </a:ext>
            </a:extLst>
          </p:cNvPr>
          <p:cNvCxnSpPr>
            <a:cxnSpLocks/>
          </p:cNvCxnSpPr>
          <p:nvPr/>
        </p:nvCxnSpPr>
        <p:spPr>
          <a:xfrm flipV="1">
            <a:off x="5036572" y="2980395"/>
            <a:ext cx="0" cy="438216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Afbeelding 38" descr="Afbeelding met Graphics, clipart, creativiteit&#10;&#10;Automatisch gegenereerde beschrijving">
            <a:extLst>
              <a:ext uri="{FF2B5EF4-FFF2-40B4-BE49-F238E27FC236}">
                <a16:creationId xmlns:a16="http://schemas.microsoft.com/office/drawing/2014/main" id="{DEA9E52B-5B8D-F31E-AE67-DED3A3C5C7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841" y="3101745"/>
            <a:ext cx="164863" cy="164863"/>
          </a:xfrm>
          <a:prstGeom prst="rect">
            <a:avLst/>
          </a:prstGeom>
        </p:spPr>
      </p:pic>
      <p:pic>
        <p:nvPicPr>
          <p:cNvPr id="40" name="Afbeelding 39" descr="Afbeelding met symbool, Graphics, Lettertype, ontwerp&#10;&#10;Automatisch gegenereerde beschrijving">
            <a:extLst>
              <a:ext uri="{FF2B5EF4-FFF2-40B4-BE49-F238E27FC236}">
                <a16:creationId xmlns:a16="http://schemas.microsoft.com/office/drawing/2014/main" id="{11972B17-512D-9912-31F5-AE1E68B823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281" y="3087157"/>
            <a:ext cx="187066" cy="187066"/>
          </a:xfrm>
          <a:prstGeom prst="rect">
            <a:avLst/>
          </a:prstGeom>
        </p:spPr>
      </p:pic>
      <p:sp>
        <p:nvSpPr>
          <p:cNvPr id="41" name="Rechthoek 40">
            <a:extLst>
              <a:ext uri="{FF2B5EF4-FFF2-40B4-BE49-F238E27FC236}">
                <a16:creationId xmlns:a16="http://schemas.microsoft.com/office/drawing/2014/main" id="{56FC73A0-FD03-2353-E037-CD9280A018EB}"/>
              </a:ext>
            </a:extLst>
          </p:cNvPr>
          <p:cNvSpPr/>
          <p:nvPr/>
        </p:nvSpPr>
        <p:spPr>
          <a:xfrm>
            <a:off x="4655840" y="2642458"/>
            <a:ext cx="660680" cy="33393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/>
              <a:t>Warmte-netten</a:t>
            </a:r>
          </a:p>
        </p:txBody>
      </p:sp>
      <p:cxnSp>
        <p:nvCxnSpPr>
          <p:cNvPr id="53" name="Rechte verbindingslijn 52">
            <a:extLst>
              <a:ext uri="{FF2B5EF4-FFF2-40B4-BE49-F238E27FC236}">
                <a16:creationId xmlns:a16="http://schemas.microsoft.com/office/drawing/2014/main" id="{27D9CC77-84AD-7DBA-34F7-634509903653}"/>
              </a:ext>
            </a:extLst>
          </p:cNvPr>
          <p:cNvCxnSpPr>
            <a:cxnSpLocks/>
          </p:cNvCxnSpPr>
          <p:nvPr/>
        </p:nvCxnSpPr>
        <p:spPr>
          <a:xfrm>
            <a:off x="4491147" y="5535303"/>
            <a:ext cx="3223730" cy="0"/>
          </a:xfrm>
          <a:prstGeom prst="line">
            <a:avLst/>
          </a:prstGeom>
          <a:ln w="12700">
            <a:solidFill>
              <a:srgbClr val="4D4D4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kstvak 53">
            <a:extLst>
              <a:ext uri="{FF2B5EF4-FFF2-40B4-BE49-F238E27FC236}">
                <a16:creationId xmlns:a16="http://schemas.microsoft.com/office/drawing/2014/main" id="{D7373696-EA11-9504-8D46-06F3AAB6C72B}"/>
              </a:ext>
            </a:extLst>
          </p:cNvPr>
          <p:cNvSpPr txBox="1"/>
          <p:nvPr/>
        </p:nvSpPr>
        <p:spPr>
          <a:xfrm>
            <a:off x="7529462" y="5509315"/>
            <a:ext cx="3173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000">
                <a:solidFill>
                  <a:srgbClr val="5F5F5F"/>
                </a:solidFill>
                <a:latin typeface="+mj-lt"/>
              </a:rPr>
              <a:t>IT</a:t>
            </a:r>
          </a:p>
        </p:txBody>
      </p:sp>
      <p:sp>
        <p:nvSpPr>
          <p:cNvPr id="55" name="Tekstvak 54">
            <a:extLst>
              <a:ext uri="{FF2B5EF4-FFF2-40B4-BE49-F238E27FC236}">
                <a16:creationId xmlns:a16="http://schemas.microsoft.com/office/drawing/2014/main" id="{5791AFDE-286C-BE7E-0D2C-D2BC50555CB8}"/>
              </a:ext>
            </a:extLst>
          </p:cNvPr>
          <p:cNvSpPr txBox="1"/>
          <p:nvPr/>
        </p:nvSpPr>
        <p:spPr>
          <a:xfrm>
            <a:off x="7214485" y="5264748"/>
            <a:ext cx="6395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nl-NL" sz="1000">
                <a:solidFill>
                  <a:srgbClr val="5F5F5F"/>
                </a:solidFill>
                <a:latin typeface="+mj-lt"/>
              </a:rPr>
              <a:t>Niet-IT</a:t>
            </a:r>
          </a:p>
        </p:txBody>
      </p:sp>
      <p:pic>
        <p:nvPicPr>
          <p:cNvPr id="56" name="Graphic 55" descr="Bliksemschicht met effen opvulling">
            <a:extLst>
              <a:ext uri="{FF2B5EF4-FFF2-40B4-BE49-F238E27FC236}">
                <a16:creationId xmlns:a16="http://schemas.microsoft.com/office/drawing/2014/main" id="{03FBDE76-89ED-F865-F7A3-BDC7491B93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9247" y="3213853"/>
            <a:ext cx="203582" cy="203582"/>
          </a:xfrm>
          <a:prstGeom prst="rect">
            <a:avLst/>
          </a:prstGeom>
        </p:spPr>
      </p:pic>
      <p:grpSp>
        <p:nvGrpSpPr>
          <p:cNvPr id="58" name="Groep 57">
            <a:extLst>
              <a:ext uri="{FF2B5EF4-FFF2-40B4-BE49-F238E27FC236}">
                <a16:creationId xmlns:a16="http://schemas.microsoft.com/office/drawing/2014/main" id="{5B7DD304-63F0-3AEC-FCCE-0B646D907D58}"/>
              </a:ext>
            </a:extLst>
          </p:cNvPr>
          <p:cNvGrpSpPr/>
          <p:nvPr/>
        </p:nvGrpSpPr>
        <p:grpSpPr>
          <a:xfrm>
            <a:off x="7086908" y="1484784"/>
            <a:ext cx="1291254" cy="927521"/>
            <a:chOff x="733581" y="3833099"/>
            <a:chExt cx="1291254" cy="927521"/>
          </a:xfrm>
        </p:grpSpPr>
        <p:sp>
          <p:nvSpPr>
            <p:cNvPr id="59" name="Rechthoek 58">
              <a:extLst>
                <a:ext uri="{FF2B5EF4-FFF2-40B4-BE49-F238E27FC236}">
                  <a16:creationId xmlns:a16="http://schemas.microsoft.com/office/drawing/2014/main" id="{51B39857-4D16-8522-7E07-8A9F595B6E31}"/>
                </a:ext>
              </a:extLst>
            </p:cNvPr>
            <p:cNvSpPr/>
            <p:nvPr/>
          </p:nvSpPr>
          <p:spPr>
            <a:xfrm>
              <a:off x="810576" y="4021844"/>
              <a:ext cx="1138084" cy="31113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800"/>
                <a:t>Batterijen</a:t>
              </a:r>
            </a:p>
          </p:txBody>
        </p:sp>
        <p:sp>
          <p:nvSpPr>
            <p:cNvPr id="60" name="Rechthoek 59">
              <a:extLst>
                <a:ext uri="{FF2B5EF4-FFF2-40B4-BE49-F238E27FC236}">
                  <a16:creationId xmlns:a16="http://schemas.microsoft.com/office/drawing/2014/main" id="{41E793A9-8F2C-802B-E56C-C3A5E87244A7}"/>
                </a:ext>
              </a:extLst>
            </p:cNvPr>
            <p:cNvSpPr/>
            <p:nvPr/>
          </p:nvSpPr>
          <p:spPr>
            <a:xfrm>
              <a:off x="733581" y="3846848"/>
              <a:ext cx="1291254" cy="913772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1" name="Tekstvak 60">
              <a:extLst>
                <a:ext uri="{FF2B5EF4-FFF2-40B4-BE49-F238E27FC236}">
                  <a16:creationId xmlns:a16="http://schemas.microsoft.com/office/drawing/2014/main" id="{0DBA9486-711E-83BB-2082-62CB879E391D}"/>
                </a:ext>
              </a:extLst>
            </p:cNvPr>
            <p:cNvSpPr txBox="1"/>
            <p:nvPr/>
          </p:nvSpPr>
          <p:spPr>
            <a:xfrm>
              <a:off x="759968" y="3833099"/>
              <a:ext cx="1250589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800" b="1" dirty="0">
                  <a:solidFill>
                    <a:srgbClr val="5F5F5F"/>
                  </a:solidFill>
                  <a:latin typeface="+mj-lt"/>
                </a:rPr>
                <a:t>Opslag / bron</a:t>
              </a:r>
            </a:p>
          </p:txBody>
        </p:sp>
        <p:sp>
          <p:nvSpPr>
            <p:cNvPr id="62" name="Rechthoek 61">
              <a:extLst>
                <a:ext uri="{FF2B5EF4-FFF2-40B4-BE49-F238E27FC236}">
                  <a16:creationId xmlns:a16="http://schemas.microsoft.com/office/drawing/2014/main" id="{7D934759-E362-0F9C-035A-C9C34230B7DD}"/>
                </a:ext>
              </a:extLst>
            </p:cNvPr>
            <p:cNvSpPr/>
            <p:nvPr/>
          </p:nvSpPr>
          <p:spPr>
            <a:xfrm>
              <a:off x="798670" y="4392414"/>
              <a:ext cx="1149990" cy="31113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800" dirty="0" err="1"/>
                <a:t>Fuel</a:t>
              </a:r>
              <a:r>
                <a:rPr lang="nl-NL" sz="800" dirty="0"/>
                <a:t> </a:t>
              </a:r>
              <a:r>
                <a:rPr lang="nl-NL" sz="800" dirty="0" err="1"/>
                <a:t>cells</a:t>
              </a:r>
              <a:r>
                <a:rPr lang="nl-NL" sz="800" dirty="0"/>
                <a:t> </a:t>
              </a:r>
              <a:br>
                <a:rPr lang="nl-NL" sz="800" dirty="0"/>
              </a:br>
              <a:r>
                <a:rPr lang="nl-NL" sz="800" dirty="0"/>
                <a:t>(groene waterstof)</a:t>
              </a:r>
            </a:p>
          </p:txBody>
        </p:sp>
      </p:grpSp>
      <p:grpSp>
        <p:nvGrpSpPr>
          <p:cNvPr id="63" name="Groep 62">
            <a:extLst>
              <a:ext uri="{FF2B5EF4-FFF2-40B4-BE49-F238E27FC236}">
                <a16:creationId xmlns:a16="http://schemas.microsoft.com/office/drawing/2014/main" id="{ED4A68C9-167D-F6CF-927C-3CCD846AAF33}"/>
              </a:ext>
            </a:extLst>
          </p:cNvPr>
          <p:cNvGrpSpPr/>
          <p:nvPr/>
        </p:nvGrpSpPr>
        <p:grpSpPr>
          <a:xfrm>
            <a:off x="5436679" y="1484784"/>
            <a:ext cx="1345614" cy="928595"/>
            <a:chOff x="-468762" y="3796704"/>
            <a:chExt cx="962438" cy="928595"/>
          </a:xfrm>
        </p:grpSpPr>
        <p:sp>
          <p:nvSpPr>
            <p:cNvPr id="64" name="Rechthoek 63">
              <a:extLst>
                <a:ext uri="{FF2B5EF4-FFF2-40B4-BE49-F238E27FC236}">
                  <a16:creationId xmlns:a16="http://schemas.microsoft.com/office/drawing/2014/main" id="{8FAC1F80-1BE7-3EF6-FC1A-3871DF7C3D5A}"/>
                </a:ext>
              </a:extLst>
            </p:cNvPr>
            <p:cNvSpPr/>
            <p:nvPr/>
          </p:nvSpPr>
          <p:spPr>
            <a:xfrm>
              <a:off x="31510" y="3999250"/>
              <a:ext cx="431313" cy="30777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800"/>
                <a:t>Zon</a:t>
              </a:r>
            </a:p>
          </p:txBody>
        </p:sp>
        <p:sp>
          <p:nvSpPr>
            <p:cNvPr id="65" name="Rechthoek 64">
              <a:extLst>
                <a:ext uri="{FF2B5EF4-FFF2-40B4-BE49-F238E27FC236}">
                  <a16:creationId xmlns:a16="http://schemas.microsoft.com/office/drawing/2014/main" id="{472B4D4B-1FB9-CCD5-B5C5-2EA172180E59}"/>
                </a:ext>
              </a:extLst>
            </p:cNvPr>
            <p:cNvSpPr/>
            <p:nvPr/>
          </p:nvSpPr>
          <p:spPr>
            <a:xfrm>
              <a:off x="31510" y="4354357"/>
              <a:ext cx="431313" cy="30777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800">
                  <a:solidFill>
                    <a:schemeClr val="bg1"/>
                  </a:solidFill>
                </a:rPr>
                <a:t>Wind</a:t>
              </a:r>
            </a:p>
          </p:txBody>
        </p:sp>
        <p:sp>
          <p:nvSpPr>
            <p:cNvPr id="66" name="Rechthoek 65">
              <a:extLst>
                <a:ext uri="{FF2B5EF4-FFF2-40B4-BE49-F238E27FC236}">
                  <a16:creationId xmlns:a16="http://schemas.microsoft.com/office/drawing/2014/main" id="{50892D97-2C8C-AA7F-F2C3-14B04DDF1255}"/>
                </a:ext>
              </a:extLst>
            </p:cNvPr>
            <p:cNvSpPr/>
            <p:nvPr/>
          </p:nvSpPr>
          <p:spPr>
            <a:xfrm>
              <a:off x="-466777" y="3811528"/>
              <a:ext cx="960453" cy="913771"/>
            </a:xfrm>
            <a:prstGeom prst="rect">
              <a:avLst/>
            </a:prstGeom>
            <a:noFill/>
            <a:ln w="9525">
              <a:solidFill>
                <a:srgbClr val="4D4D4D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67" name="Tekstvak 66">
              <a:extLst>
                <a:ext uri="{FF2B5EF4-FFF2-40B4-BE49-F238E27FC236}">
                  <a16:creationId xmlns:a16="http://schemas.microsoft.com/office/drawing/2014/main" id="{914D3CA0-F860-F808-9152-AB154B9D0730}"/>
                </a:ext>
              </a:extLst>
            </p:cNvPr>
            <p:cNvSpPr txBox="1"/>
            <p:nvPr/>
          </p:nvSpPr>
          <p:spPr>
            <a:xfrm>
              <a:off x="-468762" y="3796704"/>
              <a:ext cx="960453" cy="21544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800" b="1" dirty="0">
                  <a:solidFill>
                    <a:srgbClr val="5F5F5F"/>
                  </a:solidFill>
                  <a:latin typeface="+mj-lt"/>
                </a:rPr>
                <a:t>Alternatieve opwek</a:t>
              </a:r>
            </a:p>
          </p:txBody>
        </p:sp>
      </p:grpSp>
      <p:sp>
        <p:nvSpPr>
          <p:cNvPr id="83" name="Tekstvak 82">
            <a:extLst>
              <a:ext uri="{FF2B5EF4-FFF2-40B4-BE49-F238E27FC236}">
                <a16:creationId xmlns:a16="http://schemas.microsoft.com/office/drawing/2014/main" id="{F1F6C8DB-532B-799C-3B0C-FA3E67DF3CB1}"/>
              </a:ext>
            </a:extLst>
          </p:cNvPr>
          <p:cNvSpPr txBox="1"/>
          <p:nvPr/>
        </p:nvSpPr>
        <p:spPr>
          <a:xfrm>
            <a:off x="6875552" y="3683193"/>
            <a:ext cx="4346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">
                <a:solidFill>
                  <a:schemeClr val="accent4"/>
                </a:solidFill>
                <a:latin typeface="+mj-lt"/>
              </a:rPr>
              <a:t>N+1</a:t>
            </a:r>
          </a:p>
        </p:txBody>
      </p:sp>
      <p:sp>
        <p:nvSpPr>
          <p:cNvPr id="84" name="Tekstvak 83">
            <a:extLst>
              <a:ext uri="{FF2B5EF4-FFF2-40B4-BE49-F238E27FC236}">
                <a16:creationId xmlns:a16="http://schemas.microsoft.com/office/drawing/2014/main" id="{38A1C6A0-0BC4-4E74-31B3-A471F82EF808}"/>
              </a:ext>
            </a:extLst>
          </p:cNvPr>
          <p:cNvSpPr txBox="1"/>
          <p:nvPr/>
        </p:nvSpPr>
        <p:spPr>
          <a:xfrm>
            <a:off x="6687373" y="4605582"/>
            <a:ext cx="4346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">
                <a:solidFill>
                  <a:schemeClr val="accent6"/>
                </a:solidFill>
                <a:latin typeface="+mj-lt"/>
              </a:rPr>
              <a:t>N+1</a:t>
            </a:r>
          </a:p>
        </p:txBody>
      </p:sp>
      <p:sp>
        <p:nvSpPr>
          <p:cNvPr id="85" name="Tekstvak 84">
            <a:extLst>
              <a:ext uri="{FF2B5EF4-FFF2-40B4-BE49-F238E27FC236}">
                <a16:creationId xmlns:a16="http://schemas.microsoft.com/office/drawing/2014/main" id="{4028688A-8936-A05B-1A65-9C53692AC1A5}"/>
              </a:ext>
            </a:extLst>
          </p:cNvPr>
          <p:cNvSpPr txBox="1"/>
          <p:nvPr/>
        </p:nvSpPr>
        <p:spPr>
          <a:xfrm>
            <a:off x="5704796" y="4605582"/>
            <a:ext cx="4346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">
                <a:solidFill>
                  <a:schemeClr val="accent6"/>
                </a:solidFill>
                <a:latin typeface="+mj-lt"/>
              </a:rPr>
              <a:t>N+1</a:t>
            </a:r>
          </a:p>
        </p:txBody>
      </p:sp>
      <p:sp>
        <p:nvSpPr>
          <p:cNvPr id="86" name="Rechthoek 85">
            <a:extLst>
              <a:ext uri="{FF2B5EF4-FFF2-40B4-BE49-F238E27FC236}">
                <a16:creationId xmlns:a16="http://schemas.microsoft.com/office/drawing/2014/main" id="{32B8C40D-6CD5-DD52-0BC5-116C7E85CF56}"/>
              </a:ext>
            </a:extLst>
          </p:cNvPr>
          <p:cNvSpPr/>
          <p:nvPr/>
        </p:nvSpPr>
        <p:spPr>
          <a:xfrm>
            <a:off x="5487316" y="1687329"/>
            <a:ext cx="605123" cy="3077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/>
              <a:t>Nucleair</a:t>
            </a:r>
          </a:p>
        </p:txBody>
      </p:sp>
      <p:sp>
        <p:nvSpPr>
          <p:cNvPr id="87" name="Rechthoek 86">
            <a:extLst>
              <a:ext uri="{FF2B5EF4-FFF2-40B4-BE49-F238E27FC236}">
                <a16:creationId xmlns:a16="http://schemas.microsoft.com/office/drawing/2014/main" id="{223DEE7B-53FA-3E04-223D-EEC05B2FD73E}"/>
              </a:ext>
            </a:extLst>
          </p:cNvPr>
          <p:cNvSpPr/>
          <p:nvPr/>
        </p:nvSpPr>
        <p:spPr>
          <a:xfrm>
            <a:off x="5487316" y="2042436"/>
            <a:ext cx="603033" cy="3067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800"/>
              <a:t>Getijde</a:t>
            </a:r>
          </a:p>
        </p:txBody>
      </p:sp>
      <p:cxnSp>
        <p:nvCxnSpPr>
          <p:cNvPr id="88" name="Rechte verbindingslijn met pijl 87">
            <a:extLst>
              <a:ext uri="{FF2B5EF4-FFF2-40B4-BE49-F238E27FC236}">
                <a16:creationId xmlns:a16="http://schemas.microsoft.com/office/drawing/2014/main" id="{6076B8D0-7C33-AE30-8B0C-A9B31DFE038B}"/>
              </a:ext>
            </a:extLst>
          </p:cNvPr>
          <p:cNvCxnSpPr>
            <a:cxnSpLocks/>
          </p:cNvCxnSpPr>
          <p:nvPr/>
        </p:nvCxnSpPr>
        <p:spPr>
          <a:xfrm>
            <a:off x="6806854" y="1965621"/>
            <a:ext cx="265981" cy="0"/>
          </a:xfrm>
          <a:prstGeom prst="straightConnector1">
            <a:avLst/>
          </a:prstGeom>
          <a:ln w="12700">
            <a:solidFill>
              <a:srgbClr val="4D4D4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Rechte verbindingslijn met pijl 88">
            <a:extLst>
              <a:ext uri="{FF2B5EF4-FFF2-40B4-BE49-F238E27FC236}">
                <a16:creationId xmlns:a16="http://schemas.microsoft.com/office/drawing/2014/main" id="{96F3A2A5-CC4C-8ADC-189C-663BB23CD9E8}"/>
              </a:ext>
            </a:extLst>
          </p:cNvPr>
          <p:cNvCxnSpPr>
            <a:cxnSpLocks/>
          </p:cNvCxnSpPr>
          <p:nvPr/>
        </p:nvCxnSpPr>
        <p:spPr>
          <a:xfrm flipH="1" flipV="1">
            <a:off x="6808025" y="2070243"/>
            <a:ext cx="254439" cy="1308"/>
          </a:xfrm>
          <a:prstGeom prst="straightConnector1">
            <a:avLst/>
          </a:prstGeom>
          <a:ln w="12700">
            <a:solidFill>
              <a:srgbClr val="4D4D4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Rechte verbindingslijn met pijl 89">
            <a:extLst>
              <a:ext uri="{FF2B5EF4-FFF2-40B4-BE49-F238E27FC236}">
                <a16:creationId xmlns:a16="http://schemas.microsoft.com/office/drawing/2014/main" id="{E351CA71-3C71-CAA3-7240-44EA9856D2C6}"/>
              </a:ext>
            </a:extLst>
          </p:cNvPr>
          <p:cNvCxnSpPr>
            <a:cxnSpLocks/>
          </p:cNvCxnSpPr>
          <p:nvPr/>
        </p:nvCxnSpPr>
        <p:spPr>
          <a:xfrm>
            <a:off x="6419212" y="3201716"/>
            <a:ext cx="0" cy="215155"/>
          </a:xfrm>
          <a:prstGeom prst="straightConnector1">
            <a:avLst/>
          </a:prstGeom>
          <a:ln w="12700">
            <a:solidFill>
              <a:srgbClr val="4D4D4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Rechte verbindingslijn met pijl 90">
            <a:extLst>
              <a:ext uri="{FF2B5EF4-FFF2-40B4-BE49-F238E27FC236}">
                <a16:creationId xmlns:a16="http://schemas.microsoft.com/office/drawing/2014/main" id="{DFFDB5A3-E52D-A40C-8006-C8BE0BC1C67A}"/>
              </a:ext>
            </a:extLst>
          </p:cNvPr>
          <p:cNvCxnSpPr>
            <a:cxnSpLocks/>
          </p:cNvCxnSpPr>
          <p:nvPr/>
        </p:nvCxnSpPr>
        <p:spPr>
          <a:xfrm flipV="1">
            <a:off x="6195972" y="2438263"/>
            <a:ext cx="0" cy="237215"/>
          </a:xfrm>
          <a:prstGeom prst="straightConnector1">
            <a:avLst/>
          </a:prstGeom>
          <a:ln w="12700">
            <a:solidFill>
              <a:srgbClr val="4D4D4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Rechte verbindingslijn met pijl 91">
            <a:extLst>
              <a:ext uri="{FF2B5EF4-FFF2-40B4-BE49-F238E27FC236}">
                <a16:creationId xmlns:a16="http://schemas.microsoft.com/office/drawing/2014/main" id="{CBBC9A1F-ED87-B308-9F82-66F034562429}"/>
              </a:ext>
            </a:extLst>
          </p:cNvPr>
          <p:cNvCxnSpPr>
            <a:cxnSpLocks/>
          </p:cNvCxnSpPr>
          <p:nvPr/>
        </p:nvCxnSpPr>
        <p:spPr>
          <a:xfrm>
            <a:off x="7498961" y="2438263"/>
            <a:ext cx="0" cy="966198"/>
          </a:xfrm>
          <a:prstGeom prst="straightConnector1">
            <a:avLst/>
          </a:prstGeom>
          <a:ln w="12700">
            <a:solidFill>
              <a:srgbClr val="4D4D4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Rechte verbindingslijn met pijl 92">
            <a:extLst>
              <a:ext uri="{FF2B5EF4-FFF2-40B4-BE49-F238E27FC236}">
                <a16:creationId xmlns:a16="http://schemas.microsoft.com/office/drawing/2014/main" id="{ABB31DBC-8229-9202-67F8-8F942711EB40}"/>
              </a:ext>
            </a:extLst>
          </p:cNvPr>
          <p:cNvCxnSpPr>
            <a:cxnSpLocks/>
          </p:cNvCxnSpPr>
          <p:nvPr/>
        </p:nvCxnSpPr>
        <p:spPr>
          <a:xfrm flipH="1" flipV="1">
            <a:off x="7597452" y="2438263"/>
            <a:ext cx="1" cy="961243"/>
          </a:xfrm>
          <a:prstGeom prst="straightConnector1">
            <a:avLst/>
          </a:prstGeom>
          <a:ln w="12700">
            <a:solidFill>
              <a:srgbClr val="4D4D4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4" name="Graphic 93" descr="Bliksemschicht met effen opvulling">
            <a:extLst>
              <a:ext uri="{FF2B5EF4-FFF2-40B4-BE49-F238E27FC236}">
                <a16:creationId xmlns:a16="http://schemas.microsoft.com/office/drawing/2014/main" id="{F7300503-89CD-A6CD-7250-157BAA5AE2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0967" y="2463442"/>
            <a:ext cx="203582" cy="203582"/>
          </a:xfrm>
          <a:prstGeom prst="rect">
            <a:avLst/>
          </a:prstGeom>
        </p:spPr>
      </p:pic>
      <p:pic>
        <p:nvPicPr>
          <p:cNvPr id="95" name="Graphic 94" descr="Bliksemschicht met effen opvulling">
            <a:extLst>
              <a:ext uri="{FF2B5EF4-FFF2-40B4-BE49-F238E27FC236}">
                <a16:creationId xmlns:a16="http://schemas.microsoft.com/office/drawing/2014/main" id="{2B6D03F2-20D9-7648-9153-89A8EB4FB3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13310" y="2785261"/>
            <a:ext cx="203582" cy="203582"/>
          </a:xfrm>
          <a:prstGeom prst="rect">
            <a:avLst/>
          </a:prstGeom>
        </p:spPr>
      </p:pic>
      <p:grpSp>
        <p:nvGrpSpPr>
          <p:cNvPr id="106" name="Groep 105">
            <a:extLst>
              <a:ext uri="{FF2B5EF4-FFF2-40B4-BE49-F238E27FC236}">
                <a16:creationId xmlns:a16="http://schemas.microsoft.com/office/drawing/2014/main" id="{493DACCE-4398-ACC3-C397-452CA3A1F398}"/>
              </a:ext>
            </a:extLst>
          </p:cNvPr>
          <p:cNvGrpSpPr/>
          <p:nvPr/>
        </p:nvGrpSpPr>
        <p:grpSpPr>
          <a:xfrm>
            <a:off x="1437286" y="1854019"/>
            <a:ext cx="1400282" cy="1227229"/>
            <a:chOff x="8354568" y="4755211"/>
            <a:chExt cx="1400282" cy="1227229"/>
          </a:xfrm>
        </p:grpSpPr>
        <p:sp>
          <p:nvSpPr>
            <p:cNvPr id="107" name="Tekstvak 106">
              <a:extLst>
                <a:ext uri="{FF2B5EF4-FFF2-40B4-BE49-F238E27FC236}">
                  <a16:creationId xmlns:a16="http://schemas.microsoft.com/office/drawing/2014/main" id="{222ABA34-0362-6C52-5521-56BEF1A61331}"/>
                </a:ext>
              </a:extLst>
            </p:cNvPr>
            <p:cNvSpPr txBox="1"/>
            <p:nvPr/>
          </p:nvSpPr>
          <p:spPr>
            <a:xfrm>
              <a:off x="8568540" y="4755211"/>
              <a:ext cx="915197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l"/>
              <a:r>
                <a:rPr lang="nl-NL" sz="900" b="1">
                  <a:solidFill>
                    <a:srgbClr val="5F5F5F"/>
                  </a:solidFill>
                  <a:latin typeface="+mj-lt"/>
                </a:rPr>
                <a:t>Energy hub</a:t>
              </a:r>
            </a:p>
          </p:txBody>
        </p: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2A328781-35AF-CDE8-E683-616726EACF6D}"/>
                </a:ext>
              </a:extLst>
            </p:cNvPr>
            <p:cNvGrpSpPr/>
            <p:nvPr/>
          </p:nvGrpSpPr>
          <p:grpSpPr>
            <a:xfrm>
              <a:off x="8354568" y="4772344"/>
              <a:ext cx="1400282" cy="1210096"/>
              <a:chOff x="8354568" y="4772344"/>
              <a:chExt cx="1400282" cy="1210096"/>
            </a:xfrm>
          </p:grpSpPr>
          <p:grpSp>
            <p:nvGrpSpPr>
              <p:cNvPr id="109" name="Groep 108">
                <a:extLst>
                  <a:ext uri="{FF2B5EF4-FFF2-40B4-BE49-F238E27FC236}">
                    <a16:creationId xmlns:a16="http://schemas.microsoft.com/office/drawing/2014/main" id="{13507EAE-72F0-F771-32E1-F3219E0032A4}"/>
                  </a:ext>
                </a:extLst>
              </p:cNvPr>
              <p:cNvGrpSpPr/>
              <p:nvPr/>
            </p:nvGrpSpPr>
            <p:grpSpPr>
              <a:xfrm>
                <a:off x="8354568" y="4772344"/>
                <a:ext cx="1400282" cy="1210096"/>
                <a:chOff x="8615083" y="4867977"/>
                <a:chExt cx="1400282" cy="1210096"/>
              </a:xfrm>
            </p:grpSpPr>
            <p:sp>
              <p:nvSpPr>
                <p:cNvPr id="111" name="Rechthoek 110">
                  <a:extLst>
                    <a:ext uri="{FF2B5EF4-FFF2-40B4-BE49-F238E27FC236}">
                      <a16:creationId xmlns:a16="http://schemas.microsoft.com/office/drawing/2014/main" id="{09584072-4237-9DA6-0AB7-A82B81C0C7A3}"/>
                    </a:ext>
                  </a:extLst>
                </p:cNvPr>
                <p:cNvSpPr/>
                <p:nvPr/>
              </p:nvSpPr>
              <p:spPr>
                <a:xfrm>
                  <a:off x="8689907" y="5396918"/>
                  <a:ext cx="1211318" cy="311134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l-NL" sz="800"/>
                    <a:t>Eigen opwek/opslag</a:t>
                  </a:r>
                </a:p>
              </p:txBody>
            </p:sp>
            <p:sp>
              <p:nvSpPr>
                <p:cNvPr id="112" name="Rechthoek 111">
                  <a:extLst>
                    <a:ext uri="{FF2B5EF4-FFF2-40B4-BE49-F238E27FC236}">
                      <a16:creationId xmlns:a16="http://schemas.microsoft.com/office/drawing/2014/main" id="{7D8A802D-0FD0-1D78-2A87-88A65ABCFC86}"/>
                    </a:ext>
                  </a:extLst>
                </p:cNvPr>
                <p:cNvSpPr/>
                <p:nvPr/>
              </p:nvSpPr>
              <p:spPr>
                <a:xfrm>
                  <a:off x="9324702" y="5105383"/>
                  <a:ext cx="576523" cy="22737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l-NL" sz="800"/>
                    <a:t>Bedrijf</a:t>
                  </a:r>
                </a:p>
              </p:txBody>
            </p:sp>
            <p:sp>
              <p:nvSpPr>
                <p:cNvPr id="113" name="Rechthoek 112">
                  <a:extLst>
                    <a:ext uri="{FF2B5EF4-FFF2-40B4-BE49-F238E27FC236}">
                      <a16:creationId xmlns:a16="http://schemas.microsoft.com/office/drawing/2014/main" id="{8E0EAE6E-8096-06AC-0D92-0ACDB2164D94}"/>
                    </a:ext>
                  </a:extLst>
                </p:cNvPr>
                <p:cNvSpPr/>
                <p:nvPr/>
              </p:nvSpPr>
              <p:spPr>
                <a:xfrm>
                  <a:off x="8689907" y="5770444"/>
                  <a:ext cx="576523" cy="22737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l-NL" sz="800"/>
                    <a:t>Bedrijf</a:t>
                  </a:r>
                </a:p>
              </p:txBody>
            </p:sp>
            <p:sp>
              <p:nvSpPr>
                <p:cNvPr id="114" name="Rechthoek 113">
                  <a:extLst>
                    <a:ext uri="{FF2B5EF4-FFF2-40B4-BE49-F238E27FC236}">
                      <a16:creationId xmlns:a16="http://schemas.microsoft.com/office/drawing/2014/main" id="{A871E5DB-DBD9-1ACB-158E-1E693EAB6662}"/>
                    </a:ext>
                  </a:extLst>
                </p:cNvPr>
                <p:cNvSpPr/>
                <p:nvPr/>
              </p:nvSpPr>
              <p:spPr>
                <a:xfrm>
                  <a:off x="9324702" y="5770444"/>
                  <a:ext cx="576523" cy="22737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nl-NL" sz="800"/>
                    <a:t>Bedrijf</a:t>
                  </a:r>
                </a:p>
              </p:txBody>
            </p:sp>
            <p:sp>
              <p:nvSpPr>
                <p:cNvPr id="115" name="Rechthoek 114">
                  <a:extLst>
                    <a:ext uri="{FF2B5EF4-FFF2-40B4-BE49-F238E27FC236}">
                      <a16:creationId xmlns:a16="http://schemas.microsoft.com/office/drawing/2014/main" id="{AE6DEA9E-6632-AA72-C6D3-9DBCC5001B6E}"/>
                    </a:ext>
                  </a:extLst>
                </p:cNvPr>
                <p:cNvSpPr/>
                <p:nvPr/>
              </p:nvSpPr>
              <p:spPr>
                <a:xfrm>
                  <a:off x="8615083" y="4867977"/>
                  <a:ext cx="1400282" cy="1210096"/>
                </a:xfrm>
                <a:prstGeom prst="rect">
                  <a:avLst/>
                </a:prstGeom>
                <a:noFill/>
                <a:ln w="12700">
                  <a:solidFill>
                    <a:srgbClr val="4D4D4D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sp>
            <p:nvSpPr>
              <p:cNvPr id="110" name="Rechthoek 109">
                <a:extLst>
                  <a:ext uri="{FF2B5EF4-FFF2-40B4-BE49-F238E27FC236}">
                    <a16:creationId xmlns:a16="http://schemas.microsoft.com/office/drawing/2014/main" id="{C3129CA3-4614-205B-100A-2DA413BF07E6}"/>
                  </a:ext>
                </a:extLst>
              </p:cNvPr>
              <p:cNvSpPr/>
              <p:nvPr/>
            </p:nvSpPr>
            <p:spPr>
              <a:xfrm>
                <a:off x="8433009" y="5009750"/>
                <a:ext cx="576523" cy="227372"/>
              </a:xfrm>
              <a:prstGeom prst="rect">
                <a:avLst/>
              </a:prstGeom>
              <a:solidFill>
                <a:srgbClr val="C5EC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l-NL" sz="800" b="1">
                    <a:solidFill>
                      <a:schemeClr val="tx1"/>
                    </a:solidFill>
                  </a:rPr>
                  <a:t>DC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1090242"/>
      </p:ext>
    </p:extLst>
  </p:cSld>
  <p:clrMapOvr>
    <a:masterClrMapping/>
  </p:clrMapOvr>
</p:sld>
</file>

<file path=ppt/theme/theme1.xml><?xml version="1.0" encoding="utf-8"?>
<a:theme xmlns:a="http://schemas.openxmlformats.org/drawingml/2006/main" name="Dialogic 2024 blauw zonder nummers">
  <a:themeElements>
    <a:clrScheme name="Aangepast 3">
      <a:dk1>
        <a:srgbClr val="003366"/>
      </a:dk1>
      <a:lt1>
        <a:srgbClr val="FFFFFF"/>
      </a:lt1>
      <a:dk2>
        <a:srgbClr val="003366"/>
      </a:dk2>
      <a:lt2>
        <a:srgbClr val="FFFFFF"/>
      </a:lt2>
      <a:accent1>
        <a:srgbClr val="003768"/>
      </a:accent1>
      <a:accent2>
        <a:srgbClr val="1A7789"/>
      </a:accent2>
      <a:accent3>
        <a:srgbClr val="27A581"/>
      </a:accent3>
      <a:accent4>
        <a:srgbClr val="93BA5A"/>
      </a:accent4>
      <a:accent5>
        <a:srgbClr val="E8B63C"/>
      </a:accent5>
      <a:accent6>
        <a:srgbClr val="DF8C3F"/>
      </a:accent6>
      <a:hlink>
        <a:srgbClr val="FFFFFF"/>
      </a:hlink>
      <a:folHlink>
        <a:srgbClr val="FFFFFF"/>
      </a:folHlink>
    </a:clrScheme>
    <a:fontScheme name="Dialogic Schaap">
      <a:majorFont>
        <a:latin typeface="Inter"/>
        <a:ea typeface=""/>
        <a:cs typeface=""/>
      </a:majorFont>
      <a:minorFont>
        <a:latin typeface="Inte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>
        <a:spAutoFit/>
      </a:bodyPr>
      <a:lstStyle>
        <a:defPPr algn="l">
          <a:defRPr dirty="0">
            <a:solidFill>
              <a:schemeClr val="bg1"/>
            </a:solidFill>
            <a:latin typeface="+mj-lt"/>
          </a:defRPr>
        </a:defPPr>
      </a:lstStyle>
    </a:txDef>
  </a:objectDefaults>
  <a:extraClrSchemeLst>
    <a:extraClrScheme>
      <a:clrScheme name="dialogic_presentati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logic_presentati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logic_presentati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logic_presentati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logic_presentati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logic_presentati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logic_presentati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logic_presentati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logic_presentati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logic_presentati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logic_presentati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logic_presentati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ialogic presentatie v2024.potx" id="{C4E48B34-0370-4387-BB8C-2C27BB3897E6}" vid="{05DEB15C-C7A1-4A72-98CB-A72877E95CDF}"/>
    </a:ext>
  </a:extLst>
</a:theme>
</file>

<file path=ppt/theme/theme2.xml><?xml version="1.0" encoding="utf-8"?>
<a:theme xmlns:a="http://schemas.openxmlformats.org/drawingml/2006/main" name="Dialogic 2024 blauw met nummers">
  <a:themeElements>
    <a:clrScheme name="Aangepast 4">
      <a:dk1>
        <a:srgbClr val="003366"/>
      </a:dk1>
      <a:lt1>
        <a:srgbClr val="FFFFFF"/>
      </a:lt1>
      <a:dk2>
        <a:srgbClr val="003366"/>
      </a:dk2>
      <a:lt2>
        <a:srgbClr val="FFFFFF"/>
      </a:lt2>
      <a:accent1>
        <a:srgbClr val="003768"/>
      </a:accent1>
      <a:accent2>
        <a:srgbClr val="1A7789"/>
      </a:accent2>
      <a:accent3>
        <a:srgbClr val="27A581"/>
      </a:accent3>
      <a:accent4>
        <a:srgbClr val="93BA5A"/>
      </a:accent4>
      <a:accent5>
        <a:srgbClr val="E8B63C"/>
      </a:accent5>
      <a:accent6>
        <a:srgbClr val="DF8C3F"/>
      </a:accent6>
      <a:hlink>
        <a:srgbClr val="FFFFFF"/>
      </a:hlink>
      <a:folHlink>
        <a:srgbClr val="FFFFFF"/>
      </a:folHlink>
    </a:clrScheme>
    <a:fontScheme name="Dialogic Schaap">
      <a:majorFont>
        <a:latin typeface="Inter"/>
        <a:ea typeface=""/>
        <a:cs typeface=""/>
      </a:majorFont>
      <a:minorFont>
        <a:latin typeface="Inte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>
        <a:spAutoFit/>
      </a:bodyPr>
      <a:lstStyle>
        <a:defPPr algn="l">
          <a:defRPr dirty="0">
            <a:solidFill>
              <a:schemeClr val="bg1"/>
            </a:solidFill>
            <a:latin typeface="+mj-lt"/>
          </a:defRPr>
        </a:defPPr>
      </a:lstStyle>
    </a:txDef>
  </a:objectDefaults>
  <a:extraClrSchemeLst>
    <a:extraClrScheme>
      <a:clrScheme name="dialogic_presentati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logic_presentati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logic_presentati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logic_presentati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logic_presentati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logic_presentati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logic_presentati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logic_presentati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logic_presentati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logic_presentati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logic_presentati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logic_presentati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ialogic presentatie v2024.potx" id="{C4E48B34-0370-4387-BB8C-2C27BB3897E6}" vid="{2976FFA6-15FE-470A-9C9E-AD60C9CB44E0}"/>
    </a:ext>
  </a:extLst>
</a:theme>
</file>

<file path=ppt/theme/theme3.xml><?xml version="1.0" encoding="utf-8"?>
<a:theme xmlns:a="http://schemas.openxmlformats.org/drawingml/2006/main" name="Dialogic 2024 wit met nummers">
  <a:themeElements>
    <a:clrScheme name="Aangepast 5">
      <a:dk1>
        <a:srgbClr val="003366"/>
      </a:dk1>
      <a:lt1>
        <a:srgbClr val="FFFFFF"/>
      </a:lt1>
      <a:dk2>
        <a:srgbClr val="003366"/>
      </a:dk2>
      <a:lt2>
        <a:srgbClr val="FFFFFF"/>
      </a:lt2>
      <a:accent1>
        <a:srgbClr val="003768"/>
      </a:accent1>
      <a:accent2>
        <a:srgbClr val="1A7789"/>
      </a:accent2>
      <a:accent3>
        <a:srgbClr val="27A581"/>
      </a:accent3>
      <a:accent4>
        <a:srgbClr val="93BA5A"/>
      </a:accent4>
      <a:accent5>
        <a:srgbClr val="E8B63C"/>
      </a:accent5>
      <a:accent6>
        <a:srgbClr val="DF8C3F"/>
      </a:accent6>
      <a:hlink>
        <a:srgbClr val="003768"/>
      </a:hlink>
      <a:folHlink>
        <a:srgbClr val="003366"/>
      </a:folHlink>
    </a:clrScheme>
    <a:fontScheme name="Dialogic Schaap">
      <a:majorFont>
        <a:latin typeface="Inter"/>
        <a:ea typeface=""/>
        <a:cs typeface=""/>
      </a:majorFont>
      <a:minorFont>
        <a:latin typeface="Inte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>
        <a:spAutoFit/>
      </a:bodyPr>
      <a:lstStyle>
        <a:defPPr algn="l">
          <a:defRPr dirty="0">
            <a:solidFill>
              <a:schemeClr val="bg1"/>
            </a:solidFill>
            <a:latin typeface="+mj-lt"/>
          </a:defRPr>
        </a:defPPr>
      </a:lstStyle>
    </a:txDef>
  </a:objectDefaults>
  <a:extraClrSchemeLst>
    <a:extraClrScheme>
      <a:clrScheme name="dialogic_presentati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logic_presentati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logic_presentati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logic_presentati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logic_presentati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logic_presentati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logic_presentati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logic_presentati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logic_presentati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logic_presentati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logic_presentati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logic_presentati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ialogic presentatie v2024.potx" id="{C4E48B34-0370-4387-BB8C-2C27BB3897E6}" vid="{2C3C9CD3-799C-4416-AE87-BF729B808F08}"/>
    </a:ext>
  </a:extLst>
</a:theme>
</file>

<file path=ppt/theme/theme4.xml><?xml version="1.0" encoding="utf-8"?>
<a:theme xmlns:a="http://schemas.openxmlformats.org/drawingml/2006/main" name="Dialogic 2024 wit zonder nummers">
  <a:themeElements>
    <a:clrScheme name="Aangepast 6">
      <a:dk1>
        <a:srgbClr val="003366"/>
      </a:dk1>
      <a:lt1>
        <a:srgbClr val="FFFFFF"/>
      </a:lt1>
      <a:dk2>
        <a:srgbClr val="003366"/>
      </a:dk2>
      <a:lt2>
        <a:srgbClr val="FFFFFF"/>
      </a:lt2>
      <a:accent1>
        <a:srgbClr val="003768"/>
      </a:accent1>
      <a:accent2>
        <a:srgbClr val="1A7789"/>
      </a:accent2>
      <a:accent3>
        <a:srgbClr val="27A581"/>
      </a:accent3>
      <a:accent4>
        <a:srgbClr val="93BA5A"/>
      </a:accent4>
      <a:accent5>
        <a:srgbClr val="E8B63C"/>
      </a:accent5>
      <a:accent6>
        <a:srgbClr val="DF8C3F"/>
      </a:accent6>
      <a:hlink>
        <a:srgbClr val="003768"/>
      </a:hlink>
      <a:folHlink>
        <a:srgbClr val="003366"/>
      </a:folHlink>
    </a:clrScheme>
    <a:fontScheme name="Dialogic Schaap">
      <a:majorFont>
        <a:latin typeface="Inter"/>
        <a:ea typeface=""/>
        <a:cs typeface=""/>
      </a:majorFont>
      <a:minorFont>
        <a:latin typeface="Inte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square">
        <a:spAutoFit/>
      </a:bodyPr>
      <a:lstStyle>
        <a:defPPr algn="l">
          <a:defRPr dirty="0">
            <a:solidFill>
              <a:schemeClr val="bg1"/>
            </a:solidFill>
            <a:latin typeface="+mj-lt"/>
          </a:defRPr>
        </a:defPPr>
      </a:lstStyle>
    </a:txDef>
  </a:objectDefaults>
  <a:extraClrSchemeLst>
    <a:extraClrScheme>
      <a:clrScheme name="dialogic_presentati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logic_presentati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logic_presentati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logic_presentati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logic_presentati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alogic_presentati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logic_presentati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logic_presentati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logic_presentati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logic_presentati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logic_presentati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alogic_presentati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Dialogic presentatie v2024.potx" id="{C4E48B34-0370-4387-BB8C-2C27BB3897E6}" vid="{909F744E-2D6B-4742-BB00-F683FBAC2EA7}"/>
    </a:ext>
  </a:extLst>
</a:theme>
</file>

<file path=ppt/theme/theme5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1F3438B5631F44BE1AD6B1A0848B46" ma:contentTypeVersion="15" ma:contentTypeDescription="Een nieuw document maken." ma:contentTypeScope="" ma:versionID="8d8149e16760ead2c2f4382631887398">
  <xsd:schema xmlns:xsd="http://www.w3.org/2001/XMLSchema" xmlns:xs="http://www.w3.org/2001/XMLSchema" xmlns:p="http://schemas.microsoft.com/office/2006/metadata/properties" xmlns:ns2="fd4b43dc-e565-4e85-8b43-88d30f60ec94" xmlns:ns3="5e9da69e-9e9b-4407-8f90-7085e49adebd" targetNamespace="http://schemas.microsoft.com/office/2006/metadata/properties" ma:root="true" ma:fieldsID="160e588d026d84e2faf54396ef48b25b" ns2:_="" ns3:_="">
    <xsd:import namespace="fd4b43dc-e565-4e85-8b43-88d30f60ec94"/>
    <xsd:import namespace="5e9da69e-9e9b-4407-8f90-7085e49ade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4b43dc-e565-4e85-8b43-88d30f60ec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Afbeeldingtags" ma:readOnly="false" ma:fieldId="{5cf76f15-5ced-4ddc-b409-7134ff3c332f}" ma:taxonomyMulti="true" ma:sspId="4fcdf52e-46df-449b-b284-70e2acc7bb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9da69e-9e9b-4407-8f90-7085e49adebd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375affa2-26f4-47d3-aed5-b01025b52fad}" ma:internalName="TaxCatchAll" ma:showField="CatchAllData" ma:web="5e9da69e-9e9b-4407-8f90-7085e49ade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e9da69e-9e9b-4407-8f90-7085e49adebd" xsi:nil="true"/>
    <lcf76f155ced4ddcb4097134ff3c332f xmlns="fd4b43dc-e565-4e85-8b43-88d30f60ec9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F08C40A-D041-46C8-9BD0-FF6A0F2FBBB3}"/>
</file>

<file path=customXml/itemProps2.xml><?xml version="1.0" encoding="utf-8"?>
<ds:datastoreItem xmlns:ds="http://schemas.openxmlformats.org/officeDocument/2006/customXml" ds:itemID="{8C84BC0B-F862-4741-8BB5-63C3BA9A9B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41EB0F-756A-4170-BFB9-660FD1F33FCA}">
  <ds:schemaRefs>
    <ds:schemaRef ds:uri="http://schemas.microsoft.com/office/infopath/2007/PartnerControls"/>
    <ds:schemaRef ds:uri="d4302d60-3729-412b-881a-da9201fa8420"/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http://www.w3.org/XML/1998/namespace"/>
    <ds:schemaRef ds:uri="http://schemas.openxmlformats.org/package/2006/metadata/core-properties"/>
    <ds:schemaRef ds:uri="0f457a36-716d-487a-af2a-8a448c608428"/>
    <ds:schemaRef ds:uri="http://schemas.microsoft.com/office/2006/metadata/properties"/>
    <ds:schemaRef ds:uri="http://schemas.microsoft.com/sharepoint/v3"/>
    <ds:schemaRef ds:uri="7ce8f2bd-f923-423d-b344-f36e580e3c25"/>
  </ds:schemaRefs>
</ds:datastoreItem>
</file>

<file path=docMetadata/LabelInfo.xml><?xml version="1.0" encoding="utf-8"?>
<clbl:labelList xmlns:clbl="http://schemas.microsoft.com/office/2020/mipLabelMetadata">
  <clbl:label id="{2abcfc6e-3321-405d-9128-913cbd9e9f19}" enabled="1" method="Standard" siteId="{8fcc5aa6-6377-4908-8b0c-c7fdff3c0d3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Dialogic presentatie v2024</Template>
  <TotalTime>0</TotalTime>
  <Words>869</Words>
  <Application>Microsoft Office PowerPoint</Application>
  <PresentationFormat>Breedbeeld</PresentationFormat>
  <Paragraphs>243</Paragraphs>
  <Slides>19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4</vt:i4>
      </vt:variant>
      <vt:variant>
        <vt:lpstr>Diatitels</vt:lpstr>
      </vt:variant>
      <vt:variant>
        <vt:i4>19</vt:i4>
      </vt:variant>
    </vt:vector>
  </HeadingPairs>
  <TitlesOfParts>
    <vt:vector size="27" baseType="lpstr">
      <vt:lpstr>Inter SemiBold</vt:lpstr>
      <vt:lpstr>Verdana</vt:lpstr>
      <vt:lpstr>Inter</vt:lpstr>
      <vt:lpstr>Arial</vt:lpstr>
      <vt:lpstr>Dialogic 2024 blauw zonder nummers</vt:lpstr>
      <vt:lpstr>Dialogic 2024 blauw met nummers</vt:lpstr>
      <vt:lpstr>Dialogic 2024 wit met nummers</vt:lpstr>
      <vt:lpstr>Dialogic 2024 wit zonder nummers</vt:lpstr>
      <vt:lpstr>PowerPoint-presentatie</vt:lpstr>
      <vt:lpstr>PowerPoint-presentatie</vt:lpstr>
      <vt:lpstr>PowerPoint-presentatie</vt:lpstr>
      <vt:lpstr>Voorstellen</vt:lpstr>
      <vt:lpstr>Onderzoek systeemkansen energieflexibilisering</vt:lpstr>
      <vt:lpstr>Het datacenter-ecosysteem – functies in het datacenter</vt:lpstr>
      <vt:lpstr>Het datacenter-ecosysteem – de rollen in de waardeketen</vt:lpstr>
      <vt:lpstr>Het datacenter-ecosysteem – het internationale aspect</vt:lpstr>
      <vt:lpstr>Het datacenter-ecosysteem – de energievoorziening</vt:lpstr>
      <vt:lpstr>Het datacenter-ecosysteem – het totaalplaatje</vt:lpstr>
      <vt:lpstr>Omvang van de sector in Nederland (cijfers Pb7)</vt:lpstr>
      <vt:lpstr>In het kort: welke flextypen kijken we naar?</vt:lpstr>
      <vt:lpstr>Flexibiliseringsmogelijkheden binnen het ecosysteem</vt:lpstr>
      <vt:lpstr>Relevante inzichten tot nu toe [1/3]</vt:lpstr>
      <vt:lpstr>Relevante inzichten tot nu toe [2/3]</vt:lpstr>
      <vt:lpstr>Relevante inzichten tot nu toe [3/3]</vt:lpstr>
      <vt:lpstr>Vervolgstappen van project</vt:lpstr>
      <vt:lpstr>Vragen aan de zaal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Menno Driesse</dc:creator>
  <cp:lastModifiedBy>Menno Driesse</cp:lastModifiedBy>
  <cp:revision>2</cp:revision>
  <dcterms:created xsi:type="dcterms:W3CDTF">2024-05-14T15:08:36Z</dcterms:created>
  <dcterms:modified xsi:type="dcterms:W3CDTF">2024-05-16T09:23:03Z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0x010100991F3438B5631F44BE1AD6B1A0848B46</vt:lpwstr>
  </property>
  <property fmtid="{D5CDD505-2E9C-101B-9397-08002B2CF9AE}" pid="4" name="TaxKeyword">
    <vt:lpwstr/>
  </property>
</Properties>
</file>