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entation.xml" ContentType="application/vnd.openxmlformats-officedocument.presentationml.presentation.main+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6.xml" ContentType="application/vnd.openxmlformats-officedocument.presentationml.slideLayout+xml"/>
  <Override PartName="/ppt/notesSlides/notesSlide3.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60" r:id="rId2"/>
    <p:sldId id="2142534816" r:id="rId3"/>
    <p:sldId id="2142534817" r:id="rId4"/>
    <p:sldId id="2142532158" r:id="rId5"/>
    <p:sldId id="2142534818" r:id="rId6"/>
    <p:sldId id="2142534819" r:id="rId7"/>
    <p:sldId id="2147378474" r:id="rId8"/>
    <p:sldId id="2142534815" r:id="rId9"/>
    <p:sldId id="2142534573" r:id="rId10"/>
  </p:sldIdLst>
  <p:sldSz cx="12192000" cy="6858000"/>
  <p:notesSz cx="6858000" cy="9144000"/>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71FC"/>
    <a:srgbClr val="006AFA"/>
    <a:srgbClr val="497FFC"/>
    <a:srgbClr val="9CBEF9"/>
    <a:srgbClr val="0E2334"/>
    <a:srgbClr val="FFD435"/>
    <a:srgbClr val="F2F2F2"/>
    <a:srgbClr val="19418E"/>
    <a:srgbClr val="255ECF"/>
    <a:srgbClr val="BED5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85"/>
    <p:restoredTop sz="95865"/>
  </p:normalViewPr>
  <p:slideViewPr>
    <p:cSldViewPr snapToGrid="0" showGuides="1">
      <p:cViewPr varScale="1">
        <p:scale>
          <a:sx n="113" d="100"/>
          <a:sy n="113" d="100"/>
        </p:scale>
        <p:origin x="46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4960DD-4720-484B-BC3E-8CE01B634E17}" type="datetimeFigureOut">
              <a:rPr lang="en-DK" smtClean="0"/>
              <a:t>5/14/24</a:t>
            </a:fld>
            <a:endParaRPr lang="en-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endParaRPr lang="en-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886104-CB9D-7941-AB7E-5E9B114E4F0B}" type="slidenum">
              <a:rPr lang="en-DK" smtClean="0"/>
              <a:t>‹#›</a:t>
            </a:fld>
            <a:endParaRPr lang="en-DK"/>
          </a:p>
        </p:txBody>
      </p:sp>
    </p:spTree>
    <p:extLst>
      <p:ext uri="{BB962C8B-B14F-4D97-AF65-F5344CB8AC3E}">
        <p14:creationId xmlns:p14="http://schemas.microsoft.com/office/powerpoint/2010/main" val="873361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86104-CB9D-7941-AB7E-5E9B114E4F0B}"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372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dirty="0">
                <a:effectLst/>
                <a:latin typeface="Calibri" panose="020F0502020204030204" pitchFamily="34" charset="0"/>
                <a:ea typeface="Calibri" panose="020F0502020204030204" pitchFamily="34" charset="0"/>
                <a:cs typeface="Times New Roman" panose="02020603050405020304" pitchFamily="18" charset="0"/>
              </a:rPr>
              <a:t>The Flex Platform can help to even out the imbalances that occur when we produce electricity from wind and sun. In Denmark, we have chosen to bet on wind and sun as a form of energy, but this also means that on the days when the wind does not blow and the sun does not shine, there is a trough in our energy production, and here we must have more smart solutions for to help us balance. And this is where the Flex Platform comes into the picture.</a:t>
            </a:r>
            <a:endParaRPr lang="en-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86104-CB9D-7941-AB7E-5E9B114E4F0B}"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549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sz="1800" dirty="0">
                <a:effectLst/>
                <a:latin typeface="Calibri" panose="020F0502020204030204" pitchFamily="34" charset="0"/>
                <a:ea typeface="Calibri" panose="020F0502020204030204" pitchFamily="34" charset="0"/>
                <a:cs typeface="Times New Roman" panose="02020603050405020304" pitchFamily="18" charset="0"/>
              </a:rPr>
              <a:t> </a:t>
            </a:r>
            <a:endParaRPr lang="en-DK" sz="1800" dirty="0">
              <a:effectLst/>
              <a:latin typeface="Calibri" panose="020F0502020204030204" pitchFamily="34" charset="0"/>
              <a:ea typeface="Calibri" panose="020F0502020204030204" pitchFamily="34" charset="0"/>
              <a:cs typeface="Times New Roman" panose="02020603050405020304" pitchFamily="18" charset="0"/>
            </a:endParaRPr>
          </a:p>
          <a:p>
            <a:r>
              <a:rPr lang="en" sz="1800" dirty="0">
                <a:effectLst/>
                <a:latin typeface="Calibri" panose="020F0502020204030204" pitchFamily="34" charset="0"/>
                <a:ea typeface="Calibri" panose="020F0502020204030204" pitchFamily="34" charset="0"/>
                <a:cs typeface="Times New Roman" panose="02020603050405020304" pitchFamily="18" charset="0"/>
              </a:rPr>
              <a:t>The Flex Platform can help to even out the imbalances that occur when we produce electricity from wind and sun. In Denmark, we have chosen to bet on wind and sun as a form of energy, but this also means that on the days when the wind does not blow and the sun does not shine, there is a trough in our energy production, and here we must have more smart solutions for to help us balance. And this is where the Flex Platform comes into the picture.</a:t>
            </a:r>
            <a:endParaRPr lang="en-DK" sz="1800" dirty="0">
              <a:effectLst/>
              <a:latin typeface="Calibri" panose="020F0502020204030204" pitchFamily="34" charset="0"/>
              <a:ea typeface="Calibri" panose="020F0502020204030204" pitchFamily="34" charset="0"/>
              <a:cs typeface="Times New Roman" panose="02020603050405020304" pitchFamily="18" charset="0"/>
            </a:endParaRPr>
          </a:p>
          <a:p>
            <a:r>
              <a:rPr lang="en" sz="1800" dirty="0">
                <a:effectLst/>
                <a:latin typeface="Calibri" panose="020F0502020204030204" pitchFamily="34" charset="0"/>
                <a:ea typeface="Calibri" panose="020F0502020204030204" pitchFamily="34" charset="0"/>
                <a:cs typeface="Times New Roman" panose="02020603050405020304" pitchFamily="18" charset="0"/>
              </a:rPr>
              <a:t> </a:t>
            </a:r>
            <a:endParaRPr lang="en-DK" sz="1800" dirty="0">
              <a:effectLst/>
              <a:latin typeface="Calibri" panose="020F0502020204030204" pitchFamily="34" charset="0"/>
              <a:ea typeface="Calibri" panose="020F0502020204030204" pitchFamily="34" charset="0"/>
              <a:cs typeface="Times New Roman" panose="02020603050405020304" pitchFamily="18" charset="0"/>
            </a:endParaRPr>
          </a:p>
          <a:p>
            <a:r>
              <a:rPr lang="en" sz="1800" dirty="0" err="1">
                <a:effectLst/>
                <a:latin typeface="Calibri" panose="020F0502020204030204" pitchFamily="34" charset="0"/>
                <a:ea typeface="Calibri" panose="020F0502020204030204" pitchFamily="34" charset="0"/>
                <a:cs typeface="Times New Roman" panose="02020603050405020304" pitchFamily="18" charset="0"/>
              </a:rPr>
              <a:t>Simpelth </a:t>
            </a:r>
            <a:r>
              <a:rPr lang="en" sz="1800" dirty="0">
                <a:effectLst/>
                <a:latin typeface="Calibri" panose="020F0502020204030204" pitchFamily="34" charset="0"/>
                <a:ea typeface="Calibri" panose="020F0502020204030204" pitchFamily="34" charset="0"/>
                <a:cs typeface="Times New Roman" panose="02020603050405020304" pitchFamily="18" charset="0"/>
              </a:rPr>
              <a:t>explained, buildings are connected to the platform, which can communicate with e.g. building's </a:t>
            </a:r>
            <a:r>
              <a:rPr lang="en" sz="1800" dirty="0" err="1">
                <a:effectLst/>
                <a:latin typeface="Calibri" panose="020F0502020204030204" pitchFamily="34" charset="0"/>
                <a:ea typeface="Calibri" panose="020F0502020204030204" pitchFamily="34" charset="0"/>
                <a:cs typeface="Times New Roman" panose="02020603050405020304" pitchFamily="18" charset="0"/>
              </a:rPr>
              <a:t>ventilation system </a:t>
            </a:r>
            <a:r>
              <a:rPr lang="en" sz="1800" dirty="0">
                <a:effectLst/>
                <a:latin typeface="Calibri" panose="020F0502020204030204" pitchFamily="34" charset="0"/>
                <a:ea typeface="Calibri" panose="020F0502020204030204" pitchFamily="34" charset="0"/>
                <a:cs typeface="Times New Roman" panose="02020603050405020304" pitchFamily="18" charset="0"/>
              </a:rPr>
              <a:t>, cooling system or </a:t>
            </a:r>
            <a:r>
              <a:rPr lang="en" sz="1800" dirty="0" err="1">
                <a:effectLst/>
                <a:latin typeface="Calibri" panose="020F0502020204030204" pitchFamily="34" charset="0"/>
                <a:ea typeface="Calibri" panose="020F0502020204030204" pitchFamily="34" charset="0"/>
                <a:cs typeface="Times New Roman" panose="02020603050405020304" pitchFamily="18" charset="0"/>
              </a:rPr>
              <a:t>electric car charging stations </a:t>
            </a:r>
            <a:r>
              <a:rPr lang="en" sz="1800" dirty="0">
                <a:effectLst/>
                <a:latin typeface="Calibri" panose="020F0502020204030204" pitchFamily="34" charset="0"/>
                <a:ea typeface="Calibri" panose="020F0502020204030204" pitchFamily="34" charset="0"/>
                <a:cs typeface="Times New Roman" panose="02020603050405020304" pitchFamily="18" charset="0"/>
              </a:rPr>
              <a:t>. So, if the wind suddenly stops blowing, one of the wave valleys in power production occurs - more power is therefore needed than is produced. Today, a so-called </a:t>
            </a:r>
            <a:r>
              <a:rPr lang="en" sz="1800" dirty="0" err="1">
                <a:effectLst/>
                <a:latin typeface="Calibri" panose="020F0502020204030204" pitchFamily="34" charset="0"/>
                <a:ea typeface="Calibri" panose="020F0502020204030204" pitchFamily="34" charset="0"/>
                <a:cs typeface="Times New Roman" panose="02020603050405020304" pitchFamily="18" charset="0"/>
              </a:rPr>
              <a:t>renewable power plant will be switched on </a:t>
            </a:r>
            <a:r>
              <a:rPr lang="en" sz="1800" dirty="0">
                <a:effectLst/>
                <a:latin typeface="Calibri" panose="020F0502020204030204" pitchFamily="34" charset="0"/>
                <a:ea typeface="Calibri" panose="020F0502020204030204" pitchFamily="34" charset="0"/>
                <a:cs typeface="Times New Roman" panose="02020603050405020304" pitchFamily="18" charset="0"/>
              </a:rPr>
              <a:t>, which will produce the power that is missing in the system.</a:t>
            </a:r>
            <a:endParaRPr lang="en-DK" sz="1800" dirty="0">
              <a:effectLst/>
              <a:latin typeface="Calibri" panose="020F0502020204030204" pitchFamily="34" charset="0"/>
              <a:ea typeface="Calibri" panose="020F0502020204030204" pitchFamily="34" charset="0"/>
              <a:cs typeface="Times New Roman" panose="02020603050405020304" pitchFamily="18" charset="0"/>
            </a:endParaRPr>
          </a:p>
          <a:p>
            <a:r>
              <a:rPr lang="en" sz="1800" dirty="0">
                <a:effectLst/>
                <a:latin typeface="Calibri" panose="020F0502020204030204" pitchFamily="34" charset="0"/>
                <a:ea typeface="Calibri" panose="020F0502020204030204" pitchFamily="34" charset="0"/>
                <a:cs typeface="Times New Roman" panose="02020603050405020304" pitchFamily="18" charset="0"/>
              </a:rPr>
              <a:t> </a:t>
            </a:r>
            <a:endParaRPr lang="en-DK" sz="1800" dirty="0">
              <a:effectLst/>
              <a:latin typeface="Calibri" panose="020F0502020204030204" pitchFamily="34" charset="0"/>
              <a:ea typeface="Calibri" panose="020F0502020204030204" pitchFamily="34" charset="0"/>
              <a:cs typeface="Times New Roman" panose="02020603050405020304" pitchFamily="18" charset="0"/>
            </a:endParaRPr>
          </a:p>
          <a:p>
            <a:r>
              <a:rPr lang="en" sz="1800" dirty="0">
                <a:effectLst/>
                <a:latin typeface="Calibri" panose="020F0502020204030204" pitchFamily="34" charset="0"/>
                <a:ea typeface="Calibri" panose="020F0502020204030204" pitchFamily="34" charset="0"/>
                <a:cs typeface="Times New Roman" panose="02020603050405020304" pitchFamily="18" charset="0"/>
              </a:rPr>
              <a:t>The Flex Platform offers a new and different option. With the Flex Platform, we can operate the power consumption on different systems (ventilation systems, heat pumps) so that it matches how much the wind blows or how much the sun shines. If it </a:t>
            </a:r>
            <a:r>
              <a:rPr lang="en" sz="1800" dirty="0" err="1">
                <a:effectLst/>
                <a:latin typeface="Calibri" panose="020F0502020204030204" pitchFamily="34" charset="0"/>
                <a:ea typeface="Calibri" panose="020F0502020204030204" pitchFamily="34" charset="0"/>
                <a:cs typeface="Times New Roman" panose="02020603050405020304" pitchFamily="18" charset="0"/>
              </a:rPr>
              <a:t>blows </a:t>
            </a:r>
            <a:r>
              <a:rPr lang="en" sz="1800" dirty="0">
                <a:effectLst/>
                <a:latin typeface="Calibri" panose="020F0502020204030204" pitchFamily="34" charset="0"/>
                <a:ea typeface="Calibri" panose="020F0502020204030204" pitchFamily="34" charset="0"/>
                <a:cs typeface="Times New Roman" panose="02020603050405020304" pitchFamily="18" charset="0"/>
              </a:rPr>
              <a:t>less, then we have the option in real time to turn it down, and if it blows more, then we have the option to turn it up. This is what the Flex Platform is used for - we manage the demand for electricity so that it matches the supply - i.e. the production. This is done in real time.</a:t>
            </a:r>
            <a:endParaRPr lang="en-DK" sz="1800" dirty="0">
              <a:effectLst/>
              <a:latin typeface="Calibri" panose="020F0502020204030204" pitchFamily="34" charset="0"/>
              <a:ea typeface="Calibri" panose="020F0502020204030204" pitchFamily="34" charset="0"/>
              <a:cs typeface="Times New Roman" panose="02020603050405020304" pitchFamily="18" charset="0"/>
            </a:endParaRPr>
          </a:p>
          <a:p>
            <a:r>
              <a:rPr lang="en" sz="1800" dirty="0">
                <a:effectLst/>
                <a:latin typeface="Calibri" panose="020F0502020204030204" pitchFamily="34" charset="0"/>
                <a:ea typeface="Calibri" panose="020F0502020204030204" pitchFamily="34" charset="0"/>
                <a:cs typeface="Times New Roman" panose="02020603050405020304" pitchFamily="18" charset="0"/>
              </a:rPr>
              <a:t> </a:t>
            </a:r>
            <a:endParaRPr lang="en-DK" sz="1800" dirty="0">
              <a:effectLst/>
              <a:latin typeface="Calibri" panose="020F0502020204030204" pitchFamily="34" charset="0"/>
              <a:ea typeface="Calibri" panose="020F0502020204030204" pitchFamily="34" charset="0"/>
              <a:cs typeface="Times New Roman" panose="02020603050405020304" pitchFamily="18" charset="0"/>
            </a:endParaRPr>
          </a:p>
          <a:p>
            <a:r>
              <a:rPr lang="en" sz="1800" dirty="0">
                <a:effectLst/>
                <a:latin typeface="Calibri" panose="020F0502020204030204" pitchFamily="34" charset="0"/>
                <a:ea typeface="Calibri" panose="020F0502020204030204" pitchFamily="34" charset="0"/>
                <a:cs typeface="Times New Roman" panose="02020603050405020304" pitchFamily="18" charset="0"/>
              </a:rPr>
              <a:t>In this way, the Flex Platform ensures a more efficient utilization of the energy created from either wind or sun. Understood in the sense that when there is </a:t>
            </a:r>
            <a:r>
              <a:rPr lang="en" sz="1800" dirty="0" err="1">
                <a:effectLst/>
                <a:latin typeface="Calibri" panose="020F0502020204030204" pitchFamily="34" charset="0"/>
                <a:ea typeface="Calibri" panose="020F0502020204030204" pitchFamily="34" charset="0"/>
                <a:cs typeface="Times New Roman" panose="02020603050405020304" pitchFamily="18" charset="0"/>
              </a:rPr>
              <a:t>a </a:t>
            </a:r>
            <a:r>
              <a:rPr lang="en" sz="1800" dirty="0">
                <a:effectLst/>
                <a:latin typeface="Calibri" panose="020F0502020204030204" pitchFamily="34" charset="0"/>
                <a:ea typeface="Calibri" panose="020F0502020204030204" pitchFamily="34" charset="0"/>
                <a:cs typeface="Times New Roman" panose="02020603050405020304" pitchFamily="18" charset="0"/>
              </a:rPr>
              <a:t>trough in power production, Flex Platforme can e.g. turn down ventilation systems in a number of buildings and thus release some of the power created from either wind or sun.</a:t>
            </a:r>
            <a:endParaRPr lang="en-DK" sz="1800" dirty="0">
              <a:effectLst/>
              <a:latin typeface="Calibri" panose="020F0502020204030204" pitchFamily="34" charset="0"/>
              <a:ea typeface="Calibri" panose="020F0502020204030204" pitchFamily="34" charset="0"/>
              <a:cs typeface="Times New Roman" panose="02020603050405020304" pitchFamily="18" charset="0"/>
            </a:endParaRPr>
          </a:p>
          <a:p>
            <a:r>
              <a:rPr lang="en" sz="1800" dirty="0">
                <a:effectLst/>
                <a:latin typeface="Calibri" panose="020F0502020204030204" pitchFamily="34" charset="0"/>
                <a:ea typeface="Calibri" panose="020F0502020204030204" pitchFamily="34" charset="0"/>
                <a:cs typeface="Times New Roman" panose="02020603050405020304" pitchFamily="18" charset="0"/>
              </a:rPr>
              <a:t> </a:t>
            </a:r>
            <a:endParaRPr lang="en-DK" sz="1800" dirty="0">
              <a:effectLst/>
              <a:latin typeface="Calibri" panose="020F0502020204030204" pitchFamily="34" charset="0"/>
              <a:ea typeface="Calibri" panose="020F0502020204030204" pitchFamily="34" charset="0"/>
              <a:cs typeface="Times New Roman" panose="02020603050405020304" pitchFamily="18" charset="0"/>
            </a:endParaRPr>
          </a:p>
          <a:p>
            <a:r>
              <a:rPr lang="en" sz="1800" b="1" dirty="0">
                <a:effectLst/>
                <a:latin typeface="Calibri" panose="020F0502020204030204" pitchFamily="34" charset="0"/>
                <a:ea typeface="Calibri" panose="020F0502020204030204" pitchFamily="34" charset="0"/>
                <a:cs typeface="Times New Roman" panose="02020603050405020304" pitchFamily="18" charset="0"/>
              </a:rPr>
              <a:t>Batteries: </a:t>
            </a:r>
            <a:r>
              <a:rPr lang="en" sz="1800" dirty="0">
                <a:effectLst/>
                <a:latin typeface="Calibri" panose="020F0502020204030204" pitchFamily="34" charset="0"/>
                <a:ea typeface="Calibri" panose="020F0502020204030204" pitchFamily="34" charset="0"/>
                <a:cs typeface="Times New Roman" panose="02020603050405020304" pitchFamily="18" charset="0"/>
              </a:rPr>
              <a:t>But the Flex Platform can actually do more than when it's too windy. It also ensures a more efficient use of the wind energy if it is too windy. Here, the buildings are converted into batteries.</a:t>
            </a:r>
            <a:endParaRPr lang="en-DK" sz="1800" dirty="0">
              <a:effectLst/>
              <a:latin typeface="Calibri" panose="020F0502020204030204" pitchFamily="34" charset="0"/>
              <a:ea typeface="Calibri" panose="020F0502020204030204" pitchFamily="34" charset="0"/>
              <a:cs typeface="Times New Roman" panose="02020603050405020304" pitchFamily="18" charset="0"/>
            </a:endParaRPr>
          </a:p>
          <a:p>
            <a:r>
              <a:rPr lang="en" sz="1800" dirty="0">
                <a:effectLst/>
                <a:latin typeface="Calibri" panose="020F0502020204030204" pitchFamily="34" charset="0"/>
                <a:ea typeface="Calibri" panose="020F0502020204030204" pitchFamily="34" charset="0"/>
                <a:cs typeface="Times New Roman" panose="02020603050405020304" pitchFamily="18" charset="0"/>
              </a:rPr>
              <a:t> </a:t>
            </a:r>
            <a:endParaRPr lang="en-DK" sz="1800" dirty="0">
              <a:effectLst/>
              <a:latin typeface="Calibri" panose="020F0502020204030204" pitchFamily="34" charset="0"/>
              <a:ea typeface="Calibri" panose="020F0502020204030204" pitchFamily="34" charset="0"/>
              <a:cs typeface="Times New Roman" panose="02020603050405020304" pitchFamily="18" charset="0"/>
            </a:endParaRPr>
          </a:p>
          <a:p>
            <a:r>
              <a:rPr lang="en" sz="1800" dirty="0">
                <a:effectLst/>
                <a:latin typeface="Calibri" panose="020F0502020204030204" pitchFamily="34" charset="0"/>
                <a:ea typeface="Calibri" panose="020F0502020204030204" pitchFamily="34" charset="0"/>
                <a:cs typeface="Times New Roman" panose="02020603050405020304" pitchFamily="18" charset="0"/>
              </a:rPr>
              <a:t>We build a virtual battery of buildings. Instead of building battery parks, we can store our energy in heat or cold. If we have a heat pump in a house, we can heat our house up to 24 degrees when the wind blows a lot, and when it blows less and we need </a:t>
            </a:r>
            <a:r>
              <a:rPr lang="en" sz="1800" b="1" dirty="0">
                <a:effectLst/>
                <a:latin typeface="Calibri" panose="020F0502020204030204" pitchFamily="34" charset="0"/>
                <a:ea typeface="Calibri" panose="020F0502020204030204" pitchFamily="34" charset="0"/>
                <a:cs typeface="Times New Roman" panose="02020603050405020304" pitchFamily="18" charset="0"/>
              </a:rPr>
              <a:t>Power plants: </a:t>
            </a:r>
            <a:r>
              <a:rPr lang="en" sz="1800" dirty="0">
                <a:effectLst/>
                <a:latin typeface="Calibri" panose="020F0502020204030204" pitchFamily="34" charset="0"/>
                <a:ea typeface="Calibri" panose="020F0502020204030204" pitchFamily="34" charset="0"/>
                <a:cs typeface="Times New Roman" panose="02020603050405020304" pitchFamily="18" charset="0"/>
              </a:rPr>
              <a:t>that energy somewhere else, then we can let the temperature drop of 21-22 degrees and thus avoid using our heat pump for 30 min.</a:t>
            </a:r>
            <a:endParaRPr lang="en-DK" sz="1800" dirty="0">
              <a:effectLst/>
              <a:latin typeface="Calibri" panose="020F0502020204030204" pitchFamily="34" charset="0"/>
              <a:ea typeface="Calibri" panose="020F0502020204030204" pitchFamily="34" charset="0"/>
              <a:cs typeface="Times New Roman" panose="02020603050405020304" pitchFamily="18" charset="0"/>
            </a:endParaRPr>
          </a:p>
          <a:p>
            <a:r>
              <a:rPr lang="en" sz="1800" dirty="0">
                <a:effectLst/>
                <a:latin typeface="Calibri" panose="020F0502020204030204" pitchFamily="34" charset="0"/>
                <a:ea typeface="Calibri" panose="020F0502020204030204" pitchFamily="34" charset="0"/>
                <a:cs typeface="Times New Roman" panose="02020603050405020304" pitchFamily="18" charset="0"/>
              </a:rPr>
              <a:t> </a:t>
            </a:r>
            <a:endParaRPr lang="en-DK" sz="1800" dirty="0">
              <a:effectLst/>
              <a:latin typeface="Calibri" panose="020F0502020204030204" pitchFamily="34" charset="0"/>
              <a:ea typeface="Calibri" panose="020F0502020204030204" pitchFamily="34" charset="0"/>
              <a:cs typeface="Times New Roman" panose="02020603050405020304" pitchFamily="18" charset="0"/>
            </a:endParaRPr>
          </a:p>
          <a:p>
            <a:r>
              <a:rPr lang="en" sz="1800" dirty="0">
                <a:effectLst/>
                <a:latin typeface="Calibri" panose="020F0502020204030204" pitchFamily="34" charset="0"/>
                <a:ea typeface="Calibri" panose="020F0502020204030204" pitchFamily="34" charset="0"/>
                <a:cs typeface="Times New Roman" panose="02020603050405020304" pitchFamily="18" charset="0"/>
              </a:rPr>
              <a:t> </a:t>
            </a:r>
            <a:endParaRPr lang="en-DK" sz="18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3797300" algn="l"/>
              </a:tabLst>
            </a:pPr>
            <a:r>
              <a:rPr lang="en" sz="1800" dirty="0">
                <a:effectLst/>
                <a:latin typeface="Calibri" panose="020F0502020204030204" pitchFamily="34" charset="0"/>
                <a:ea typeface="Calibri" panose="020F0502020204030204" pitchFamily="34" charset="0"/>
                <a:cs typeface="Times New Roman" panose="02020603050405020304" pitchFamily="18" charset="0"/>
              </a:rPr>
              <a:t>Today, it is </a:t>
            </a:r>
            <a:r>
              <a:rPr lang="en" sz="1800" dirty="0" err="1">
                <a:effectLst/>
                <a:latin typeface="Calibri" panose="020F0502020204030204" pitchFamily="34" charset="0"/>
                <a:ea typeface="Calibri" panose="020F0502020204030204" pitchFamily="34" charset="0"/>
                <a:cs typeface="Times New Roman" panose="02020603050405020304" pitchFamily="18" charset="0"/>
              </a:rPr>
              <a:t>regulating power plants </a:t>
            </a:r>
            <a:r>
              <a:rPr lang="en" sz="1800" dirty="0">
                <a:effectLst/>
                <a:latin typeface="Calibri" panose="020F0502020204030204" pitchFamily="34" charset="0"/>
                <a:ea typeface="Calibri" panose="020F0502020204030204" pitchFamily="34" charset="0"/>
                <a:cs typeface="Times New Roman" panose="02020603050405020304" pitchFamily="18" charset="0"/>
              </a:rPr>
              <a:t>that balance our </a:t>
            </a:r>
            <a:r>
              <a:rPr lang="en" sz="1800" dirty="0" err="1">
                <a:effectLst/>
                <a:latin typeface="Calibri" panose="020F0502020204030204" pitchFamily="34" charset="0"/>
                <a:ea typeface="Calibri" panose="020F0502020204030204" pitchFamily="34" charset="0"/>
                <a:cs typeface="Times New Roman" panose="02020603050405020304" pitchFamily="18" charset="0"/>
              </a:rPr>
              <a:t>power grid </a:t>
            </a:r>
            <a:r>
              <a:rPr lang="en" sz="1800" dirty="0">
                <a:effectLst/>
                <a:latin typeface="Calibri" panose="020F0502020204030204" pitchFamily="34" charset="0"/>
                <a:ea typeface="Calibri" panose="020F0502020204030204" pitchFamily="34" charset="0"/>
                <a:cs typeface="Times New Roman" panose="02020603050405020304" pitchFamily="18" charset="0"/>
              </a:rPr>
              <a:t>. And their role has not become less important as more and more of our electricity comes from, for example, wind turbines. Because if it suddenly blows less than you had predicted, you have to turn up one or more </a:t>
            </a:r>
            <a:r>
              <a:rPr lang="en" sz="1800" dirty="0" err="1">
                <a:effectLst/>
                <a:latin typeface="Calibri" panose="020F0502020204030204" pitchFamily="34" charset="0"/>
                <a:ea typeface="Calibri" panose="020F0502020204030204" pitchFamily="34" charset="0"/>
                <a:cs typeface="Times New Roman" panose="02020603050405020304" pitchFamily="18" charset="0"/>
              </a:rPr>
              <a:t>regulator power plants </a:t>
            </a:r>
            <a:r>
              <a:rPr lang="en" sz="1800" dirty="0">
                <a:effectLst/>
                <a:latin typeface="Calibri" panose="020F0502020204030204" pitchFamily="34" charset="0"/>
                <a:ea typeface="Calibri" panose="020F0502020204030204" pitchFamily="34" charset="0"/>
                <a:cs typeface="Times New Roman" panose="02020603050405020304" pitchFamily="18" charset="0"/>
              </a:rPr>
              <a:t>, so that the current that is in demand in the sockets is created. In other words, it is these </a:t>
            </a:r>
            <a:r>
              <a:rPr lang="en" sz="1800" dirty="0" err="1">
                <a:effectLst/>
                <a:latin typeface="Calibri" panose="020F0502020204030204" pitchFamily="34" charset="0"/>
                <a:ea typeface="Calibri" panose="020F0502020204030204" pitchFamily="34" charset="0"/>
                <a:cs typeface="Times New Roman" panose="02020603050405020304" pitchFamily="18" charset="0"/>
              </a:rPr>
              <a:t>regulating power plants </a:t>
            </a:r>
            <a:r>
              <a:rPr lang="en" sz="1800" dirty="0">
                <a:effectLst/>
                <a:latin typeface="Calibri" panose="020F0502020204030204" pitchFamily="34" charset="0"/>
                <a:ea typeface="Calibri" panose="020F0502020204030204" pitchFamily="34" charset="0"/>
                <a:cs typeface="Times New Roman" panose="02020603050405020304" pitchFamily="18" charset="0"/>
              </a:rPr>
              <a:t>that ensure that there is </a:t>
            </a:r>
            <a:r>
              <a:rPr lang="en" sz="1800" dirty="0" err="1">
                <a:effectLst/>
                <a:latin typeface="Calibri" panose="020F0502020204030204" pitchFamily="34" charset="0"/>
                <a:ea typeface="Calibri" panose="020F0502020204030204" pitchFamily="34" charset="0"/>
                <a:cs typeface="Times New Roman" panose="02020603050405020304" pitchFamily="18" charset="0"/>
              </a:rPr>
              <a:t>flexibility </a:t>
            </a:r>
            <a:r>
              <a:rPr lang="en" sz="1800" dirty="0">
                <a:effectLst/>
                <a:latin typeface="Calibri" panose="020F0502020204030204" pitchFamily="34" charset="0"/>
                <a:ea typeface="Calibri" panose="020F0502020204030204" pitchFamily="34" charset="0"/>
                <a:cs typeface="Times New Roman" panose="02020603050405020304" pitchFamily="18" charset="0"/>
              </a:rPr>
              <a:t>in our </a:t>
            </a:r>
            <a:r>
              <a:rPr lang="en" sz="1800" dirty="0" err="1">
                <a:effectLst/>
                <a:latin typeface="Calibri" panose="020F0502020204030204" pitchFamily="34" charset="0"/>
                <a:ea typeface="Calibri" panose="020F0502020204030204" pitchFamily="34" charset="0"/>
                <a:cs typeface="Times New Roman" panose="02020603050405020304" pitchFamily="18" charset="0"/>
              </a:rPr>
              <a:t>power grid </a:t>
            </a:r>
            <a:r>
              <a:rPr lang="en" sz="1800" dirty="0">
                <a:effectLst/>
                <a:latin typeface="Calibri" panose="020F0502020204030204" pitchFamily="34" charset="0"/>
                <a:ea typeface="Calibri" panose="020F0502020204030204" pitchFamily="34" charset="0"/>
                <a:cs typeface="Times New Roman" panose="02020603050405020304" pitchFamily="18" charset="0"/>
              </a:rPr>
              <a:t>. It's just a problem with these power plants - they run on fossil fuels and therefore emit co2. And they actually do that even when they are not producing electricity.</a:t>
            </a:r>
            <a:endParaRPr lang="en-DK" sz="18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3797300" algn="l"/>
              </a:tabLst>
            </a:pPr>
            <a:r>
              <a:rPr lang="en" sz="1800" dirty="0">
                <a:effectLst/>
                <a:latin typeface="Calibri" panose="020F0502020204030204" pitchFamily="34" charset="0"/>
                <a:ea typeface="Calibri" panose="020F0502020204030204" pitchFamily="34" charset="0"/>
                <a:cs typeface="Times New Roman" panose="02020603050405020304" pitchFamily="18" charset="0"/>
              </a:rPr>
              <a:t> </a:t>
            </a:r>
            <a:endParaRPr lang="en-DK" sz="18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3797300" algn="l"/>
              </a:tabLst>
            </a:pPr>
            <a:r>
              <a:rPr lang="en" sz="1800" dirty="0">
                <a:effectLst/>
                <a:latin typeface="Calibri" panose="020F0502020204030204" pitchFamily="34" charset="0"/>
                <a:ea typeface="Calibri" panose="020F0502020204030204" pitchFamily="34" charset="0"/>
                <a:cs typeface="Times New Roman" panose="02020603050405020304" pitchFamily="18" charset="0"/>
              </a:rPr>
              <a:t>A </a:t>
            </a:r>
            <a:r>
              <a:rPr lang="en" sz="1800" dirty="0" err="1">
                <a:effectLst/>
                <a:latin typeface="Calibri" panose="020F0502020204030204" pitchFamily="34" charset="0"/>
                <a:ea typeface="Calibri" panose="020F0502020204030204" pitchFamily="34" charset="0"/>
                <a:cs typeface="Times New Roman" panose="02020603050405020304" pitchFamily="18" charset="0"/>
              </a:rPr>
              <a:t>regulated power plant </a:t>
            </a:r>
            <a:r>
              <a:rPr lang="en" sz="1800" dirty="0">
                <a:effectLst/>
                <a:latin typeface="Calibri" panose="020F0502020204030204" pitchFamily="34" charset="0"/>
                <a:ea typeface="Calibri" panose="020F0502020204030204" pitchFamily="34" charset="0"/>
                <a:cs typeface="Times New Roman" panose="02020603050405020304" pitchFamily="18" charset="0"/>
              </a:rPr>
              <a:t>is an engine. When you suddenly need it, you can't have to switch it on first - these </a:t>
            </a:r>
            <a:r>
              <a:rPr lang="en" sz="1800" dirty="0" err="1">
                <a:effectLst/>
                <a:latin typeface="Calibri" panose="020F0502020204030204" pitchFamily="34" charset="0"/>
                <a:ea typeface="Calibri" panose="020F0502020204030204" pitchFamily="34" charset="0"/>
                <a:cs typeface="Times New Roman" panose="02020603050405020304" pitchFamily="18" charset="0"/>
              </a:rPr>
              <a:t>regulating power stations </a:t>
            </a:r>
            <a:r>
              <a:rPr lang="en" sz="1800" dirty="0">
                <a:effectLst/>
                <a:latin typeface="Calibri" panose="020F0502020204030204" pitchFamily="34" charset="0"/>
                <a:ea typeface="Calibri" panose="020F0502020204030204" pitchFamily="34" charset="0"/>
                <a:cs typeface="Times New Roman" panose="02020603050405020304" pitchFamily="18" charset="0"/>
              </a:rPr>
              <a:t>are idle. You want to get rid of that. And here they would like to take advantage of consumption flexibility and create more dynamism in consumption patterns to balance the network instead. The Flex Platform therefore replaces these </a:t>
            </a:r>
            <a:r>
              <a:rPr lang="en" sz="1800" dirty="0" err="1">
                <a:effectLst/>
                <a:latin typeface="Calibri" panose="020F0502020204030204" pitchFamily="34" charset="0"/>
                <a:ea typeface="Calibri" panose="020F0502020204030204" pitchFamily="34" charset="0"/>
                <a:cs typeface="Times New Roman" panose="02020603050405020304" pitchFamily="18" charset="0"/>
              </a:rPr>
              <a:t>regulating power plants </a:t>
            </a:r>
            <a:r>
              <a:rPr lang="en" sz="1800" dirty="0">
                <a:effectLst/>
                <a:latin typeface="Calibri" panose="020F0502020204030204" pitchFamily="34" charset="0"/>
                <a:ea typeface="Calibri" panose="020F0502020204030204" pitchFamily="34" charset="0"/>
                <a:cs typeface="Times New Roman" panose="02020603050405020304" pitchFamily="18" charset="0"/>
              </a:rPr>
              <a:t>, which are being phased out.</a:t>
            </a:r>
            <a:endParaRPr lang="en-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86104-CB9D-7941-AB7E-5E9B114E4F0B}"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594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11CC4E-04BE-684F-BEF3-80D337CE3AE3}"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625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86104-CB9D-7941-AB7E-5E9B114E4F0B}"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45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6F236-A8E4-848C-335C-691513F34FE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DK"/>
          </a:p>
        </p:txBody>
      </p:sp>
      <p:sp>
        <p:nvSpPr>
          <p:cNvPr id="3" name="Subtitle 2">
            <a:extLst>
              <a:ext uri="{FF2B5EF4-FFF2-40B4-BE49-F238E27FC236}">
                <a16:creationId xmlns:a16="http://schemas.microsoft.com/office/drawing/2014/main" id="{069C2A37-9E7D-846B-315D-379345B834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DK"/>
          </a:p>
        </p:txBody>
      </p:sp>
      <p:sp>
        <p:nvSpPr>
          <p:cNvPr id="4" name="Date Placeholder 3">
            <a:extLst>
              <a:ext uri="{FF2B5EF4-FFF2-40B4-BE49-F238E27FC236}">
                <a16:creationId xmlns:a16="http://schemas.microsoft.com/office/drawing/2014/main" id="{23E66A56-B4F4-DBBF-1324-22AD042A4A76}"/>
              </a:ext>
            </a:extLst>
          </p:cNvPr>
          <p:cNvSpPr>
            <a:spLocks noGrp="1"/>
          </p:cNvSpPr>
          <p:nvPr>
            <p:ph type="dt" sz="half" idx="10"/>
          </p:nvPr>
        </p:nvSpPr>
        <p:spPr/>
        <p:txBody>
          <a:bodyPr/>
          <a:lstStyle/>
          <a:p>
            <a:r>
              <a:rPr lang="en-US" dirty="0"/>
              <a:t>© Copyright IBM</a:t>
            </a:r>
            <a:endParaRPr lang="en-DK"/>
          </a:p>
        </p:txBody>
      </p:sp>
      <p:sp>
        <p:nvSpPr>
          <p:cNvPr id="5" name="Footer Placeholder 4">
            <a:extLst>
              <a:ext uri="{FF2B5EF4-FFF2-40B4-BE49-F238E27FC236}">
                <a16:creationId xmlns:a16="http://schemas.microsoft.com/office/drawing/2014/main" id="{AD4B8EC3-0D7A-5BCA-998B-EF9FDB1DFA0E}"/>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AEC3CCD9-3F10-07B4-DA99-06D68BC9ABF3}"/>
              </a:ext>
            </a:extLst>
          </p:cNvPr>
          <p:cNvSpPr>
            <a:spLocks noGrp="1"/>
          </p:cNvSpPr>
          <p:nvPr>
            <p:ph type="sldNum" sz="quarter" idx="12"/>
          </p:nvPr>
        </p:nvSpPr>
        <p:spPr/>
        <p:txBody>
          <a:bodyPr/>
          <a:lstStyle/>
          <a:p>
            <a:fld id="{3BE4B364-5C42-AB4A-BFE6-34C101457147}" type="slidenum">
              <a:rPr lang="en-DK" smtClean="0"/>
              <a:t>‹#›</a:t>
            </a:fld>
            <a:endParaRPr lang="en-DK"/>
          </a:p>
        </p:txBody>
      </p:sp>
    </p:spTree>
    <p:extLst>
      <p:ext uri="{BB962C8B-B14F-4D97-AF65-F5344CB8AC3E}">
        <p14:creationId xmlns:p14="http://schemas.microsoft.com/office/powerpoint/2010/main" val="2008834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48432-E9B7-3713-D806-EACE4FE270E9}"/>
              </a:ext>
            </a:extLst>
          </p:cNvPr>
          <p:cNvSpPr>
            <a:spLocks noGrp="1"/>
          </p:cNvSpPr>
          <p:nvPr>
            <p:ph type="title"/>
          </p:nvPr>
        </p:nvSpPr>
        <p:spPr/>
        <p:txBody>
          <a:bodyPr/>
          <a:lstStyle/>
          <a:p>
            <a:r>
              <a:rPr lang="en-GB"/>
              <a:t>Click to edit Master title style</a:t>
            </a:r>
            <a:endParaRPr lang="en-DK"/>
          </a:p>
        </p:txBody>
      </p:sp>
      <p:sp>
        <p:nvSpPr>
          <p:cNvPr id="3" name="Vertical Text Placeholder 2">
            <a:extLst>
              <a:ext uri="{FF2B5EF4-FFF2-40B4-BE49-F238E27FC236}">
                <a16:creationId xmlns:a16="http://schemas.microsoft.com/office/drawing/2014/main" id="{9233000B-F7E6-2432-5DE3-22919B6FF30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Date Placeholder 3">
            <a:extLst>
              <a:ext uri="{FF2B5EF4-FFF2-40B4-BE49-F238E27FC236}">
                <a16:creationId xmlns:a16="http://schemas.microsoft.com/office/drawing/2014/main" id="{8ECECDA9-3C41-9915-9655-9A630DFB2C8C}"/>
              </a:ext>
            </a:extLst>
          </p:cNvPr>
          <p:cNvSpPr>
            <a:spLocks noGrp="1"/>
          </p:cNvSpPr>
          <p:nvPr>
            <p:ph type="dt" sz="half" idx="10"/>
          </p:nvPr>
        </p:nvSpPr>
        <p:spPr/>
        <p:txBody>
          <a:bodyPr/>
          <a:lstStyle/>
          <a:p>
            <a:r>
              <a:rPr lang="en-US" dirty="0"/>
              <a:t>© Copyright IBM</a:t>
            </a:r>
            <a:endParaRPr lang="en-DK"/>
          </a:p>
        </p:txBody>
      </p:sp>
      <p:sp>
        <p:nvSpPr>
          <p:cNvPr id="5" name="Footer Placeholder 4">
            <a:extLst>
              <a:ext uri="{FF2B5EF4-FFF2-40B4-BE49-F238E27FC236}">
                <a16:creationId xmlns:a16="http://schemas.microsoft.com/office/drawing/2014/main" id="{00968C76-C730-4E84-76C3-B20F264D6DF5}"/>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A1F647E0-8EDC-977E-B512-928090CC7BE7}"/>
              </a:ext>
            </a:extLst>
          </p:cNvPr>
          <p:cNvSpPr>
            <a:spLocks noGrp="1"/>
          </p:cNvSpPr>
          <p:nvPr>
            <p:ph type="sldNum" sz="quarter" idx="12"/>
          </p:nvPr>
        </p:nvSpPr>
        <p:spPr/>
        <p:txBody>
          <a:bodyPr/>
          <a:lstStyle/>
          <a:p>
            <a:fld id="{3BE4B364-5C42-AB4A-BFE6-34C101457147}" type="slidenum">
              <a:rPr lang="en-DK" smtClean="0"/>
              <a:t>‹#›</a:t>
            </a:fld>
            <a:endParaRPr lang="en-DK"/>
          </a:p>
        </p:txBody>
      </p:sp>
    </p:spTree>
    <p:extLst>
      <p:ext uri="{BB962C8B-B14F-4D97-AF65-F5344CB8AC3E}">
        <p14:creationId xmlns:p14="http://schemas.microsoft.com/office/powerpoint/2010/main" val="823724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00C343-020E-2827-B4F2-CFDF09327BF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DK"/>
          </a:p>
        </p:txBody>
      </p:sp>
      <p:sp>
        <p:nvSpPr>
          <p:cNvPr id="3" name="Vertical Text Placeholder 2">
            <a:extLst>
              <a:ext uri="{FF2B5EF4-FFF2-40B4-BE49-F238E27FC236}">
                <a16:creationId xmlns:a16="http://schemas.microsoft.com/office/drawing/2014/main" id="{327D3655-A675-12FF-54E4-F151D29C857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Date Placeholder 3">
            <a:extLst>
              <a:ext uri="{FF2B5EF4-FFF2-40B4-BE49-F238E27FC236}">
                <a16:creationId xmlns:a16="http://schemas.microsoft.com/office/drawing/2014/main" id="{08D8573D-94FF-C283-D335-D587B9CC179C}"/>
              </a:ext>
            </a:extLst>
          </p:cNvPr>
          <p:cNvSpPr>
            <a:spLocks noGrp="1"/>
          </p:cNvSpPr>
          <p:nvPr>
            <p:ph type="dt" sz="half" idx="10"/>
          </p:nvPr>
        </p:nvSpPr>
        <p:spPr/>
        <p:txBody>
          <a:bodyPr/>
          <a:lstStyle/>
          <a:p>
            <a:r>
              <a:rPr lang="en-US" dirty="0"/>
              <a:t>© Copyright IBM</a:t>
            </a:r>
            <a:endParaRPr lang="en-DK"/>
          </a:p>
        </p:txBody>
      </p:sp>
      <p:sp>
        <p:nvSpPr>
          <p:cNvPr id="5" name="Footer Placeholder 4">
            <a:extLst>
              <a:ext uri="{FF2B5EF4-FFF2-40B4-BE49-F238E27FC236}">
                <a16:creationId xmlns:a16="http://schemas.microsoft.com/office/drawing/2014/main" id="{B0DD85AF-6AB8-8CF1-5642-AA752AF5456C}"/>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11C38544-19D5-CC3A-2C17-168FD407C7F7}"/>
              </a:ext>
            </a:extLst>
          </p:cNvPr>
          <p:cNvSpPr>
            <a:spLocks noGrp="1"/>
          </p:cNvSpPr>
          <p:nvPr>
            <p:ph type="sldNum" sz="quarter" idx="12"/>
          </p:nvPr>
        </p:nvSpPr>
        <p:spPr/>
        <p:txBody>
          <a:bodyPr/>
          <a:lstStyle/>
          <a:p>
            <a:fld id="{3BE4B364-5C42-AB4A-BFE6-34C101457147}" type="slidenum">
              <a:rPr lang="en-DK" smtClean="0"/>
              <a:t>‹#›</a:t>
            </a:fld>
            <a:endParaRPr lang="en-DK"/>
          </a:p>
        </p:txBody>
      </p:sp>
    </p:spTree>
    <p:extLst>
      <p:ext uri="{BB962C8B-B14F-4D97-AF65-F5344CB8AC3E}">
        <p14:creationId xmlns:p14="http://schemas.microsoft.com/office/powerpoint/2010/main" val="1516007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304800" y="268224"/>
            <a:ext cx="5486400" cy="508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lvl1pPr>
          </a:lstStyle>
          <a:p>
            <a:r>
              <a:rPr lang="en-US" dirty="0"/>
              <a:t>GBS Denmark / Energy &amp; Utilities © 2019 IBM Corporation - Confidential</a:t>
            </a:r>
          </a:p>
        </p:txBody>
      </p:sp>
    </p:spTree>
    <p:extLst>
      <p:ext uri="{BB962C8B-B14F-4D97-AF65-F5344CB8AC3E}">
        <p14:creationId xmlns:p14="http://schemas.microsoft.com/office/powerpoint/2010/main" val="2155318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A08AE-7338-DB16-C522-DD531F7C4C91}"/>
              </a:ext>
            </a:extLst>
          </p:cNvPr>
          <p:cNvSpPr>
            <a:spLocks noGrp="1"/>
          </p:cNvSpPr>
          <p:nvPr>
            <p:ph type="title"/>
          </p:nvPr>
        </p:nvSpPr>
        <p:spPr/>
        <p:txBody>
          <a:bodyPr/>
          <a:lstStyle/>
          <a:p>
            <a:r>
              <a:rPr lang="en-GB"/>
              <a:t>Click to edit Master title style</a:t>
            </a:r>
            <a:endParaRPr lang="en-DK"/>
          </a:p>
        </p:txBody>
      </p:sp>
      <p:sp>
        <p:nvSpPr>
          <p:cNvPr id="3" name="Content Placeholder 2">
            <a:extLst>
              <a:ext uri="{FF2B5EF4-FFF2-40B4-BE49-F238E27FC236}">
                <a16:creationId xmlns:a16="http://schemas.microsoft.com/office/drawing/2014/main" id="{9B28B667-CD72-A6CD-FFDC-3C1B5872CBB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Date Placeholder 3">
            <a:extLst>
              <a:ext uri="{FF2B5EF4-FFF2-40B4-BE49-F238E27FC236}">
                <a16:creationId xmlns:a16="http://schemas.microsoft.com/office/drawing/2014/main" id="{7A7CDAB0-5C2F-0B71-8B9B-EEDA02456DDC}"/>
              </a:ext>
            </a:extLst>
          </p:cNvPr>
          <p:cNvSpPr>
            <a:spLocks noGrp="1"/>
          </p:cNvSpPr>
          <p:nvPr>
            <p:ph type="dt" sz="half" idx="10"/>
          </p:nvPr>
        </p:nvSpPr>
        <p:spPr/>
        <p:txBody>
          <a:bodyPr/>
          <a:lstStyle/>
          <a:p>
            <a:r>
              <a:rPr lang="en-US" dirty="0"/>
              <a:t>© Copyright IBM</a:t>
            </a:r>
            <a:endParaRPr lang="en-DK"/>
          </a:p>
        </p:txBody>
      </p:sp>
      <p:sp>
        <p:nvSpPr>
          <p:cNvPr id="5" name="Footer Placeholder 4">
            <a:extLst>
              <a:ext uri="{FF2B5EF4-FFF2-40B4-BE49-F238E27FC236}">
                <a16:creationId xmlns:a16="http://schemas.microsoft.com/office/drawing/2014/main" id="{CFA0B348-6B10-B755-9322-0A2313729DE2}"/>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3177E75D-EF91-B675-D8D7-735CCA2A631B}"/>
              </a:ext>
            </a:extLst>
          </p:cNvPr>
          <p:cNvSpPr>
            <a:spLocks noGrp="1"/>
          </p:cNvSpPr>
          <p:nvPr>
            <p:ph type="sldNum" sz="quarter" idx="12"/>
          </p:nvPr>
        </p:nvSpPr>
        <p:spPr/>
        <p:txBody>
          <a:bodyPr/>
          <a:lstStyle/>
          <a:p>
            <a:fld id="{3BE4B364-5C42-AB4A-BFE6-34C101457147}" type="slidenum">
              <a:rPr lang="en-DK" smtClean="0"/>
              <a:t>‹#›</a:t>
            </a:fld>
            <a:endParaRPr lang="en-DK"/>
          </a:p>
        </p:txBody>
      </p:sp>
    </p:spTree>
    <p:extLst>
      <p:ext uri="{BB962C8B-B14F-4D97-AF65-F5344CB8AC3E}">
        <p14:creationId xmlns:p14="http://schemas.microsoft.com/office/powerpoint/2010/main" val="886451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12F26-B00E-DB43-7D17-BFB72ACFC18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DK"/>
          </a:p>
        </p:txBody>
      </p:sp>
      <p:sp>
        <p:nvSpPr>
          <p:cNvPr id="3" name="Text Placeholder 2">
            <a:extLst>
              <a:ext uri="{FF2B5EF4-FFF2-40B4-BE49-F238E27FC236}">
                <a16:creationId xmlns:a16="http://schemas.microsoft.com/office/drawing/2014/main" id="{64499CA2-870C-F103-7AB9-96AD9B2ED8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2346E3D-B45B-8B82-3D6A-0AB2D235FDAE}"/>
              </a:ext>
            </a:extLst>
          </p:cNvPr>
          <p:cNvSpPr>
            <a:spLocks noGrp="1"/>
          </p:cNvSpPr>
          <p:nvPr>
            <p:ph type="dt" sz="half" idx="10"/>
          </p:nvPr>
        </p:nvSpPr>
        <p:spPr/>
        <p:txBody>
          <a:bodyPr/>
          <a:lstStyle/>
          <a:p>
            <a:r>
              <a:rPr lang="en-US" dirty="0"/>
              <a:t>© Copyright IBM</a:t>
            </a:r>
            <a:endParaRPr lang="en-DK"/>
          </a:p>
        </p:txBody>
      </p:sp>
      <p:sp>
        <p:nvSpPr>
          <p:cNvPr id="5" name="Footer Placeholder 4">
            <a:extLst>
              <a:ext uri="{FF2B5EF4-FFF2-40B4-BE49-F238E27FC236}">
                <a16:creationId xmlns:a16="http://schemas.microsoft.com/office/drawing/2014/main" id="{D6B6A86D-62BC-A9E6-BD4E-D591ACB46681}"/>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A58DCA48-F945-E95F-AD33-33E339300D25}"/>
              </a:ext>
            </a:extLst>
          </p:cNvPr>
          <p:cNvSpPr>
            <a:spLocks noGrp="1"/>
          </p:cNvSpPr>
          <p:nvPr>
            <p:ph type="sldNum" sz="quarter" idx="12"/>
          </p:nvPr>
        </p:nvSpPr>
        <p:spPr/>
        <p:txBody>
          <a:bodyPr/>
          <a:lstStyle/>
          <a:p>
            <a:fld id="{3BE4B364-5C42-AB4A-BFE6-34C101457147}" type="slidenum">
              <a:rPr lang="en-DK" smtClean="0"/>
              <a:t>‹#›</a:t>
            </a:fld>
            <a:endParaRPr lang="en-DK"/>
          </a:p>
        </p:txBody>
      </p:sp>
    </p:spTree>
    <p:extLst>
      <p:ext uri="{BB962C8B-B14F-4D97-AF65-F5344CB8AC3E}">
        <p14:creationId xmlns:p14="http://schemas.microsoft.com/office/powerpoint/2010/main" val="1104074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23288-17D3-1AEB-D7D6-9B650F8DC117}"/>
              </a:ext>
            </a:extLst>
          </p:cNvPr>
          <p:cNvSpPr>
            <a:spLocks noGrp="1"/>
          </p:cNvSpPr>
          <p:nvPr>
            <p:ph type="title"/>
          </p:nvPr>
        </p:nvSpPr>
        <p:spPr/>
        <p:txBody>
          <a:bodyPr/>
          <a:lstStyle/>
          <a:p>
            <a:r>
              <a:rPr lang="en-GB"/>
              <a:t>Click to edit Master title style</a:t>
            </a:r>
            <a:endParaRPr lang="en-DK"/>
          </a:p>
        </p:txBody>
      </p:sp>
      <p:sp>
        <p:nvSpPr>
          <p:cNvPr id="3" name="Content Placeholder 2">
            <a:extLst>
              <a:ext uri="{FF2B5EF4-FFF2-40B4-BE49-F238E27FC236}">
                <a16:creationId xmlns:a16="http://schemas.microsoft.com/office/drawing/2014/main" id="{8772A426-3080-2A0B-18F4-8AF021341A9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Content Placeholder 3">
            <a:extLst>
              <a:ext uri="{FF2B5EF4-FFF2-40B4-BE49-F238E27FC236}">
                <a16:creationId xmlns:a16="http://schemas.microsoft.com/office/drawing/2014/main" id="{6253EA02-8908-212F-7801-D774B0AE79D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5" name="Date Placeholder 4">
            <a:extLst>
              <a:ext uri="{FF2B5EF4-FFF2-40B4-BE49-F238E27FC236}">
                <a16:creationId xmlns:a16="http://schemas.microsoft.com/office/drawing/2014/main" id="{F7564525-32D8-D254-7D72-079913F413A6}"/>
              </a:ext>
            </a:extLst>
          </p:cNvPr>
          <p:cNvSpPr>
            <a:spLocks noGrp="1"/>
          </p:cNvSpPr>
          <p:nvPr>
            <p:ph type="dt" sz="half" idx="10"/>
          </p:nvPr>
        </p:nvSpPr>
        <p:spPr/>
        <p:txBody>
          <a:bodyPr/>
          <a:lstStyle/>
          <a:p>
            <a:r>
              <a:rPr lang="en-US" dirty="0"/>
              <a:t>© Copyright IBM</a:t>
            </a:r>
            <a:endParaRPr lang="en-DK"/>
          </a:p>
        </p:txBody>
      </p:sp>
      <p:sp>
        <p:nvSpPr>
          <p:cNvPr id="6" name="Footer Placeholder 5">
            <a:extLst>
              <a:ext uri="{FF2B5EF4-FFF2-40B4-BE49-F238E27FC236}">
                <a16:creationId xmlns:a16="http://schemas.microsoft.com/office/drawing/2014/main" id="{F5471037-DCF1-4317-F783-2993354788BD}"/>
              </a:ext>
            </a:extLst>
          </p:cNvPr>
          <p:cNvSpPr>
            <a:spLocks noGrp="1"/>
          </p:cNvSpPr>
          <p:nvPr>
            <p:ph type="ftr" sz="quarter" idx="11"/>
          </p:nvPr>
        </p:nvSpPr>
        <p:spPr/>
        <p:txBody>
          <a:bodyPr/>
          <a:lstStyle/>
          <a:p>
            <a:endParaRPr lang="en-DK"/>
          </a:p>
        </p:txBody>
      </p:sp>
      <p:sp>
        <p:nvSpPr>
          <p:cNvPr id="7" name="Slide Number Placeholder 6">
            <a:extLst>
              <a:ext uri="{FF2B5EF4-FFF2-40B4-BE49-F238E27FC236}">
                <a16:creationId xmlns:a16="http://schemas.microsoft.com/office/drawing/2014/main" id="{34816450-DF41-1BA1-9DA3-69B89DD12BE9}"/>
              </a:ext>
            </a:extLst>
          </p:cNvPr>
          <p:cNvSpPr>
            <a:spLocks noGrp="1"/>
          </p:cNvSpPr>
          <p:nvPr>
            <p:ph type="sldNum" sz="quarter" idx="12"/>
          </p:nvPr>
        </p:nvSpPr>
        <p:spPr/>
        <p:txBody>
          <a:bodyPr/>
          <a:lstStyle/>
          <a:p>
            <a:fld id="{3BE4B364-5C42-AB4A-BFE6-34C101457147}" type="slidenum">
              <a:rPr lang="en-DK" smtClean="0"/>
              <a:t>‹#›</a:t>
            </a:fld>
            <a:endParaRPr lang="en-DK"/>
          </a:p>
        </p:txBody>
      </p:sp>
    </p:spTree>
    <p:extLst>
      <p:ext uri="{BB962C8B-B14F-4D97-AF65-F5344CB8AC3E}">
        <p14:creationId xmlns:p14="http://schemas.microsoft.com/office/powerpoint/2010/main" val="2278685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E9E07-32FF-3166-12B1-8B2BF2DDF4BD}"/>
              </a:ext>
            </a:extLst>
          </p:cNvPr>
          <p:cNvSpPr>
            <a:spLocks noGrp="1"/>
          </p:cNvSpPr>
          <p:nvPr>
            <p:ph type="title"/>
          </p:nvPr>
        </p:nvSpPr>
        <p:spPr>
          <a:xfrm>
            <a:off x="839788" y="365125"/>
            <a:ext cx="10515600" cy="1325563"/>
          </a:xfrm>
        </p:spPr>
        <p:txBody>
          <a:bodyPr/>
          <a:lstStyle/>
          <a:p>
            <a:r>
              <a:rPr lang="en-GB"/>
              <a:t>Click to edit Master title style</a:t>
            </a:r>
            <a:endParaRPr lang="en-DK"/>
          </a:p>
        </p:txBody>
      </p:sp>
      <p:sp>
        <p:nvSpPr>
          <p:cNvPr id="3" name="Text Placeholder 2">
            <a:extLst>
              <a:ext uri="{FF2B5EF4-FFF2-40B4-BE49-F238E27FC236}">
                <a16:creationId xmlns:a16="http://schemas.microsoft.com/office/drawing/2014/main" id="{723FAF4A-60E1-C7FC-478C-F8AD9043A7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FA6F14D-042F-515F-1B59-71A54A13591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5" name="Text Placeholder 4">
            <a:extLst>
              <a:ext uri="{FF2B5EF4-FFF2-40B4-BE49-F238E27FC236}">
                <a16:creationId xmlns:a16="http://schemas.microsoft.com/office/drawing/2014/main" id="{2BE65F69-B56D-88AF-4E75-42EBCC6878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9C4BB6B-EE08-A0AD-CFA6-791A8931FBE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7" name="Date Placeholder 6">
            <a:extLst>
              <a:ext uri="{FF2B5EF4-FFF2-40B4-BE49-F238E27FC236}">
                <a16:creationId xmlns:a16="http://schemas.microsoft.com/office/drawing/2014/main" id="{002B8AFF-FE5E-CB51-182C-94832A87AD0D}"/>
              </a:ext>
            </a:extLst>
          </p:cNvPr>
          <p:cNvSpPr>
            <a:spLocks noGrp="1"/>
          </p:cNvSpPr>
          <p:nvPr>
            <p:ph type="dt" sz="half" idx="10"/>
          </p:nvPr>
        </p:nvSpPr>
        <p:spPr/>
        <p:txBody>
          <a:bodyPr/>
          <a:lstStyle/>
          <a:p>
            <a:r>
              <a:rPr lang="en-US" dirty="0"/>
              <a:t>© Copyright IBM</a:t>
            </a:r>
            <a:endParaRPr lang="en-DK"/>
          </a:p>
        </p:txBody>
      </p:sp>
      <p:sp>
        <p:nvSpPr>
          <p:cNvPr id="8" name="Footer Placeholder 7">
            <a:extLst>
              <a:ext uri="{FF2B5EF4-FFF2-40B4-BE49-F238E27FC236}">
                <a16:creationId xmlns:a16="http://schemas.microsoft.com/office/drawing/2014/main" id="{80A47F54-3DF7-6D9E-1C1E-CE548DAAE6E1}"/>
              </a:ext>
            </a:extLst>
          </p:cNvPr>
          <p:cNvSpPr>
            <a:spLocks noGrp="1"/>
          </p:cNvSpPr>
          <p:nvPr>
            <p:ph type="ftr" sz="quarter" idx="11"/>
          </p:nvPr>
        </p:nvSpPr>
        <p:spPr/>
        <p:txBody>
          <a:bodyPr/>
          <a:lstStyle/>
          <a:p>
            <a:endParaRPr lang="en-DK"/>
          </a:p>
        </p:txBody>
      </p:sp>
      <p:sp>
        <p:nvSpPr>
          <p:cNvPr id="9" name="Slide Number Placeholder 8">
            <a:extLst>
              <a:ext uri="{FF2B5EF4-FFF2-40B4-BE49-F238E27FC236}">
                <a16:creationId xmlns:a16="http://schemas.microsoft.com/office/drawing/2014/main" id="{4C039EF8-D378-AA5A-8D3B-74AB7CA6B3EB}"/>
              </a:ext>
            </a:extLst>
          </p:cNvPr>
          <p:cNvSpPr>
            <a:spLocks noGrp="1"/>
          </p:cNvSpPr>
          <p:nvPr>
            <p:ph type="sldNum" sz="quarter" idx="12"/>
          </p:nvPr>
        </p:nvSpPr>
        <p:spPr/>
        <p:txBody>
          <a:bodyPr/>
          <a:lstStyle/>
          <a:p>
            <a:fld id="{3BE4B364-5C42-AB4A-BFE6-34C101457147}" type="slidenum">
              <a:rPr lang="en-DK" smtClean="0"/>
              <a:t>‹#›</a:t>
            </a:fld>
            <a:endParaRPr lang="en-DK"/>
          </a:p>
        </p:txBody>
      </p:sp>
    </p:spTree>
    <p:extLst>
      <p:ext uri="{BB962C8B-B14F-4D97-AF65-F5344CB8AC3E}">
        <p14:creationId xmlns:p14="http://schemas.microsoft.com/office/powerpoint/2010/main" val="2700269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403D4-DB96-38C5-2633-5C34DD51FDDD}"/>
              </a:ext>
            </a:extLst>
          </p:cNvPr>
          <p:cNvSpPr>
            <a:spLocks noGrp="1"/>
          </p:cNvSpPr>
          <p:nvPr>
            <p:ph type="title"/>
          </p:nvPr>
        </p:nvSpPr>
        <p:spPr/>
        <p:txBody>
          <a:bodyPr/>
          <a:lstStyle/>
          <a:p>
            <a:r>
              <a:rPr lang="en-GB"/>
              <a:t>Click to edit Master title style</a:t>
            </a:r>
            <a:endParaRPr lang="en-DK"/>
          </a:p>
        </p:txBody>
      </p:sp>
      <p:sp>
        <p:nvSpPr>
          <p:cNvPr id="3" name="Date Placeholder 2">
            <a:extLst>
              <a:ext uri="{FF2B5EF4-FFF2-40B4-BE49-F238E27FC236}">
                <a16:creationId xmlns:a16="http://schemas.microsoft.com/office/drawing/2014/main" id="{0E73618C-ED80-E065-8554-6D61CABA5A22}"/>
              </a:ext>
            </a:extLst>
          </p:cNvPr>
          <p:cNvSpPr>
            <a:spLocks noGrp="1"/>
          </p:cNvSpPr>
          <p:nvPr>
            <p:ph type="dt" sz="half" idx="10"/>
          </p:nvPr>
        </p:nvSpPr>
        <p:spPr/>
        <p:txBody>
          <a:bodyPr/>
          <a:lstStyle/>
          <a:p>
            <a:r>
              <a:rPr lang="en-US" dirty="0"/>
              <a:t>© Copyright IBM</a:t>
            </a:r>
            <a:endParaRPr lang="en-DK"/>
          </a:p>
        </p:txBody>
      </p:sp>
      <p:sp>
        <p:nvSpPr>
          <p:cNvPr id="4" name="Footer Placeholder 3">
            <a:extLst>
              <a:ext uri="{FF2B5EF4-FFF2-40B4-BE49-F238E27FC236}">
                <a16:creationId xmlns:a16="http://schemas.microsoft.com/office/drawing/2014/main" id="{D199C88F-898B-6A97-15CF-BEDB56BAD1BD}"/>
              </a:ext>
            </a:extLst>
          </p:cNvPr>
          <p:cNvSpPr>
            <a:spLocks noGrp="1"/>
          </p:cNvSpPr>
          <p:nvPr>
            <p:ph type="ftr" sz="quarter" idx="11"/>
          </p:nvPr>
        </p:nvSpPr>
        <p:spPr/>
        <p:txBody>
          <a:bodyPr/>
          <a:lstStyle/>
          <a:p>
            <a:endParaRPr lang="en-DK"/>
          </a:p>
        </p:txBody>
      </p:sp>
      <p:sp>
        <p:nvSpPr>
          <p:cNvPr id="5" name="Slide Number Placeholder 4">
            <a:extLst>
              <a:ext uri="{FF2B5EF4-FFF2-40B4-BE49-F238E27FC236}">
                <a16:creationId xmlns:a16="http://schemas.microsoft.com/office/drawing/2014/main" id="{BAEE9DB0-8F1E-F82C-4439-CBEBBF561819}"/>
              </a:ext>
            </a:extLst>
          </p:cNvPr>
          <p:cNvSpPr>
            <a:spLocks noGrp="1"/>
          </p:cNvSpPr>
          <p:nvPr>
            <p:ph type="sldNum" sz="quarter" idx="12"/>
          </p:nvPr>
        </p:nvSpPr>
        <p:spPr/>
        <p:txBody>
          <a:bodyPr/>
          <a:lstStyle/>
          <a:p>
            <a:fld id="{3BE4B364-5C42-AB4A-BFE6-34C101457147}" type="slidenum">
              <a:rPr lang="en-DK" smtClean="0"/>
              <a:t>‹#›</a:t>
            </a:fld>
            <a:endParaRPr lang="en-DK"/>
          </a:p>
        </p:txBody>
      </p:sp>
    </p:spTree>
    <p:extLst>
      <p:ext uri="{BB962C8B-B14F-4D97-AF65-F5344CB8AC3E}">
        <p14:creationId xmlns:p14="http://schemas.microsoft.com/office/powerpoint/2010/main" val="2539789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92279C-84FF-3C15-ABA1-3F353F834FEB}"/>
              </a:ext>
            </a:extLst>
          </p:cNvPr>
          <p:cNvSpPr>
            <a:spLocks noGrp="1"/>
          </p:cNvSpPr>
          <p:nvPr>
            <p:ph type="dt" sz="half" idx="10"/>
          </p:nvPr>
        </p:nvSpPr>
        <p:spPr/>
        <p:txBody>
          <a:bodyPr/>
          <a:lstStyle/>
          <a:p>
            <a:r>
              <a:rPr lang="en-US" dirty="0"/>
              <a:t>© Copyright IBM</a:t>
            </a:r>
            <a:endParaRPr lang="en-DK"/>
          </a:p>
        </p:txBody>
      </p:sp>
      <p:sp>
        <p:nvSpPr>
          <p:cNvPr id="3" name="Footer Placeholder 2">
            <a:extLst>
              <a:ext uri="{FF2B5EF4-FFF2-40B4-BE49-F238E27FC236}">
                <a16:creationId xmlns:a16="http://schemas.microsoft.com/office/drawing/2014/main" id="{E49DCDBF-E72A-5D35-AD39-16E6DE8D87F7}"/>
              </a:ext>
            </a:extLst>
          </p:cNvPr>
          <p:cNvSpPr>
            <a:spLocks noGrp="1"/>
          </p:cNvSpPr>
          <p:nvPr>
            <p:ph type="ftr" sz="quarter" idx="11"/>
          </p:nvPr>
        </p:nvSpPr>
        <p:spPr/>
        <p:txBody>
          <a:bodyPr/>
          <a:lstStyle/>
          <a:p>
            <a:endParaRPr lang="en-DK"/>
          </a:p>
        </p:txBody>
      </p:sp>
      <p:sp>
        <p:nvSpPr>
          <p:cNvPr id="4" name="Slide Number Placeholder 3">
            <a:extLst>
              <a:ext uri="{FF2B5EF4-FFF2-40B4-BE49-F238E27FC236}">
                <a16:creationId xmlns:a16="http://schemas.microsoft.com/office/drawing/2014/main" id="{DFEE742E-5D02-6F82-8500-61D7E9DF5E5B}"/>
              </a:ext>
            </a:extLst>
          </p:cNvPr>
          <p:cNvSpPr>
            <a:spLocks noGrp="1"/>
          </p:cNvSpPr>
          <p:nvPr>
            <p:ph type="sldNum" sz="quarter" idx="12"/>
          </p:nvPr>
        </p:nvSpPr>
        <p:spPr/>
        <p:txBody>
          <a:bodyPr/>
          <a:lstStyle/>
          <a:p>
            <a:fld id="{3BE4B364-5C42-AB4A-BFE6-34C101457147}" type="slidenum">
              <a:rPr lang="en-DK" smtClean="0"/>
              <a:t>‹#›</a:t>
            </a:fld>
            <a:endParaRPr lang="en-DK"/>
          </a:p>
        </p:txBody>
      </p:sp>
    </p:spTree>
    <p:extLst>
      <p:ext uri="{BB962C8B-B14F-4D97-AF65-F5344CB8AC3E}">
        <p14:creationId xmlns:p14="http://schemas.microsoft.com/office/powerpoint/2010/main" val="3810310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5F8E8-E483-BD61-3478-2CCBBA908AB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K"/>
          </a:p>
        </p:txBody>
      </p:sp>
      <p:sp>
        <p:nvSpPr>
          <p:cNvPr id="3" name="Content Placeholder 2">
            <a:extLst>
              <a:ext uri="{FF2B5EF4-FFF2-40B4-BE49-F238E27FC236}">
                <a16:creationId xmlns:a16="http://schemas.microsoft.com/office/drawing/2014/main" id="{F9215631-5817-A535-BBB2-9A1E080279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Text Placeholder 3">
            <a:extLst>
              <a:ext uri="{FF2B5EF4-FFF2-40B4-BE49-F238E27FC236}">
                <a16:creationId xmlns:a16="http://schemas.microsoft.com/office/drawing/2014/main" id="{DB22B879-B7B4-FB89-EC90-9F2C353D15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9190DD3-2BC2-142F-8BEB-147FC83C0928}"/>
              </a:ext>
            </a:extLst>
          </p:cNvPr>
          <p:cNvSpPr>
            <a:spLocks noGrp="1"/>
          </p:cNvSpPr>
          <p:nvPr>
            <p:ph type="dt" sz="half" idx="10"/>
          </p:nvPr>
        </p:nvSpPr>
        <p:spPr/>
        <p:txBody>
          <a:bodyPr/>
          <a:lstStyle/>
          <a:p>
            <a:r>
              <a:rPr lang="en-US" dirty="0"/>
              <a:t>© Copyright IBM</a:t>
            </a:r>
            <a:endParaRPr lang="en-DK"/>
          </a:p>
        </p:txBody>
      </p:sp>
      <p:sp>
        <p:nvSpPr>
          <p:cNvPr id="6" name="Footer Placeholder 5">
            <a:extLst>
              <a:ext uri="{FF2B5EF4-FFF2-40B4-BE49-F238E27FC236}">
                <a16:creationId xmlns:a16="http://schemas.microsoft.com/office/drawing/2014/main" id="{D3041FA1-477C-AC7D-A794-32FB4C41A177}"/>
              </a:ext>
            </a:extLst>
          </p:cNvPr>
          <p:cNvSpPr>
            <a:spLocks noGrp="1"/>
          </p:cNvSpPr>
          <p:nvPr>
            <p:ph type="ftr" sz="quarter" idx="11"/>
          </p:nvPr>
        </p:nvSpPr>
        <p:spPr/>
        <p:txBody>
          <a:bodyPr/>
          <a:lstStyle/>
          <a:p>
            <a:endParaRPr lang="en-DK"/>
          </a:p>
        </p:txBody>
      </p:sp>
      <p:sp>
        <p:nvSpPr>
          <p:cNvPr id="7" name="Slide Number Placeholder 6">
            <a:extLst>
              <a:ext uri="{FF2B5EF4-FFF2-40B4-BE49-F238E27FC236}">
                <a16:creationId xmlns:a16="http://schemas.microsoft.com/office/drawing/2014/main" id="{304D2174-4116-4EEC-AE4D-826DDA4C013E}"/>
              </a:ext>
            </a:extLst>
          </p:cNvPr>
          <p:cNvSpPr>
            <a:spLocks noGrp="1"/>
          </p:cNvSpPr>
          <p:nvPr>
            <p:ph type="sldNum" sz="quarter" idx="12"/>
          </p:nvPr>
        </p:nvSpPr>
        <p:spPr/>
        <p:txBody>
          <a:bodyPr/>
          <a:lstStyle/>
          <a:p>
            <a:fld id="{3BE4B364-5C42-AB4A-BFE6-34C101457147}" type="slidenum">
              <a:rPr lang="en-DK" smtClean="0"/>
              <a:t>‹#›</a:t>
            </a:fld>
            <a:endParaRPr lang="en-DK"/>
          </a:p>
        </p:txBody>
      </p:sp>
    </p:spTree>
    <p:extLst>
      <p:ext uri="{BB962C8B-B14F-4D97-AF65-F5344CB8AC3E}">
        <p14:creationId xmlns:p14="http://schemas.microsoft.com/office/powerpoint/2010/main" val="2722680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EA788-D90A-E4C5-1111-E25F4CC18F4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K"/>
          </a:p>
        </p:txBody>
      </p:sp>
      <p:sp>
        <p:nvSpPr>
          <p:cNvPr id="3" name="Picture Placeholder 2">
            <a:extLst>
              <a:ext uri="{FF2B5EF4-FFF2-40B4-BE49-F238E27FC236}">
                <a16:creationId xmlns:a16="http://schemas.microsoft.com/office/drawing/2014/main" id="{C9E540AB-D40B-B7D4-7E77-BB6E39BF75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K"/>
          </a:p>
        </p:txBody>
      </p:sp>
      <p:sp>
        <p:nvSpPr>
          <p:cNvPr id="4" name="Text Placeholder 3">
            <a:extLst>
              <a:ext uri="{FF2B5EF4-FFF2-40B4-BE49-F238E27FC236}">
                <a16:creationId xmlns:a16="http://schemas.microsoft.com/office/drawing/2014/main" id="{18A64D25-3B16-BAC6-4E92-4A296A1974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8C295ED-4145-8323-82A4-E67F5B4D6617}"/>
              </a:ext>
            </a:extLst>
          </p:cNvPr>
          <p:cNvSpPr>
            <a:spLocks noGrp="1"/>
          </p:cNvSpPr>
          <p:nvPr>
            <p:ph type="dt" sz="half" idx="10"/>
          </p:nvPr>
        </p:nvSpPr>
        <p:spPr/>
        <p:txBody>
          <a:bodyPr/>
          <a:lstStyle/>
          <a:p>
            <a:r>
              <a:rPr lang="en-US" dirty="0"/>
              <a:t>© Copyright IBM</a:t>
            </a:r>
            <a:endParaRPr lang="en-DK"/>
          </a:p>
        </p:txBody>
      </p:sp>
      <p:sp>
        <p:nvSpPr>
          <p:cNvPr id="6" name="Footer Placeholder 5">
            <a:extLst>
              <a:ext uri="{FF2B5EF4-FFF2-40B4-BE49-F238E27FC236}">
                <a16:creationId xmlns:a16="http://schemas.microsoft.com/office/drawing/2014/main" id="{DC36A621-2912-3F96-A1F2-EEE0DF7F646C}"/>
              </a:ext>
            </a:extLst>
          </p:cNvPr>
          <p:cNvSpPr>
            <a:spLocks noGrp="1"/>
          </p:cNvSpPr>
          <p:nvPr>
            <p:ph type="ftr" sz="quarter" idx="11"/>
          </p:nvPr>
        </p:nvSpPr>
        <p:spPr/>
        <p:txBody>
          <a:bodyPr/>
          <a:lstStyle/>
          <a:p>
            <a:endParaRPr lang="en-DK"/>
          </a:p>
        </p:txBody>
      </p:sp>
      <p:sp>
        <p:nvSpPr>
          <p:cNvPr id="7" name="Slide Number Placeholder 6">
            <a:extLst>
              <a:ext uri="{FF2B5EF4-FFF2-40B4-BE49-F238E27FC236}">
                <a16:creationId xmlns:a16="http://schemas.microsoft.com/office/drawing/2014/main" id="{B9AE6D9C-36D6-EB45-46B6-427F43E3AF6B}"/>
              </a:ext>
            </a:extLst>
          </p:cNvPr>
          <p:cNvSpPr>
            <a:spLocks noGrp="1"/>
          </p:cNvSpPr>
          <p:nvPr>
            <p:ph type="sldNum" sz="quarter" idx="12"/>
          </p:nvPr>
        </p:nvSpPr>
        <p:spPr/>
        <p:txBody>
          <a:bodyPr/>
          <a:lstStyle/>
          <a:p>
            <a:fld id="{3BE4B364-5C42-AB4A-BFE6-34C101457147}" type="slidenum">
              <a:rPr lang="en-DK" smtClean="0"/>
              <a:t>‹#›</a:t>
            </a:fld>
            <a:endParaRPr lang="en-DK"/>
          </a:p>
        </p:txBody>
      </p:sp>
    </p:spTree>
    <p:extLst>
      <p:ext uri="{BB962C8B-B14F-4D97-AF65-F5344CB8AC3E}">
        <p14:creationId xmlns:p14="http://schemas.microsoft.com/office/powerpoint/2010/main" val="2802716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220CAA-821E-CF96-F812-5B03005B10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
              <a:t>Click to edit Master title style</a:t>
            </a:r>
            <a:endParaRPr lang="en-DK"/>
          </a:p>
        </p:txBody>
      </p:sp>
      <p:sp>
        <p:nvSpPr>
          <p:cNvPr id="3" name="Text Placeholder 2">
            <a:extLst>
              <a:ext uri="{FF2B5EF4-FFF2-40B4-BE49-F238E27FC236}">
                <a16:creationId xmlns:a16="http://schemas.microsoft.com/office/drawing/2014/main" id="{EE7DC6D2-48B5-76A7-54AD-15166B1E8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
              <a:t>Click to edit Master text styles</a:t>
            </a:r>
          </a:p>
          <a:p>
            <a:pPr lvl="1"/>
            <a:r>
              <a:rPr lang="en"/>
              <a:t>Second level</a:t>
            </a:r>
          </a:p>
          <a:p>
            <a:pPr lvl="2"/>
            <a:r>
              <a:rPr lang="en"/>
              <a:t>Third level</a:t>
            </a:r>
          </a:p>
          <a:p>
            <a:pPr lvl="3"/>
            <a:r>
              <a:rPr lang="en"/>
              <a:t>Fourth level</a:t>
            </a:r>
          </a:p>
          <a:p>
            <a:pPr lvl="4"/>
            <a:r>
              <a:rPr lang="en"/>
              <a:t>Fifth level</a:t>
            </a:r>
            <a:endParaRPr lang="en-DK"/>
          </a:p>
        </p:txBody>
      </p:sp>
      <p:sp>
        <p:nvSpPr>
          <p:cNvPr id="4" name="Date Placeholder 3">
            <a:extLst>
              <a:ext uri="{FF2B5EF4-FFF2-40B4-BE49-F238E27FC236}">
                <a16:creationId xmlns:a16="http://schemas.microsoft.com/office/drawing/2014/main" id="{4E0798D8-10D1-CC36-D8AA-71FB08217C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 Copyright IBM</a:t>
            </a:r>
            <a:endParaRPr lang="en-DK"/>
          </a:p>
        </p:txBody>
      </p:sp>
      <p:sp>
        <p:nvSpPr>
          <p:cNvPr id="5" name="Footer Placeholder 4">
            <a:extLst>
              <a:ext uri="{FF2B5EF4-FFF2-40B4-BE49-F238E27FC236}">
                <a16:creationId xmlns:a16="http://schemas.microsoft.com/office/drawing/2014/main" id="{1F0C3BD9-D2FD-069B-26E4-BAD7B5E802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DK"/>
          </a:p>
        </p:txBody>
      </p:sp>
      <p:sp>
        <p:nvSpPr>
          <p:cNvPr id="6" name="Slide Number Placeholder 5">
            <a:extLst>
              <a:ext uri="{FF2B5EF4-FFF2-40B4-BE49-F238E27FC236}">
                <a16:creationId xmlns:a16="http://schemas.microsoft.com/office/drawing/2014/main" id="{E8A7AA4D-818D-952C-07A2-72F57CDFA9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E4B364-5C42-AB4A-BFE6-34C101457147}" type="slidenum">
              <a:rPr lang="en-DK" smtClean="0"/>
              <a:t>‹#›</a:t>
            </a:fld>
            <a:endParaRPr lang="en-DK"/>
          </a:p>
        </p:txBody>
      </p:sp>
    </p:spTree>
    <p:extLst>
      <p:ext uri="{BB962C8B-B14F-4D97-AF65-F5344CB8AC3E}">
        <p14:creationId xmlns:p14="http://schemas.microsoft.com/office/powerpoint/2010/main" val="32327461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emf"/><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svg"/><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sv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3.xml"/><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svg"/><Relationship Id="rId11" Type="http://schemas.openxmlformats.org/officeDocument/2006/relationships/image" Target="../media/image41.svg"/><Relationship Id="rId5" Type="http://schemas.openxmlformats.org/officeDocument/2006/relationships/image" Target="../media/image48.png"/><Relationship Id="rId10" Type="http://schemas.openxmlformats.org/officeDocument/2006/relationships/image" Target="../media/image40.png"/><Relationship Id="rId4" Type="http://schemas.openxmlformats.org/officeDocument/2006/relationships/image" Target="../media/image47.png"/><Relationship Id="rId9"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18" Type="http://schemas.openxmlformats.org/officeDocument/2006/relationships/image" Target="../media/image67.svg"/><Relationship Id="rId3" Type="http://schemas.openxmlformats.org/officeDocument/2006/relationships/image" Target="../media/image53.png"/><Relationship Id="rId21" Type="http://schemas.openxmlformats.org/officeDocument/2006/relationships/image" Target="../media/image70.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6.png"/><Relationship Id="rId25" Type="http://schemas.openxmlformats.org/officeDocument/2006/relationships/image" Target="../media/image74.png"/><Relationship Id="rId2" Type="http://schemas.openxmlformats.org/officeDocument/2006/relationships/notesSlide" Target="../notesSlides/notesSlide4.xml"/><Relationship Id="rId16" Type="http://schemas.openxmlformats.org/officeDocument/2006/relationships/image" Target="../media/image65.png"/><Relationship Id="rId20" Type="http://schemas.openxmlformats.org/officeDocument/2006/relationships/image" Target="../media/image69.svg"/><Relationship Id="rId1" Type="http://schemas.openxmlformats.org/officeDocument/2006/relationships/slideLayout" Target="../slideLayouts/slideLayout1.xml"/><Relationship Id="rId6" Type="http://schemas.openxmlformats.org/officeDocument/2006/relationships/image" Target="../media/image56.png"/><Relationship Id="rId11" Type="http://schemas.openxmlformats.org/officeDocument/2006/relationships/image" Target="../media/image61.svg"/><Relationship Id="rId24" Type="http://schemas.openxmlformats.org/officeDocument/2006/relationships/image" Target="../media/image73.png"/><Relationship Id="rId5" Type="http://schemas.openxmlformats.org/officeDocument/2006/relationships/image" Target="../media/image55.png"/><Relationship Id="rId15" Type="http://schemas.microsoft.com/office/2007/relationships/hdphoto" Target="../media/hdphoto2.wdp"/><Relationship Id="rId23" Type="http://schemas.openxmlformats.org/officeDocument/2006/relationships/image" Target="../media/image72.png"/><Relationship Id="rId10" Type="http://schemas.openxmlformats.org/officeDocument/2006/relationships/image" Target="../media/image60.png"/><Relationship Id="rId19" Type="http://schemas.openxmlformats.org/officeDocument/2006/relationships/image" Target="../media/image68.pn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64.png"/><Relationship Id="rId22" Type="http://schemas.openxmlformats.org/officeDocument/2006/relationships/image" Target="../media/image71.png"/></Relationships>
</file>

<file path=ppt/slides/_rels/slide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image" Target="../media/image75.jpeg"/><Relationship Id="rId1" Type="http://schemas.openxmlformats.org/officeDocument/2006/relationships/slideLayout" Target="../slideLayouts/slideLayout6.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80BC2D8-41F0-C3DA-7973-4251AF9970F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36572" y="-31689"/>
            <a:ext cx="12227048" cy="6889689"/>
          </a:xfrm>
          <a:prstGeom prst="rect">
            <a:avLst/>
          </a:prstGeom>
        </p:spPr>
      </p:pic>
      <p:sp>
        <p:nvSpPr>
          <p:cNvPr id="5" name="Tekstfelt 4">
            <a:extLst>
              <a:ext uri="{FF2B5EF4-FFF2-40B4-BE49-F238E27FC236}">
                <a16:creationId xmlns:a16="http://schemas.microsoft.com/office/drawing/2014/main" id="{2F7687CF-6B69-C53F-81BE-E4A4E9BBFA15}"/>
              </a:ext>
            </a:extLst>
          </p:cNvPr>
          <p:cNvSpPr txBox="1"/>
          <p:nvPr/>
        </p:nvSpPr>
        <p:spPr>
          <a:xfrm>
            <a:off x="3584937" y="1807698"/>
            <a:ext cx="50221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IBM FLEX PLATFORM</a:t>
            </a:r>
          </a:p>
        </p:txBody>
      </p:sp>
      <p:sp>
        <p:nvSpPr>
          <p:cNvPr id="6" name="Rektangel 5">
            <a:extLst>
              <a:ext uri="{FF2B5EF4-FFF2-40B4-BE49-F238E27FC236}">
                <a16:creationId xmlns:a16="http://schemas.microsoft.com/office/drawing/2014/main" id="{457D41D3-696F-0732-0B59-6D5F94CA6D60}"/>
              </a:ext>
            </a:extLst>
          </p:cNvPr>
          <p:cNvSpPr/>
          <p:nvPr/>
        </p:nvSpPr>
        <p:spPr>
          <a:xfrm>
            <a:off x="1296797" y="0"/>
            <a:ext cx="94593" cy="1888552"/>
          </a:xfrm>
          <a:prstGeom prst="rect">
            <a:avLst/>
          </a:prstGeom>
          <a:solidFill>
            <a:srgbClr val="006AFA"/>
          </a:solidFill>
          <a:ln>
            <a:solidFill>
              <a:srgbClr val="006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ktangel 6">
            <a:extLst>
              <a:ext uri="{FF2B5EF4-FFF2-40B4-BE49-F238E27FC236}">
                <a16:creationId xmlns:a16="http://schemas.microsoft.com/office/drawing/2014/main" id="{0AED7EF9-C6D8-61C0-FD13-4B340E6D72D3}"/>
              </a:ext>
            </a:extLst>
          </p:cNvPr>
          <p:cNvSpPr/>
          <p:nvPr/>
        </p:nvSpPr>
        <p:spPr>
          <a:xfrm>
            <a:off x="1599461" y="0"/>
            <a:ext cx="94593" cy="1172642"/>
          </a:xfrm>
          <a:prstGeom prst="rect">
            <a:avLst/>
          </a:prstGeom>
          <a:solidFill>
            <a:srgbClr val="006AFA"/>
          </a:solidFill>
          <a:ln>
            <a:solidFill>
              <a:srgbClr val="006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ktangel 7">
            <a:extLst>
              <a:ext uri="{FF2B5EF4-FFF2-40B4-BE49-F238E27FC236}">
                <a16:creationId xmlns:a16="http://schemas.microsoft.com/office/drawing/2014/main" id="{78B47BCB-3CAB-C604-8DC4-22082250736A}"/>
              </a:ext>
            </a:extLst>
          </p:cNvPr>
          <p:cNvSpPr/>
          <p:nvPr/>
        </p:nvSpPr>
        <p:spPr>
          <a:xfrm rot="16200000">
            <a:off x="10887870" y="3820325"/>
            <a:ext cx="94593" cy="2513664"/>
          </a:xfrm>
          <a:prstGeom prst="rect">
            <a:avLst/>
          </a:prstGeom>
          <a:solidFill>
            <a:srgbClr val="006AFA"/>
          </a:solidFill>
          <a:ln>
            <a:solidFill>
              <a:srgbClr val="006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8C60D59C-90EE-A1FA-0C7F-629CAB8CB3B0}"/>
              </a:ext>
            </a:extLst>
          </p:cNvPr>
          <p:cNvSpPr/>
          <p:nvPr/>
        </p:nvSpPr>
        <p:spPr>
          <a:xfrm rot="16200000">
            <a:off x="10471860" y="3727274"/>
            <a:ext cx="94593" cy="3345686"/>
          </a:xfrm>
          <a:prstGeom prst="rect">
            <a:avLst/>
          </a:prstGeom>
          <a:solidFill>
            <a:srgbClr val="006AFA"/>
          </a:solidFill>
          <a:ln>
            <a:solidFill>
              <a:srgbClr val="006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Lige forbindelse 16">
            <a:extLst>
              <a:ext uri="{FF2B5EF4-FFF2-40B4-BE49-F238E27FC236}">
                <a16:creationId xmlns:a16="http://schemas.microsoft.com/office/drawing/2014/main" id="{13ED55EC-A7A9-B8F9-3476-FC6B1B8941ED}"/>
              </a:ext>
            </a:extLst>
          </p:cNvPr>
          <p:cNvCxnSpPr/>
          <p:nvPr/>
        </p:nvCxnSpPr>
        <p:spPr>
          <a:xfrm>
            <a:off x="4963210" y="2247333"/>
            <a:ext cx="2265579" cy="0"/>
          </a:xfrm>
          <a:prstGeom prst="line">
            <a:avLst/>
          </a:prstGeom>
          <a:ln w="19050">
            <a:solidFill>
              <a:srgbClr val="006AFA"/>
            </a:solidFill>
          </a:ln>
        </p:spPr>
        <p:style>
          <a:lnRef idx="1">
            <a:schemeClr val="accent1"/>
          </a:lnRef>
          <a:fillRef idx="0">
            <a:schemeClr val="accent1"/>
          </a:fillRef>
          <a:effectRef idx="0">
            <a:schemeClr val="accent1"/>
          </a:effectRef>
          <a:fontRef idx="minor">
            <a:schemeClr val="tx1"/>
          </a:fontRef>
        </p:style>
      </p:cxnSp>
      <p:grpSp>
        <p:nvGrpSpPr>
          <p:cNvPr id="13" name="Gruppe 2">
            <a:extLst>
              <a:ext uri="{FF2B5EF4-FFF2-40B4-BE49-F238E27FC236}">
                <a16:creationId xmlns:a16="http://schemas.microsoft.com/office/drawing/2014/main" id="{54F6857B-6E21-5F52-F75D-118EAEA5D570}"/>
              </a:ext>
            </a:extLst>
          </p:cNvPr>
          <p:cNvGrpSpPr/>
          <p:nvPr/>
        </p:nvGrpSpPr>
        <p:grpSpPr>
          <a:xfrm>
            <a:off x="2308420" y="2630284"/>
            <a:ext cx="7943200" cy="1829655"/>
            <a:chOff x="-114449" y="1009414"/>
            <a:chExt cx="7943200" cy="1829655"/>
          </a:xfrm>
        </p:grpSpPr>
        <p:sp>
          <p:nvSpPr>
            <p:cNvPr id="14" name="Tekstfelt 11">
              <a:extLst>
                <a:ext uri="{FF2B5EF4-FFF2-40B4-BE49-F238E27FC236}">
                  <a16:creationId xmlns:a16="http://schemas.microsoft.com/office/drawing/2014/main" id="{D01624BB-5F07-1DC8-A16D-35AACDD61B45}"/>
                </a:ext>
              </a:extLst>
            </p:cNvPr>
            <p:cNvSpPr txBox="1"/>
            <p:nvPr/>
          </p:nvSpPr>
          <p:spPr>
            <a:xfrm>
              <a:off x="464615" y="1572402"/>
              <a:ext cx="657673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rPr>
                <a:t>AND GET COMPENSATED</a:t>
              </a:r>
            </a:p>
          </p:txBody>
        </p:sp>
        <p:sp>
          <p:nvSpPr>
            <p:cNvPr id="15" name="Rektangel 12">
              <a:extLst>
                <a:ext uri="{FF2B5EF4-FFF2-40B4-BE49-F238E27FC236}">
                  <a16:creationId xmlns:a16="http://schemas.microsoft.com/office/drawing/2014/main" id="{319776DC-A784-CA8A-C6D4-EA68CFBFDCEE}"/>
                </a:ext>
              </a:extLst>
            </p:cNvPr>
            <p:cNvSpPr/>
            <p:nvPr/>
          </p:nvSpPr>
          <p:spPr>
            <a:xfrm>
              <a:off x="707918" y="2131183"/>
              <a:ext cx="609013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rPr>
                <a:t>FOR YOUR FLEXIBILITY</a:t>
              </a:r>
            </a:p>
          </p:txBody>
        </p:sp>
        <p:sp>
          <p:nvSpPr>
            <p:cNvPr id="16" name="Rektangel 13">
              <a:extLst>
                <a:ext uri="{FF2B5EF4-FFF2-40B4-BE49-F238E27FC236}">
                  <a16:creationId xmlns:a16="http://schemas.microsoft.com/office/drawing/2014/main" id="{9D085534-270B-F32A-0868-9EFBFADAA007}"/>
                </a:ext>
              </a:extLst>
            </p:cNvPr>
            <p:cNvSpPr/>
            <p:nvPr/>
          </p:nvSpPr>
          <p:spPr>
            <a:xfrm>
              <a:off x="-114449" y="1009414"/>
              <a:ext cx="794320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Helvetica Neue" panose="02000503000000020004" pitchFamily="2" charset="0"/>
                  <a:ea typeface="Helvetica Neue" panose="02000503000000020004" pitchFamily="2" charset="0"/>
                  <a:cs typeface="Helvetica Neue" panose="02000503000000020004" pitchFamily="2" charset="0"/>
                </a:rPr>
                <a:t>HELP THE GREEN TRANSITION</a:t>
              </a:r>
            </a:p>
          </p:txBody>
        </p:sp>
      </p:grpSp>
      <p:pic>
        <p:nvPicPr>
          <p:cNvPr id="12" name="Picture 4">
            <a:extLst>
              <a:ext uri="{FF2B5EF4-FFF2-40B4-BE49-F238E27FC236}">
                <a16:creationId xmlns:a16="http://schemas.microsoft.com/office/drawing/2014/main" id="{BE9FABB8-CB1A-50A7-DB85-3ACCF53E19E8}"/>
              </a:ext>
            </a:extLst>
          </p:cNvPr>
          <p:cNvPicPr>
            <a:picLocks noChangeAspect="1" noChangeArrowheads="1"/>
          </p:cNvPicPr>
          <p:nvPr/>
        </p:nvPicPr>
        <p:blipFill>
          <a:blip r:embed="rId5" cstate="print">
            <a:biLevel thresh="25000"/>
            <a:extLst>
              <a:ext uri="{28A0092B-C50C-407E-A947-70E740481C1C}">
                <a14:useLocalDpi xmlns:a14="http://schemas.microsoft.com/office/drawing/2010/main"/>
              </a:ext>
            </a:extLst>
          </a:blip>
          <a:srcRect/>
          <a:stretch>
            <a:fillRect/>
          </a:stretch>
        </p:blipFill>
        <p:spPr bwMode="auto">
          <a:xfrm>
            <a:off x="5810117" y="5882175"/>
            <a:ext cx="533669" cy="235936"/>
          </a:xfrm>
          <a:prstGeom prst="rect">
            <a:avLst/>
          </a:prstGeom>
          <a:noFill/>
          <a:extLst>
            <a:ext uri="{909E8E84-426E-40DD-AFC4-6F175D3DCCD1}">
              <a14:hiddenFill xmlns:a14="http://schemas.microsoft.com/office/drawing/2010/main">
                <a:solidFill>
                  <a:srgbClr val="FFFFFF"/>
                </a:solidFill>
              </a14:hiddenFill>
            </a:ext>
          </a:extLst>
        </p:spPr>
      </p:pic>
      <p:sp>
        <p:nvSpPr>
          <p:cNvPr id="20" name="Pladsholder til slidenummer 2">
            <a:extLst>
              <a:ext uri="{FF2B5EF4-FFF2-40B4-BE49-F238E27FC236}">
                <a16:creationId xmlns:a16="http://schemas.microsoft.com/office/drawing/2014/main" id="{F4556AF9-7572-335B-E932-E4DEC6332D25}"/>
              </a:ext>
            </a:extLst>
          </p:cNvPr>
          <p:cNvSpPr txBox="1">
            <a:spLocks/>
          </p:cNvSpPr>
          <p:nvPr/>
        </p:nvSpPr>
        <p:spPr>
          <a:xfrm>
            <a:off x="9426387" y="6638507"/>
            <a:ext cx="2743200" cy="182880"/>
          </a:xfrm>
          <a:prstGeom prst="rect">
            <a:avLst/>
          </a:prstGeom>
        </p:spPr>
        <p:txBody>
          <a:bodyPr vert="horz" lIns="91440" tIns="45720" rIns="91440" bIns="45720" rtlCol="0" anchor="ctr"/>
          <a:lstStyle>
            <a:defPPr>
              <a:defRPr lang="da-DK"/>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D0BE6F14-FF48-0F4F-A8AA-2E3F25371E4A}" type="slidenum">
              <a:rPr kumimoji="0" lang="da-DK" sz="800" b="0" i="0" u="none" strike="noStrike" kern="1200" cap="none" spc="0" normalizeH="0" baseline="0" noProof="0" smtClean="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pPr marL="0" marR="0" lvl="0" indent="0" algn="r" defTabSz="914377" rtl="0" eaLnBrk="1" fontAlgn="auto" latinLnBrk="0" hangingPunct="1">
                <a:lnSpc>
                  <a:spcPct val="100000"/>
                </a:lnSpc>
                <a:spcBef>
                  <a:spcPts val="0"/>
                </a:spcBef>
                <a:spcAft>
                  <a:spcPts val="0"/>
                </a:spcAft>
                <a:buClrTx/>
                <a:buSzTx/>
                <a:buFontTx/>
                <a:buNone/>
                <a:tabLst/>
                <a:defRPr/>
              </a:pPr>
              <a:t>1</a:t>
            </a:fld>
            <a:endParaRPr kumimoji="0" lang="da-DK" sz="8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05978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ktangel 7">
            <a:extLst>
              <a:ext uri="{FF2B5EF4-FFF2-40B4-BE49-F238E27FC236}">
                <a16:creationId xmlns:a16="http://schemas.microsoft.com/office/drawing/2014/main" id="{777A5A2B-75C7-1173-B0EC-1945EB27CE1D}"/>
              </a:ext>
            </a:extLst>
          </p:cNvPr>
          <p:cNvSpPr/>
          <p:nvPr/>
        </p:nvSpPr>
        <p:spPr>
          <a:xfrm rot="16200000">
            <a:off x="1412739" y="2690842"/>
            <a:ext cx="50292" cy="1289906"/>
          </a:xfrm>
          <a:prstGeom prst="rect">
            <a:avLst/>
          </a:prstGeom>
          <a:solidFill>
            <a:srgbClr val="006AFA"/>
          </a:solidFill>
          <a:ln>
            <a:solidFill>
              <a:srgbClr val="006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Rectangle 6">
            <a:extLst>
              <a:ext uri="{FF2B5EF4-FFF2-40B4-BE49-F238E27FC236}">
                <a16:creationId xmlns:a16="http://schemas.microsoft.com/office/drawing/2014/main" id="{69A3F314-0C7A-49B8-3CE8-3E2F4744037D}"/>
              </a:ext>
            </a:extLst>
          </p:cNvPr>
          <p:cNvSpPr/>
          <p:nvPr/>
        </p:nvSpPr>
        <p:spPr>
          <a:xfrm>
            <a:off x="700325" y="1409133"/>
            <a:ext cx="1357521" cy="253916"/>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050" b="0" i="0" u="none" strike="noStrike" kern="1200" cap="none" spc="0" normalizeH="0" baseline="0" noProof="0" dirty="0">
                <a:ln>
                  <a:noFill/>
                </a:ln>
                <a:solidFill>
                  <a:prstClr val="black"/>
                </a:solidFill>
                <a:effectLst/>
                <a:uLnTx/>
                <a:uFillTx/>
                <a:latin typeface="Helvetica Neue Thin" panose="020B0403020202020204" pitchFamily="34" charset="0"/>
                <a:ea typeface="Helvetica Neue Thin" panose="020B0403020202020204" pitchFamily="34" charset="0"/>
                <a:cs typeface="+mn-cs"/>
              </a:rPr>
              <a:t>CHALLENGE</a:t>
            </a:r>
          </a:p>
        </p:txBody>
      </p:sp>
      <p:grpSp>
        <p:nvGrpSpPr>
          <p:cNvPr id="9" name="Group 8">
            <a:extLst>
              <a:ext uri="{FF2B5EF4-FFF2-40B4-BE49-F238E27FC236}">
                <a16:creationId xmlns:a16="http://schemas.microsoft.com/office/drawing/2014/main" id="{72393658-F756-BD79-AA4D-DDCE9B69EE68}"/>
              </a:ext>
            </a:extLst>
          </p:cNvPr>
          <p:cNvGrpSpPr/>
          <p:nvPr/>
        </p:nvGrpSpPr>
        <p:grpSpPr>
          <a:xfrm>
            <a:off x="152907" y="-3494112"/>
            <a:ext cx="13132492" cy="12572969"/>
            <a:chOff x="152907" y="-3494112"/>
            <a:chExt cx="13132492" cy="12572969"/>
          </a:xfrm>
        </p:grpSpPr>
        <p:grpSp>
          <p:nvGrpSpPr>
            <p:cNvPr id="167" name="Group 166">
              <a:extLst>
                <a:ext uri="{FF2B5EF4-FFF2-40B4-BE49-F238E27FC236}">
                  <a16:creationId xmlns:a16="http://schemas.microsoft.com/office/drawing/2014/main" id="{FAFA9A08-455E-810F-0CB8-8957CCBB681A}"/>
                </a:ext>
              </a:extLst>
            </p:cNvPr>
            <p:cNvGrpSpPr/>
            <p:nvPr/>
          </p:nvGrpSpPr>
          <p:grpSpPr>
            <a:xfrm>
              <a:off x="2916669" y="-3494112"/>
              <a:ext cx="9927610" cy="12572969"/>
              <a:chOff x="2041665" y="371519"/>
              <a:chExt cx="5721220" cy="6232365"/>
            </a:xfrm>
          </p:grpSpPr>
          <p:sp>
            <p:nvSpPr>
              <p:cNvPr id="168" name="Freeform 26">
                <a:extLst>
                  <a:ext uri="{FF2B5EF4-FFF2-40B4-BE49-F238E27FC236}">
                    <a16:creationId xmlns:a16="http://schemas.microsoft.com/office/drawing/2014/main" id="{FA000071-47F5-42C7-F441-DCF023136D72}"/>
                  </a:ext>
                </a:extLst>
              </p:cNvPr>
              <p:cNvSpPr>
                <a:spLocks/>
              </p:cNvSpPr>
              <p:nvPr/>
            </p:nvSpPr>
            <p:spPr bwMode="auto">
              <a:xfrm>
                <a:off x="5865975" y="3484399"/>
                <a:ext cx="1896910" cy="1290063"/>
              </a:xfrm>
              <a:custGeom>
                <a:avLst/>
                <a:gdLst/>
                <a:ahLst/>
                <a:cxnLst>
                  <a:cxn ang="0">
                    <a:pos x="1474" y="746"/>
                  </a:cxn>
                  <a:cxn ang="0">
                    <a:pos x="1366" y="806"/>
                  </a:cxn>
                  <a:cxn ang="0">
                    <a:pos x="1358" y="956"/>
                  </a:cxn>
                  <a:cxn ang="0">
                    <a:pos x="1458" y="988"/>
                  </a:cxn>
                  <a:cxn ang="0">
                    <a:pos x="1550" y="948"/>
                  </a:cxn>
                  <a:cxn ang="0">
                    <a:pos x="1526" y="1012"/>
                  </a:cxn>
                  <a:cxn ang="0">
                    <a:pos x="1430" y="1046"/>
                  </a:cxn>
                  <a:cxn ang="0">
                    <a:pos x="1336" y="1166"/>
                  </a:cxn>
                  <a:cxn ang="0">
                    <a:pos x="1270" y="1152"/>
                  </a:cxn>
                  <a:cxn ang="0">
                    <a:pos x="1222" y="1066"/>
                  </a:cxn>
                  <a:cxn ang="0">
                    <a:pos x="1146" y="1046"/>
                  </a:cxn>
                  <a:cxn ang="0">
                    <a:pos x="1192" y="986"/>
                  </a:cxn>
                  <a:cxn ang="0">
                    <a:pos x="1226" y="928"/>
                  </a:cxn>
                  <a:cxn ang="0">
                    <a:pos x="1062" y="958"/>
                  </a:cxn>
                  <a:cxn ang="0">
                    <a:pos x="1038" y="904"/>
                  </a:cxn>
                  <a:cxn ang="0">
                    <a:pos x="956" y="896"/>
                  </a:cxn>
                  <a:cxn ang="0">
                    <a:pos x="908" y="980"/>
                  </a:cxn>
                  <a:cxn ang="0">
                    <a:pos x="820" y="1120"/>
                  </a:cxn>
                  <a:cxn ang="0">
                    <a:pos x="728" y="1136"/>
                  </a:cxn>
                  <a:cxn ang="0">
                    <a:pos x="768" y="1044"/>
                  </a:cxn>
                  <a:cxn ang="0">
                    <a:pos x="724" y="986"/>
                  </a:cxn>
                  <a:cxn ang="0">
                    <a:pos x="824" y="968"/>
                  </a:cxn>
                  <a:cxn ang="0">
                    <a:pos x="776" y="888"/>
                  </a:cxn>
                  <a:cxn ang="0">
                    <a:pos x="602" y="720"/>
                  </a:cxn>
                  <a:cxn ang="0">
                    <a:pos x="532" y="668"/>
                  </a:cxn>
                  <a:cxn ang="0">
                    <a:pos x="372" y="782"/>
                  </a:cxn>
                  <a:cxn ang="0">
                    <a:pos x="296" y="850"/>
                  </a:cxn>
                  <a:cxn ang="0">
                    <a:pos x="198" y="804"/>
                  </a:cxn>
                  <a:cxn ang="0">
                    <a:pos x="30" y="786"/>
                  </a:cxn>
                  <a:cxn ang="0">
                    <a:pos x="6" y="734"/>
                  </a:cxn>
                  <a:cxn ang="0">
                    <a:pos x="76" y="656"/>
                  </a:cxn>
                  <a:cxn ang="0">
                    <a:pos x="60" y="554"/>
                  </a:cxn>
                  <a:cxn ang="0">
                    <a:pos x="158" y="426"/>
                  </a:cxn>
                  <a:cxn ang="0">
                    <a:pos x="124" y="330"/>
                  </a:cxn>
                  <a:cxn ang="0">
                    <a:pos x="130" y="242"/>
                  </a:cxn>
                  <a:cxn ang="0">
                    <a:pos x="172" y="204"/>
                  </a:cxn>
                  <a:cxn ang="0">
                    <a:pos x="332" y="186"/>
                  </a:cxn>
                  <a:cxn ang="0">
                    <a:pos x="546" y="194"/>
                  </a:cxn>
                  <a:cxn ang="0">
                    <a:pos x="700" y="184"/>
                  </a:cxn>
                  <a:cxn ang="0">
                    <a:pos x="752" y="96"/>
                  </a:cxn>
                  <a:cxn ang="0">
                    <a:pos x="834" y="52"/>
                  </a:cxn>
                  <a:cxn ang="0">
                    <a:pos x="932" y="10"/>
                  </a:cxn>
                  <a:cxn ang="0">
                    <a:pos x="1040" y="48"/>
                  </a:cxn>
                  <a:cxn ang="0">
                    <a:pos x="1080" y="146"/>
                  </a:cxn>
                  <a:cxn ang="0">
                    <a:pos x="1118" y="134"/>
                  </a:cxn>
                  <a:cxn ang="0">
                    <a:pos x="1200" y="196"/>
                  </a:cxn>
                  <a:cxn ang="0">
                    <a:pos x="1208" y="242"/>
                  </a:cxn>
                  <a:cxn ang="0">
                    <a:pos x="1270" y="230"/>
                  </a:cxn>
                  <a:cxn ang="0">
                    <a:pos x="1444" y="228"/>
                  </a:cxn>
                  <a:cxn ang="0">
                    <a:pos x="1642" y="220"/>
                  </a:cxn>
                  <a:cxn ang="0">
                    <a:pos x="1684" y="242"/>
                  </a:cxn>
                  <a:cxn ang="0">
                    <a:pos x="1656" y="316"/>
                  </a:cxn>
                  <a:cxn ang="0">
                    <a:pos x="1660" y="380"/>
                  </a:cxn>
                  <a:cxn ang="0">
                    <a:pos x="1722" y="412"/>
                  </a:cxn>
                  <a:cxn ang="0">
                    <a:pos x="1718" y="482"/>
                  </a:cxn>
                  <a:cxn ang="0">
                    <a:pos x="1656" y="498"/>
                  </a:cxn>
                  <a:cxn ang="0">
                    <a:pos x="1612" y="560"/>
                  </a:cxn>
                  <a:cxn ang="0">
                    <a:pos x="1608" y="648"/>
                  </a:cxn>
                </a:cxnLst>
                <a:rect l="0" t="0" r="r" b="b"/>
                <a:pathLst>
                  <a:path w="1742" h="1172">
                    <a:moveTo>
                      <a:pt x="1608" y="648"/>
                    </a:moveTo>
                    <a:lnTo>
                      <a:pt x="1608" y="648"/>
                    </a:lnTo>
                    <a:lnTo>
                      <a:pt x="1598" y="650"/>
                    </a:lnTo>
                    <a:lnTo>
                      <a:pt x="1582" y="658"/>
                    </a:lnTo>
                    <a:lnTo>
                      <a:pt x="1562" y="670"/>
                    </a:lnTo>
                    <a:lnTo>
                      <a:pt x="1562" y="670"/>
                    </a:lnTo>
                    <a:lnTo>
                      <a:pt x="1544" y="684"/>
                    </a:lnTo>
                    <a:lnTo>
                      <a:pt x="1526" y="698"/>
                    </a:lnTo>
                    <a:lnTo>
                      <a:pt x="1498" y="724"/>
                    </a:lnTo>
                    <a:lnTo>
                      <a:pt x="1474" y="746"/>
                    </a:lnTo>
                    <a:lnTo>
                      <a:pt x="1464" y="752"/>
                    </a:lnTo>
                    <a:lnTo>
                      <a:pt x="1454" y="758"/>
                    </a:lnTo>
                    <a:lnTo>
                      <a:pt x="1454" y="758"/>
                    </a:lnTo>
                    <a:lnTo>
                      <a:pt x="1430" y="768"/>
                    </a:lnTo>
                    <a:lnTo>
                      <a:pt x="1404" y="778"/>
                    </a:lnTo>
                    <a:lnTo>
                      <a:pt x="1392" y="784"/>
                    </a:lnTo>
                    <a:lnTo>
                      <a:pt x="1382" y="790"/>
                    </a:lnTo>
                    <a:lnTo>
                      <a:pt x="1372" y="798"/>
                    </a:lnTo>
                    <a:lnTo>
                      <a:pt x="1366" y="806"/>
                    </a:lnTo>
                    <a:lnTo>
                      <a:pt x="1366" y="806"/>
                    </a:lnTo>
                    <a:lnTo>
                      <a:pt x="1356" y="826"/>
                    </a:lnTo>
                    <a:lnTo>
                      <a:pt x="1346" y="850"/>
                    </a:lnTo>
                    <a:lnTo>
                      <a:pt x="1344" y="864"/>
                    </a:lnTo>
                    <a:lnTo>
                      <a:pt x="1342" y="878"/>
                    </a:lnTo>
                    <a:lnTo>
                      <a:pt x="1342" y="890"/>
                    </a:lnTo>
                    <a:lnTo>
                      <a:pt x="1344" y="900"/>
                    </a:lnTo>
                    <a:lnTo>
                      <a:pt x="1344" y="900"/>
                    </a:lnTo>
                    <a:lnTo>
                      <a:pt x="1348" y="922"/>
                    </a:lnTo>
                    <a:lnTo>
                      <a:pt x="1354" y="946"/>
                    </a:lnTo>
                    <a:lnTo>
                      <a:pt x="1358" y="956"/>
                    </a:lnTo>
                    <a:lnTo>
                      <a:pt x="1364" y="964"/>
                    </a:lnTo>
                    <a:lnTo>
                      <a:pt x="1374" y="970"/>
                    </a:lnTo>
                    <a:lnTo>
                      <a:pt x="1386" y="972"/>
                    </a:lnTo>
                    <a:lnTo>
                      <a:pt x="1386" y="972"/>
                    </a:lnTo>
                    <a:lnTo>
                      <a:pt x="1412" y="978"/>
                    </a:lnTo>
                    <a:lnTo>
                      <a:pt x="1430" y="984"/>
                    </a:lnTo>
                    <a:lnTo>
                      <a:pt x="1446" y="990"/>
                    </a:lnTo>
                    <a:lnTo>
                      <a:pt x="1446" y="990"/>
                    </a:lnTo>
                    <a:lnTo>
                      <a:pt x="1450" y="990"/>
                    </a:lnTo>
                    <a:lnTo>
                      <a:pt x="1458" y="988"/>
                    </a:lnTo>
                    <a:lnTo>
                      <a:pt x="1472" y="982"/>
                    </a:lnTo>
                    <a:lnTo>
                      <a:pt x="1478" y="978"/>
                    </a:lnTo>
                    <a:lnTo>
                      <a:pt x="1486" y="972"/>
                    </a:lnTo>
                    <a:lnTo>
                      <a:pt x="1486" y="972"/>
                    </a:lnTo>
                    <a:lnTo>
                      <a:pt x="1504" y="958"/>
                    </a:lnTo>
                    <a:lnTo>
                      <a:pt x="1522" y="948"/>
                    </a:lnTo>
                    <a:lnTo>
                      <a:pt x="1542" y="936"/>
                    </a:lnTo>
                    <a:lnTo>
                      <a:pt x="1542" y="936"/>
                    </a:lnTo>
                    <a:lnTo>
                      <a:pt x="1546" y="940"/>
                    </a:lnTo>
                    <a:lnTo>
                      <a:pt x="1550" y="948"/>
                    </a:lnTo>
                    <a:lnTo>
                      <a:pt x="1554" y="958"/>
                    </a:lnTo>
                    <a:lnTo>
                      <a:pt x="1554" y="964"/>
                    </a:lnTo>
                    <a:lnTo>
                      <a:pt x="1552" y="968"/>
                    </a:lnTo>
                    <a:lnTo>
                      <a:pt x="1552" y="968"/>
                    </a:lnTo>
                    <a:lnTo>
                      <a:pt x="1546" y="980"/>
                    </a:lnTo>
                    <a:lnTo>
                      <a:pt x="1542" y="992"/>
                    </a:lnTo>
                    <a:lnTo>
                      <a:pt x="1536" y="1002"/>
                    </a:lnTo>
                    <a:lnTo>
                      <a:pt x="1530" y="1008"/>
                    </a:lnTo>
                    <a:lnTo>
                      <a:pt x="1526" y="1012"/>
                    </a:lnTo>
                    <a:lnTo>
                      <a:pt x="1526" y="1012"/>
                    </a:lnTo>
                    <a:lnTo>
                      <a:pt x="1518" y="1014"/>
                    </a:lnTo>
                    <a:lnTo>
                      <a:pt x="1512" y="1016"/>
                    </a:lnTo>
                    <a:lnTo>
                      <a:pt x="1496" y="1016"/>
                    </a:lnTo>
                    <a:lnTo>
                      <a:pt x="1480" y="1018"/>
                    </a:lnTo>
                    <a:lnTo>
                      <a:pt x="1464" y="1020"/>
                    </a:lnTo>
                    <a:lnTo>
                      <a:pt x="1464" y="1020"/>
                    </a:lnTo>
                    <a:lnTo>
                      <a:pt x="1452" y="1024"/>
                    </a:lnTo>
                    <a:lnTo>
                      <a:pt x="1444" y="1028"/>
                    </a:lnTo>
                    <a:lnTo>
                      <a:pt x="1438" y="1034"/>
                    </a:lnTo>
                    <a:lnTo>
                      <a:pt x="1430" y="1046"/>
                    </a:lnTo>
                    <a:lnTo>
                      <a:pt x="1430" y="1046"/>
                    </a:lnTo>
                    <a:lnTo>
                      <a:pt x="1418" y="1062"/>
                    </a:lnTo>
                    <a:lnTo>
                      <a:pt x="1406" y="1076"/>
                    </a:lnTo>
                    <a:lnTo>
                      <a:pt x="1394" y="1090"/>
                    </a:lnTo>
                    <a:lnTo>
                      <a:pt x="1394" y="1090"/>
                    </a:lnTo>
                    <a:lnTo>
                      <a:pt x="1388" y="1092"/>
                    </a:lnTo>
                    <a:lnTo>
                      <a:pt x="1380" y="1096"/>
                    </a:lnTo>
                    <a:lnTo>
                      <a:pt x="1374" y="1102"/>
                    </a:lnTo>
                    <a:lnTo>
                      <a:pt x="1374" y="1102"/>
                    </a:lnTo>
                    <a:lnTo>
                      <a:pt x="1336" y="1166"/>
                    </a:lnTo>
                    <a:lnTo>
                      <a:pt x="1336" y="1166"/>
                    </a:lnTo>
                    <a:lnTo>
                      <a:pt x="1316" y="1170"/>
                    </a:lnTo>
                    <a:lnTo>
                      <a:pt x="1300" y="1172"/>
                    </a:lnTo>
                    <a:lnTo>
                      <a:pt x="1294" y="1170"/>
                    </a:lnTo>
                    <a:lnTo>
                      <a:pt x="1286" y="1168"/>
                    </a:lnTo>
                    <a:lnTo>
                      <a:pt x="1286" y="1168"/>
                    </a:lnTo>
                    <a:lnTo>
                      <a:pt x="1278" y="1164"/>
                    </a:lnTo>
                    <a:lnTo>
                      <a:pt x="1272" y="1160"/>
                    </a:lnTo>
                    <a:lnTo>
                      <a:pt x="1270" y="1156"/>
                    </a:lnTo>
                    <a:lnTo>
                      <a:pt x="1270" y="1152"/>
                    </a:lnTo>
                    <a:lnTo>
                      <a:pt x="1272" y="1136"/>
                    </a:lnTo>
                    <a:lnTo>
                      <a:pt x="1272" y="1136"/>
                    </a:lnTo>
                    <a:lnTo>
                      <a:pt x="1276" y="1114"/>
                    </a:lnTo>
                    <a:lnTo>
                      <a:pt x="1278" y="1096"/>
                    </a:lnTo>
                    <a:lnTo>
                      <a:pt x="1276" y="1088"/>
                    </a:lnTo>
                    <a:lnTo>
                      <a:pt x="1274" y="1082"/>
                    </a:lnTo>
                    <a:lnTo>
                      <a:pt x="1268" y="1078"/>
                    </a:lnTo>
                    <a:lnTo>
                      <a:pt x="1260" y="1074"/>
                    </a:lnTo>
                    <a:lnTo>
                      <a:pt x="1260" y="1074"/>
                    </a:lnTo>
                    <a:lnTo>
                      <a:pt x="1222" y="1066"/>
                    </a:lnTo>
                    <a:lnTo>
                      <a:pt x="1202" y="1064"/>
                    </a:lnTo>
                    <a:lnTo>
                      <a:pt x="1184" y="1064"/>
                    </a:lnTo>
                    <a:lnTo>
                      <a:pt x="1184" y="1064"/>
                    </a:lnTo>
                    <a:lnTo>
                      <a:pt x="1170" y="1066"/>
                    </a:lnTo>
                    <a:lnTo>
                      <a:pt x="1156" y="1072"/>
                    </a:lnTo>
                    <a:lnTo>
                      <a:pt x="1144" y="1078"/>
                    </a:lnTo>
                    <a:lnTo>
                      <a:pt x="1144" y="1078"/>
                    </a:lnTo>
                    <a:lnTo>
                      <a:pt x="1144" y="1074"/>
                    </a:lnTo>
                    <a:lnTo>
                      <a:pt x="1144" y="1062"/>
                    </a:lnTo>
                    <a:lnTo>
                      <a:pt x="1146" y="1046"/>
                    </a:lnTo>
                    <a:lnTo>
                      <a:pt x="1150" y="1038"/>
                    </a:lnTo>
                    <a:lnTo>
                      <a:pt x="1154" y="1030"/>
                    </a:lnTo>
                    <a:lnTo>
                      <a:pt x="1154" y="1030"/>
                    </a:lnTo>
                    <a:lnTo>
                      <a:pt x="1164" y="1012"/>
                    </a:lnTo>
                    <a:lnTo>
                      <a:pt x="1174" y="998"/>
                    </a:lnTo>
                    <a:lnTo>
                      <a:pt x="1178" y="992"/>
                    </a:lnTo>
                    <a:lnTo>
                      <a:pt x="1182" y="988"/>
                    </a:lnTo>
                    <a:lnTo>
                      <a:pt x="1186" y="986"/>
                    </a:lnTo>
                    <a:lnTo>
                      <a:pt x="1192" y="986"/>
                    </a:lnTo>
                    <a:lnTo>
                      <a:pt x="1192" y="986"/>
                    </a:lnTo>
                    <a:lnTo>
                      <a:pt x="1198" y="986"/>
                    </a:lnTo>
                    <a:lnTo>
                      <a:pt x="1202" y="984"/>
                    </a:lnTo>
                    <a:lnTo>
                      <a:pt x="1214" y="974"/>
                    </a:lnTo>
                    <a:lnTo>
                      <a:pt x="1222" y="962"/>
                    </a:lnTo>
                    <a:lnTo>
                      <a:pt x="1226" y="956"/>
                    </a:lnTo>
                    <a:lnTo>
                      <a:pt x="1226" y="956"/>
                    </a:lnTo>
                    <a:lnTo>
                      <a:pt x="1228" y="950"/>
                    </a:lnTo>
                    <a:lnTo>
                      <a:pt x="1228" y="942"/>
                    </a:lnTo>
                    <a:lnTo>
                      <a:pt x="1228" y="934"/>
                    </a:lnTo>
                    <a:lnTo>
                      <a:pt x="1226" y="928"/>
                    </a:lnTo>
                    <a:lnTo>
                      <a:pt x="1222" y="922"/>
                    </a:lnTo>
                    <a:lnTo>
                      <a:pt x="1214" y="920"/>
                    </a:lnTo>
                    <a:lnTo>
                      <a:pt x="1202" y="924"/>
                    </a:lnTo>
                    <a:lnTo>
                      <a:pt x="1202" y="924"/>
                    </a:lnTo>
                    <a:lnTo>
                      <a:pt x="1166" y="938"/>
                    </a:lnTo>
                    <a:lnTo>
                      <a:pt x="1148" y="942"/>
                    </a:lnTo>
                    <a:lnTo>
                      <a:pt x="1124" y="948"/>
                    </a:lnTo>
                    <a:lnTo>
                      <a:pt x="1124" y="948"/>
                    </a:lnTo>
                    <a:lnTo>
                      <a:pt x="1092" y="956"/>
                    </a:lnTo>
                    <a:lnTo>
                      <a:pt x="1062" y="958"/>
                    </a:lnTo>
                    <a:lnTo>
                      <a:pt x="1050" y="960"/>
                    </a:lnTo>
                    <a:lnTo>
                      <a:pt x="1040" y="958"/>
                    </a:lnTo>
                    <a:lnTo>
                      <a:pt x="1034" y="956"/>
                    </a:lnTo>
                    <a:lnTo>
                      <a:pt x="1032" y="954"/>
                    </a:lnTo>
                    <a:lnTo>
                      <a:pt x="1032" y="950"/>
                    </a:lnTo>
                    <a:lnTo>
                      <a:pt x="1032" y="950"/>
                    </a:lnTo>
                    <a:lnTo>
                      <a:pt x="1034" y="938"/>
                    </a:lnTo>
                    <a:lnTo>
                      <a:pt x="1036" y="918"/>
                    </a:lnTo>
                    <a:lnTo>
                      <a:pt x="1036" y="918"/>
                    </a:lnTo>
                    <a:lnTo>
                      <a:pt x="1038" y="904"/>
                    </a:lnTo>
                    <a:lnTo>
                      <a:pt x="1036" y="898"/>
                    </a:lnTo>
                    <a:lnTo>
                      <a:pt x="1036" y="894"/>
                    </a:lnTo>
                    <a:lnTo>
                      <a:pt x="1032" y="890"/>
                    </a:lnTo>
                    <a:lnTo>
                      <a:pt x="1024" y="890"/>
                    </a:lnTo>
                    <a:lnTo>
                      <a:pt x="1014" y="892"/>
                    </a:lnTo>
                    <a:lnTo>
                      <a:pt x="998" y="896"/>
                    </a:lnTo>
                    <a:lnTo>
                      <a:pt x="998" y="896"/>
                    </a:lnTo>
                    <a:lnTo>
                      <a:pt x="982" y="898"/>
                    </a:lnTo>
                    <a:lnTo>
                      <a:pt x="968" y="898"/>
                    </a:lnTo>
                    <a:lnTo>
                      <a:pt x="956" y="896"/>
                    </a:lnTo>
                    <a:lnTo>
                      <a:pt x="948" y="894"/>
                    </a:lnTo>
                    <a:lnTo>
                      <a:pt x="942" y="894"/>
                    </a:lnTo>
                    <a:lnTo>
                      <a:pt x="936" y="894"/>
                    </a:lnTo>
                    <a:lnTo>
                      <a:pt x="932" y="900"/>
                    </a:lnTo>
                    <a:lnTo>
                      <a:pt x="928" y="912"/>
                    </a:lnTo>
                    <a:lnTo>
                      <a:pt x="928" y="912"/>
                    </a:lnTo>
                    <a:lnTo>
                      <a:pt x="924" y="936"/>
                    </a:lnTo>
                    <a:lnTo>
                      <a:pt x="918" y="954"/>
                    </a:lnTo>
                    <a:lnTo>
                      <a:pt x="908" y="980"/>
                    </a:lnTo>
                    <a:lnTo>
                      <a:pt x="908" y="980"/>
                    </a:lnTo>
                    <a:lnTo>
                      <a:pt x="898" y="996"/>
                    </a:lnTo>
                    <a:lnTo>
                      <a:pt x="886" y="1020"/>
                    </a:lnTo>
                    <a:lnTo>
                      <a:pt x="860" y="1064"/>
                    </a:lnTo>
                    <a:lnTo>
                      <a:pt x="860" y="1064"/>
                    </a:lnTo>
                    <a:lnTo>
                      <a:pt x="834" y="1106"/>
                    </a:lnTo>
                    <a:lnTo>
                      <a:pt x="834" y="1106"/>
                    </a:lnTo>
                    <a:lnTo>
                      <a:pt x="830" y="1112"/>
                    </a:lnTo>
                    <a:lnTo>
                      <a:pt x="824" y="1118"/>
                    </a:lnTo>
                    <a:lnTo>
                      <a:pt x="820" y="1120"/>
                    </a:lnTo>
                    <a:lnTo>
                      <a:pt x="820" y="1120"/>
                    </a:lnTo>
                    <a:lnTo>
                      <a:pt x="806" y="1128"/>
                    </a:lnTo>
                    <a:lnTo>
                      <a:pt x="796" y="1136"/>
                    </a:lnTo>
                    <a:lnTo>
                      <a:pt x="780" y="1152"/>
                    </a:lnTo>
                    <a:lnTo>
                      <a:pt x="772" y="1158"/>
                    </a:lnTo>
                    <a:lnTo>
                      <a:pt x="762" y="1160"/>
                    </a:lnTo>
                    <a:lnTo>
                      <a:pt x="752" y="1158"/>
                    </a:lnTo>
                    <a:lnTo>
                      <a:pt x="740" y="1150"/>
                    </a:lnTo>
                    <a:lnTo>
                      <a:pt x="740" y="1150"/>
                    </a:lnTo>
                    <a:lnTo>
                      <a:pt x="734" y="1142"/>
                    </a:lnTo>
                    <a:lnTo>
                      <a:pt x="728" y="1136"/>
                    </a:lnTo>
                    <a:lnTo>
                      <a:pt x="724" y="1128"/>
                    </a:lnTo>
                    <a:lnTo>
                      <a:pt x="722" y="1120"/>
                    </a:lnTo>
                    <a:lnTo>
                      <a:pt x="720" y="1112"/>
                    </a:lnTo>
                    <a:lnTo>
                      <a:pt x="722" y="1106"/>
                    </a:lnTo>
                    <a:lnTo>
                      <a:pt x="724" y="1100"/>
                    </a:lnTo>
                    <a:lnTo>
                      <a:pt x="728" y="1092"/>
                    </a:lnTo>
                    <a:lnTo>
                      <a:pt x="728" y="1092"/>
                    </a:lnTo>
                    <a:lnTo>
                      <a:pt x="754" y="1066"/>
                    </a:lnTo>
                    <a:lnTo>
                      <a:pt x="764" y="1052"/>
                    </a:lnTo>
                    <a:lnTo>
                      <a:pt x="768" y="1044"/>
                    </a:lnTo>
                    <a:lnTo>
                      <a:pt x="772" y="1036"/>
                    </a:lnTo>
                    <a:lnTo>
                      <a:pt x="772" y="1036"/>
                    </a:lnTo>
                    <a:lnTo>
                      <a:pt x="770" y="1034"/>
                    </a:lnTo>
                    <a:lnTo>
                      <a:pt x="768" y="1030"/>
                    </a:lnTo>
                    <a:lnTo>
                      <a:pt x="760" y="1024"/>
                    </a:lnTo>
                    <a:lnTo>
                      <a:pt x="736" y="1008"/>
                    </a:lnTo>
                    <a:lnTo>
                      <a:pt x="726" y="998"/>
                    </a:lnTo>
                    <a:lnTo>
                      <a:pt x="724" y="994"/>
                    </a:lnTo>
                    <a:lnTo>
                      <a:pt x="722" y="990"/>
                    </a:lnTo>
                    <a:lnTo>
                      <a:pt x="724" y="986"/>
                    </a:lnTo>
                    <a:lnTo>
                      <a:pt x="726" y="980"/>
                    </a:lnTo>
                    <a:lnTo>
                      <a:pt x="732" y="976"/>
                    </a:lnTo>
                    <a:lnTo>
                      <a:pt x="742" y="972"/>
                    </a:lnTo>
                    <a:lnTo>
                      <a:pt x="742" y="972"/>
                    </a:lnTo>
                    <a:lnTo>
                      <a:pt x="762" y="966"/>
                    </a:lnTo>
                    <a:lnTo>
                      <a:pt x="780" y="962"/>
                    </a:lnTo>
                    <a:lnTo>
                      <a:pt x="794" y="964"/>
                    </a:lnTo>
                    <a:lnTo>
                      <a:pt x="806" y="966"/>
                    </a:lnTo>
                    <a:lnTo>
                      <a:pt x="816" y="966"/>
                    </a:lnTo>
                    <a:lnTo>
                      <a:pt x="824" y="968"/>
                    </a:lnTo>
                    <a:lnTo>
                      <a:pt x="828" y="966"/>
                    </a:lnTo>
                    <a:lnTo>
                      <a:pt x="832" y="960"/>
                    </a:lnTo>
                    <a:lnTo>
                      <a:pt x="832" y="960"/>
                    </a:lnTo>
                    <a:lnTo>
                      <a:pt x="832" y="952"/>
                    </a:lnTo>
                    <a:lnTo>
                      <a:pt x="828" y="946"/>
                    </a:lnTo>
                    <a:lnTo>
                      <a:pt x="822" y="936"/>
                    </a:lnTo>
                    <a:lnTo>
                      <a:pt x="814" y="928"/>
                    </a:lnTo>
                    <a:lnTo>
                      <a:pt x="794" y="910"/>
                    </a:lnTo>
                    <a:lnTo>
                      <a:pt x="784" y="900"/>
                    </a:lnTo>
                    <a:lnTo>
                      <a:pt x="776" y="888"/>
                    </a:lnTo>
                    <a:lnTo>
                      <a:pt x="776" y="888"/>
                    </a:lnTo>
                    <a:lnTo>
                      <a:pt x="764" y="864"/>
                    </a:lnTo>
                    <a:lnTo>
                      <a:pt x="754" y="840"/>
                    </a:lnTo>
                    <a:lnTo>
                      <a:pt x="744" y="818"/>
                    </a:lnTo>
                    <a:lnTo>
                      <a:pt x="734" y="800"/>
                    </a:lnTo>
                    <a:lnTo>
                      <a:pt x="734" y="800"/>
                    </a:lnTo>
                    <a:lnTo>
                      <a:pt x="726" y="792"/>
                    </a:lnTo>
                    <a:lnTo>
                      <a:pt x="712" y="782"/>
                    </a:lnTo>
                    <a:lnTo>
                      <a:pt x="674" y="760"/>
                    </a:lnTo>
                    <a:lnTo>
                      <a:pt x="602" y="720"/>
                    </a:lnTo>
                    <a:lnTo>
                      <a:pt x="602" y="720"/>
                    </a:lnTo>
                    <a:lnTo>
                      <a:pt x="592" y="712"/>
                    </a:lnTo>
                    <a:lnTo>
                      <a:pt x="582" y="700"/>
                    </a:lnTo>
                    <a:lnTo>
                      <a:pt x="574" y="688"/>
                    </a:lnTo>
                    <a:lnTo>
                      <a:pt x="566" y="676"/>
                    </a:lnTo>
                    <a:lnTo>
                      <a:pt x="556" y="668"/>
                    </a:lnTo>
                    <a:lnTo>
                      <a:pt x="550" y="666"/>
                    </a:lnTo>
                    <a:lnTo>
                      <a:pt x="546" y="664"/>
                    </a:lnTo>
                    <a:lnTo>
                      <a:pt x="538" y="664"/>
                    </a:lnTo>
                    <a:lnTo>
                      <a:pt x="532" y="668"/>
                    </a:lnTo>
                    <a:lnTo>
                      <a:pt x="524" y="672"/>
                    </a:lnTo>
                    <a:lnTo>
                      <a:pt x="516" y="680"/>
                    </a:lnTo>
                    <a:lnTo>
                      <a:pt x="516" y="680"/>
                    </a:lnTo>
                    <a:lnTo>
                      <a:pt x="460" y="732"/>
                    </a:lnTo>
                    <a:lnTo>
                      <a:pt x="436" y="752"/>
                    </a:lnTo>
                    <a:lnTo>
                      <a:pt x="410" y="770"/>
                    </a:lnTo>
                    <a:lnTo>
                      <a:pt x="410" y="770"/>
                    </a:lnTo>
                    <a:lnTo>
                      <a:pt x="396" y="776"/>
                    </a:lnTo>
                    <a:lnTo>
                      <a:pt x="388" y="780"/>
                    </a:lnTo>
                    <a:lnTo>
                      <a:pt x="372" y="782"/>
                    </a:lnTo>
                    <a:lnTo>
                      <a:pt x="364" y="784"/>
                    </a:lnTo>
                    <a:lnTo>
                      <a:pt x="358" y="788"/>
                    </a:lnTo>
                    <a:lnTo>
                      <a:pt x="348" y="794"/>
                    </a:lnTo>
                    <a:lnTo>
                      <a:pt x="336" y="804"/>
                    </a:lnTo>
                    <a:lnTo>
                      <a:pt x="336" y="804"/>
                    </a:lnTo>
                    <a:lnTo>
                      <a:pt x="324" y="818"/>
                    </a:lnTo>
                    <a:lnTo>
                      <a:pt x="316" y="830"/>
                    </a:lnTo>
                    <a:lnTo>
                      <a:pt x="306" y="846"/>
                    </a:lnTo>
                    <a:lnTo>
                      <a:pt x="302" y="848"/>
                    </a:lnTo>
                    <a:lnTo>
                      <a:pt x="296" y="850"/>
                    </a:lnTo>
                    <a:lnTo>
                      <a:pt x="290" y="846"/>
                    </a:lnTo>
                    <a:lnTo>
                      <a:pt x="280" y="836"/>
                    </a:lnTo>
                    <a:lnTo>
                      <a:pt x="280" y="836"/>
                    </a:lnTo>
                    <a:lnTo>
                      <a:pt x="268" y="828"/>
                    </a:lnTo>
                    <a:lnTo>
                      <a:pt x="256" y="820"/>
                    </a:lnTo>
                    <a:lnTo>
                      <a:pt x="232" y="808"/>
                    </a:lnTo>
                    <a:lnTo>
                      <a:pt x="212" y="804"/>
                    </a:lnTo>
                    <a:lnTo>
                      <a:pt x="204" y="802"/>
                    </a:lnTo>
                    <a:lnTo>
                      <a:pt x="198" y="804"/>
                    </a:lnTo>
                    <a:lnTo>
                      <a:pt x="198" y="804"/>
                    </a:lnTo>
                    <a:lnTo>
                      <a:pt x="158" y="810"/>
                    </a:lnTo>
                    <a:lnTo>
                      <a:pt x="126" y="814"/>
                    </a:lnTo>
                    <a:lnTo>
                      <a:pt x="92" y="816"/>
                    </a:lnTo>
                    <a:lnTo>
                      <a:pt x="92" y="816"/>
                    </a:lnTo>
                    <a:lnTo>
                      <a:pt x="64" y="818"/>
                    </a:lnTo>
                    <a:lnTo>
                      <a:pt x="56" y="818"/>
                    </a:lnTo>
                    <a:lnTo>
                      <a:pt x="50" y="818"/>
                    </a:lnTo>
                    <a:lnTo>
                      <a:pt x="46" y="814"/>
                    </a:lnTo>
                    <a:lnTo>
                      <a:pt x="40" y="808"/>
                    </a:lnTo>
                    <a:lnTo>
                      <a:pt x="30" y="786"/>
                    </a:lnTo>
                    <a:lnTo>
                      <a:pt x="30" y="786"/>
                    </a:lnTo>
                    <a:lnTo>
                      <a:pt x="24" y="774"/>
                    </a:lnTo>
                    <a:lnTo>
                      <a:pt x="16" y="768"/>
                    </a:lnTo>
                    <a:lnTo>
                      <a:pt x="10" y="764"/>
                    </a:lnTo>
                    <a:lnTo>
                      <a:pt x="6" y="762"/>
                    </a:lnTo>
                    <a:lnTo>
                      <a:pt x="2" y="760"/>
                    </a:lnTo>
                    <a:lnTo>
                      <a:pt x="0" y="756"/>
                    </a:lnTo>
                    <a:lnTo>
                      <a:pt x="2" y="748"/>
                    </a:lnTo>
                    <a:lnTo>
                      <a:pt x="6" y="734"/>
                    </a:lnTo>
                    <a:lnTo>
                      <a:pt x="6" y="734"/>
                    </a:lnTo>
                    <a:lnTo>
                      <a:pt x="16" y="704"/>
                    </a:lnTo>
                    <a:lnTo>
                      <a:pt x="22" y="684"/>
                    </a:lnTo>
                    <a:lnTo>
                      <a:pt x="26" y="672"/>
                    </a:lnTo>
                    <a:lnTo>
                      <a:pt x="30" y="668"/>
                    </a:lnTo>
                    <a:lnTo>
                      <a:pt x="34" y="662"/>
                    </a:lnTo>
                    <a:lnTo>
                      <a:pt x="34" y="662"/>
                    </a:lnTo>
                    <a:lnTo>
                      <a:pt x="42" y="660"/>
                    </a:lnTo>
                    <a:lnTo>
                      <a:pt x="50" y="658"/>
                    </a:lnTo>
                    <a:lnTo>
                      <a:pt x="66" y="656"/>
                    </a:lnTo>
                    <a:lnTo>
                      <a:pt x="76" y="656"/>
                    </a:lnTo>
                    <a:lnTo>
                      <a:pt x="80" y="652"/>
                    </a:lnTo>
                    <a:lnTo>
                      <a:pt x="78" y="650"/>
                    </a:lnTo>
                    <a:lnTo>
                      <a:pt x="78" y="650"/>
                    </a:lnTo>
                    <a:lnTo>
                      <a:pt x="60" y="620"/>
                    </a:lnTo>
                    <a:lnTo>
                      <a:pt x="50" y="604"/>
                    </a:lnTo>
                    <a:lnTo>
                      <a:pt x="46" y="596"/>
                    </a:lnTo>
                    <a:lnTo>
                      <a:pt x="44" y="588"/>
                    </a:lnTo>
                    <a:lnTo>
                      <a:pt x="44" y="588"/>
                    </a:lnTo>
                    <a:lnTo>
                      <a:pt x="48" y="576"/>
                    </a:lnTo>
                    <a:lnTo>
                      <a:pt x="60" y="554"/>
                    </a:lnTo>
                    <a:lnTo>
                      <a:pt x="92" y="500"/>
                    </a:lnTo>
                    <a:lnTo>
                      <a:pt x="140" y="426"/>
                    </a:lnTo>
                    <a:lnTo>
                      <a:pt x="140" y="426"/>
                    </a:lnTo>
                    <a:lnTo>
                      <a:pt x="142" y="428"/>
                    </a:lnTo>
                    <a:lnTo>
                      <a:pt x="146" y="434"/>
                    </a:lnTo>
                    <a:lnTo>
                      <a:pt x="148" y="436"/>
                    </a:lnTo>
                    <a:lnTo>
                      <a:pt x="152" y="436"/>
                    </a:lnTo>
                    <a:lnTo>
                      <a:pt x="154" y="432"/>
                    </a:lnTo>
                    <a:lnTo>
                      <a:pt x="158" y="426"/>
                    </a:lnTo>
                    <a:lnTo>
                      <a:pt x="158" y="426"/>
                    </a:lnTo>
                    <a:lnTo>
                      <a:pt x="160" y="418"/>
                    </a:lnTo>
                    <a:lnTo>
                      <a:pt x="160" y="406"/>
                    </a:lnTo>
                    <a:lnTo>
                      <a:pt x="158" y="392"/>
                    </a:lnTo>
                    <a:lnTo>
                      <a:pt x="154" y="380"/>
                    </a:lnTo>
                    <a:lnTo>
                      <a:pt x="146" y="356"/>
                    </a:lnTo>
                    <a:lnTo>
                      <a:pt x="144" y="348"/>
                    </a:lnTo>
                    <a:lnTo>
                      <a:pt x="140" y="344"/>
                    </a:lnTo>
                    <a:lnTo>
                      <a:pt x="140" y="344"/>
                    </a:lnTo>
                    <a:lnTo>
                      <a:pt x="134" y="338"/>
                    </a:lnTo>
                    <a:lnTo>
                      <a:pt x="124" y="330"/>
                    </a:lnTo>
                    <a:lnTo>
                      <a:pt x="120" y="324"/>
                    </a:lnTo>
                    <a:lnTo>
                      <a:pt x="118" y="316"/>
                    </a:lnTo>
                    <a:lnTo>
                      <a:pt x="116" y="308"/>
                    </a:lnTo>
                    <a:lnTo>
                      <a:pt x="118" y="298"/>
                    </a:lnTo>
                    <a:lnTo>
                      <a:pt x="118" y="298"/>
                    </a:lnTo>
                    <a:lnTo>
                      <a:pt x="120" y="278"/>
                    </a:lnTo>
                    <a:lnTo>
                      <a:pt x="120" y="260"/>
                    </a:lnTo>
                    <a:lnTo>
                      <a:pt x="122" y="252"/>
                    </a:lnTo>
                    <a:lnTo>
                      <a:pt x="126" y="246"/>
                    </a:lnTo>
                    <a:lnTo>
                      <a:pt x="130" y="242"/>
                    </a:lnTo>
                    <a:lnTo>
                      <a:pt x="140" y="238"/>
                    </a:lnTo>
                    <a:lnTo>
                      <a:pt x="140" y="238"/>
                    </a:lnTo>
                    <a:lnTo>
                      <a:pt x="146" y="236"/>
                    </a:lnTo>
                    <a:lnTo>
                      <a:pt x="150" y="232"/>
                    </a:lnTo>
                    <a:lnTo>
                      <a:pt x="152" y="230"/>
                    </a:lnTo>
                    <a:lnTo>
                      <a:pt x="154" y="226"/>
                    </a:lnTo>
                    <a:lnTo>
                      <a:pt x="154" y="222"/>
                    </a:lnTo>
                    <a:lnTo>
                      <a:pt x="156" y="218"/>
                    </a:lnTo>
                    <a:lnTo>
                      <a:pt x="162" y="212"/>
                    </a:lnTo>
                    <a:lnTo>
                      <a:pt x="172" y="204"/>
                    </a:lnTo>
                    <a:lnTo>
                      <a:pt x="172" y="204"/>
                    </a:lnTo>
                    <a:lnTo>
                      <a:pt x="186" y="196"/>
                    </a:lnTo>
                    <a:lnTo>
                      <a:pt x="200" y="188"/>
                    </a:lnTo>
                    <a:lnTo>
                      <a:pt x="214" y="184"/>
                    </a:lnTo>
                    <a:lnTo>
                      <a:pt x="230" y="182"/>
                    </a:lnTo>
                    <a:lnTo>
                      <a:pt x="262" y="178"/>
                    </a:lnTo>
                    <a:lnTo>
                      <a:pt x="288" y="178"/>
                    </a:lnTo>
                    <a:lnTo>
                      <a:pt x="288" y="178"/>
                    </a:lnTo>
                    <a:lnTo>
                      <a:pt x="310" y="180"/>
                    </a:lnTo>
                    <a:lnTo>
                      <a:pt x="332" y="186"/>
                    </a:lnTo>
                    <a:lnTo>
                      <a:pt x="354" y="192"/>
                    </a:lnTo>
                    <a:lnTo>
                      <a:pt x="378" y="198"/>
                    </a:lnTo>
                    <a:lnTo>
                      <a:pt x="378" y="198"/>
                    </a:lnTo>
                    <a:lnTo>
                      <a:pt x="426" y="206"/>
                    </a:lnTo>
                    <a:lnTo>
                      <a:pt x="448" y="208"/>
                    </a:lnTo>
                    <a:lnTo>
                      <a:pt x="468" y="206"/>
                    </a:lnTo>
                    <a:lnTo>
                      <a:pt x="468" y="206"/>
                    </a:lnTo>
                    <a:lnTo>
                      <a:pt x="490" y="202"/>
                    </a:lnTo>
                    <a:lnTo>
                      <a:pt x="518" y="198"/>
                    </a:lnTo>
                    <a:lnTo>
                      <a:pt x="546" y="194"/>
                    </a:lnTo>
                    <a:lnTo>
                      <a:pt x="572" y="194"/>
                    </a:lnTo>
                    <a:lnTo>
                      <a:pt x="572" y="194"/>
                    </a:lnTo>
                    <a:lnTo>
                      <a:pt x="608" y="196"/>
                    </a:lnTo>
                    <a:lnTo>
                      <a:pt x="620" y="196"/>
                    </a:lnTo>
                    <a:lnTo>
                      <a:pt x="628" y="200"/>
                    </a:lnTo>
                    <a:lnTo>
                      <a:pt x="628" y="200"/>
                    </a:lnTo>
                    <a:lnTo>
                      <a:pt x="636" y="200"/>
                    </a:lnTo>
                    <a:lnTo>
                      <a:pt x="646" y="200"/>
                    </a:lnTo>
                    <a:lnTo>
                      <a:pt x="674" y="194"/>
                    </a:lnTo>
                    <a:lnTo>
                      <a:pt x="700" y="184"/>
                    </a:lnTo>
                    <a:lnTo>
                      <a:pt x="712" y="178"/>
                    </a:lnTo>
                    <a:lnTo>
                      <a:pt x="718" y="172"/>
                    </a:lnTo>
                    <a:lnTo>
                      <a:pt x="718" y="172"/>
                    </a:lnTo>
                    <a:lnTo>
                      <a:pt x="722" y="162"/>
                    </a:lnTo>
                    <a:lnTo>
                      <a:pt x="724" y="150"/>
                    </a:lnTo>
                    <a:lnTo>
                      <a:pt x="726" y="138"/>
                    </a:lnTo>
                    <a:lnTo>
                      <a:pt x="734" y="120"/>
                    </a:lnTo>
                    <a:lnTo>
                      <a:pt x="734" y="120"/>
                    </a:lnTo>
                    <a:lnTo>
                      <a:pt x="742" y="104"/>
                    </a:lnTo>
                    <a:lnTo>
                      <a:pt x="752" y="96"/>
                    </a:lnTo>
                    <a:lnTo>
                      <a:pt x="764" y="90"/>
                    </a:lnTo>
                    <a:lnTo>
                      <a:pt x="782" y="84"/>
                    </a:lnTo>
                    <a:lnTo>
                      <a:pt x="782" y="84"/>
                    </a:lnTo>
                    <a:lnTo>
                      <a:pt x="800" y="76"/>
                    </a:lnTo>
                    <a:lnTo>
                      <a:pt x="808" y="70"/>
                    </a:lnTo>
                    <a:lnTo>
                      <a:pt x="812" y="64"/>
                    </a:lnTo>
                    <a:lnTo>
                      <a:pt x="814" y="62"/>
                    </a:lnTo>
                    <a:lnTo>
                      <a:pt x="814" y="62"/>
                    </a:lnTo>
                    <a:lnTo>
                      <a:pt x="824" y="58"/>
                    </a:lnTo>
                    <a:lnTo>
                      <a:pt x="834" y="52"/>
                    </a:lnTo>
                    <a:lnTo>
                      <a:pt x="840" y="48"/>
                    </a:lnTo>
                    <a:lnTo>
                      <a:pt x="844" y="42"/>
                    </a:lnTo>
                    <a:lnTo>
                      <a:pt x="844" y="42"/>
                    </a:lnTo>
                    <a:lnTo>
                      <a:pt x="848" y="36"/>
                    </a:lnTo>
                    <a:lnTo>
                      <a:pt x="854" y="32"/>
                    </a:lnTo>
                    <a:lnTo>
                      <a:pt x="868" y="26"/>
                    </a:lnTo>
                    <a:lnTo>
                      <a:pt x="884" y="20"/>
                    </a:lnTo>
                    <a:lnTo>
                      <a:pt x="884" y="20"/>
                    </a:lnTo>
                    <a:lnTo>
                      <a:pt x="902" y="16"/>
                    </a:lnTo>
                    <a:lnTo>
                      <a:pt x="932" y="10"/>
                    </a:lnTo>
                    <a:lnTo>
                      <a:pt x="932" y="10"/>
                    </a:lnTo>
                    <a:lnTo>
                      <a:pt x="952" y="2"/>
                    </a:lnTo>
                    <a:lnTo>
                      <a:pt x="962" y="0"/>
                    </a:lnTo>
                    <a:lnTo>
                      <a:pt x="968" y="0"/>
                    </a:lnTo>
                    <a:lnTo>
                      <a:pt x="968" y="0"/>
                    </a:lnTo>
                    <a:lnTo>
                      <a:pt x="978" y="6"/>
                    </a:lnTo>
                    <a:lnTo>
                      <a:pt x="998" y="14"/>
                    </a:lnTo>
                    <a:lnTo>
                      <a:pt x="1012" y="24"/>
                    </a:lnTo>
                    <a:lnTo>
                      <a:pt x="1026" y="34"/>
                    </a:lnTo>
                    <a:lnTo>
                      <a:pt x="1040" y="48"/>
                    </a:lnTo>
                    <a:lnTo>
                      <a:pt x="1054" y="66"/>
                    </a:lnTo>
                    <a:lnTo>
                      <a:pt x="1054" y="66"/>
                    </a:lnTo>
                    <a:lnTo>
                      <a:pt x="1050" y="72"/>
                    </a:lnTo>
                    <a:lnTo>
                      <a:pt x="1048" y="80"/>
                    </a:lnTo>
                    <a:lnTo>
                      <a:pt x="1050" y="86"/>
                    </a:lnTo>
                    <a:lnTo>
                      <a:pt x="1050" y="86"/>
                    </a:lnTo>
                    <a:lnTo>
                      <a:pt x="1060" y="110"/>
                    </a:lnTo>
                    <a:lnTo>
                      <a:pt x="1070" y="134"/>
                    </a:lnTo>
                    <a:lnTo>
                      <a:pt x="1070" y="134"/>
                    </a:lnTo>
                    <a:lnTo>
                      <a:pt x="1080" y="146"/>
                    </a:lnTo>
                    <a:lnTo>
                      <a:pt x="1084" y="150"/>
                    </a:lnTo>
                    <a:lnTo>
                      <a:pt x="1086" y="150"/>
                    </a:lnTo>
                    <a:lnTo>
                      <a:pt x="1088" y="150"/>
                    </a:lnTo>
                    <a:lnTo>
                      <a:pt x="1088" y="150"/>
                    </a:lnTo>
                    <a:lnTo>
                      <a:pt x="1094" y="146"/>
                    </a:lnTo>
                    <a:lnTo>
                      <a:pt x="1096" y="144"/>
                    </a:lnTo>
                    <a:lnTo>
                      <a:pt x="1096" y="144"/>
                    </a:lnTo>
                    <a:lnTo>
                      <a:pt x="1104" y="142"/>
                    </a:lnTo>
                    <a:lnTo>
                      <a:pt x="1112" y="138"/>
                    </a:lnTo>
                    <a:lnTo>
                      <a:pt x="1118" y="134"/>
                    </a:lnTo>
                    <a:lnTo>
                      <a:pt x="1118" y="134"/>
                    </a:lnTo>
                    <a:lnTo>
                      <a:pt x="1120" y="132"/>
                    </a:lnTo>
                    <a:lnTo>
                      <a:pt x="1122" y="132"/>
                    </a:lnTo>
                    <a:lnTo>
                      <a:pt x="1128" y="134"/>
                    </a:lnTo>
                    <a:lnTo>
                      <a:pt x="1150" y="148"/>
                    </a:lnTo>
                    <a:lnTo>
                      <a:pt x="1150" y="148"/>
                    </a:lnTo>
                    <a:lnTo>
                      <a:pt x="1164" y="158"/>
                    </a:lnTo>
                    <a:lnTo>
                      <a:pt x="1180" y="172"/>
                    </a:lnTo>
                    <a:lnTo>
                      <a:pt x="1192" y="186"/>
                    </a:lnTo>
                    <a:lnTo>
                      <a:pt x="1200" y="196"/>
                    </a:lnTo>
                    <a:lnTo>
                      <a:pt x="1200" y="196"/>
                    </a:lnTo>
                    <a:lnTo>
                      <a:pt x="1200" y="204"/>
                    </a:lnTo>
                    <a:lnTo>
                      <a:pt x="1200" y="210"/>
                    </a:lnTo>
                    <a:lnTo>
                      <a:pt x="1198" y="218"/>
                    </a:lnTo>
                    <a:lnTo>
                      <a:pt x="1198" y="218"/>
                    </a:lnTo>
                    <a:lnTo>
                      <a:pt x="1200" y="228"/>
                    </a:lnTo>
                    <a:lnTo>
                      <a:pt x="1202" y="236"/>
                    </a:lnTo>
                    <a:lnTo>
                      <a:pt x="1204" y="240"/>
                    </a:lnTo>
                    <a:lnTo>
                      <a:pt x="1208" y="242"/>
                    </a:lnTo>
                    <a:lnTo>
                      <a:pt x="1208" y="242"/>
                    </a:lnTo>
                    <a:lnTo>
                      <a:pt x="1214" y="244"/>
                    </a:lnTo>
                    <a:lnTo>
                      <a:pt x="1218" y="244"/>
                    </a:lnTo>
                    <a:lnTo>
                      <a:pt x="1234" y="238"/>
                    </a:lnTo>
                    <a:lnTo>
                      <a:pt x="1234" y="238"/>
                    </a:lnTo>
                    <a:lnTo>
                      <a:pt x="1242" y="234"/>
                    </a:lnTo>
                    <a:lnTo>
                      <a:pt x="1248" y="230"/>
                    </a:lnTo>
                    <a:lnTo>
                      <a:pt x="1254" y="226"/>
                    </a:lnTo>
                    <a:lnTo>
                      <a:pt x="1262" y="228"/>
                    </a:lnTo>
                    <a:lnTo>
                      <a:pt x="1262" y="228"/>
                    </a:lnTo>
                    <a:lnTo>
                      <a:pt x="1270" y="230"/>
                    </a:lnTo>
                    <a:lnTo>
                      <a:pt x="1278" y="232"/>
                    </a:lnTo>
                    <a:lnTo>
                      <a:pt x="1286" y="230"/>
                    </a:lnTo>
                    <a:lnTo>
                      <a:pt x="1298" y="226"/>
                    </a:lnTo>
                    <a:lnTo>
                      <a:pt x="1298" y="226"/>
                    </a:lnTo>
                    <a:lnTo>
                      <a:pt x="1312" y="224"/>
                    </a:lnTo>
                    <a:lnTo>
                      <a:pt x="1320" y="224"/>
                    </a:lnTo>
                    <a:lnTo>
                      <a:pt x="1330" y="226"/>
                    </a:lnTo>
                    <a:lnTo>
                      <a:pt x="1380" y="198"/>
                    </a:lnTo>
                    <a:lnTo>
                      <a:pt x="1444" y="228"/>
                    </a:lnTo>
                    <a:lnTo>
                      <a:pt x="1444" y="228"/>
                    </a:lnTo>
                    <a:lnTo>
                      <a:pt x="1462" y="220"/>
                    </a:lnTo>
                    <a:lnTo>
                      <a:pt x="1478" y="214"/>
                    </a:lnTo>
                    <a:lnTo>
                      <a:pt x="1490" y="212"/>
                    </a:lnTo>
                    <a:lnTo>
                      <a:pt x="1490" y="212"/>
                    </a:lnTo>
                    <a:lnTo>
                      <a:pt x="1498" y="214"/>
                    </a:lnTo>
                    <a:lnTo>
                      <a:pt x="1510" y="218"/>
                    </a:lnTo>
                    <a:lnTo>
                      <a:pt x="1520" y="220"/>
                    </a:lnTo>
                    <a:lnTo>
                      <a:pt x="1534" y="222"/>
                    </a:lnTo>
                    <a:lnTo>
                      <a:pt x="1534" y="222"/>
                    </a:lnTo>
                    <a:lnTo>
                      <a:pt x="1642" y="220"/>
                    </a:lnTo>
                    <a:lnTo>
                      <a:pt x="1642" y="220"/>
                    </a:lnTo>
                    <a:lnTo>
                      <a:pt x="1654" y="218"/>
                    </a:lnTo>
                    <a:lnTo>
                      <a:pt x="1664" y="218"/>
                    </a:lnTo>
                    <a:lnTo>
                      <a:pt x="1666" y="220"/>
                    </a:lnTo>
                    <a:lnTo>
                      <a:pt x="1668" y="222"/>
                    </a:lnTo>
                    <a:lnTo>
                      <a:pt x="1668" y="222"/>
                    </a:lnTo>
                    <a:lnTo>
                      <a:pt x="1672" y="228"/>
                    </a:lnTo>
                    <a:lnTo>
                      <a:pt x="1676" y="232"/>
                    </a:lnTo>
                    <a:lnTo>
                      <a:pt x="1680" y="238"/>
                    </a:lnTo>
                    <a:lnTo>
                      <a:pt x="1684" y="242"/>
                    </a:lnTo>
                    <a:lnTo>
                      <a:pt x="1684" y="242"/>
                    </a:lnTo>
                    <a:lnTo>
                      <a:pt x="1686" y="250"/>
                    </a:lnTo>
                    <a:lnTo>
                      <a:pt x="1686" y="262"/>
                    </a:lnTo>
                    <a:lnTo>
                      <a:pt x="1684" y="274"/>
                    </a:lnTo>
                    <a:lnTo>
                      <a:pt x="1682" y="284"/>
                    </a:lnTo>
                    <a:lnTo>
                      <a:pt x="1682" y="284"/>
                    </a:lnTo>
                    <a:lnTo>
                      <a:pt x="1676" y="292"/>
                    </a:lnTo>
                    <a:lnTo>
                      <a:pt x="1668" y="304"/>
                    </a:lnTo>
                    <a:lnTo>
                      <a:pt x="1660" y="314"/>
                    </a:lnTo>
                    <a:lnTo>
                      <a:pt x="1656" y="316"/>
                    </a:lnTo>
                    <a:lnTo>
                      <a:pt x="1652" y="318"/>
                    </a:lnTo>
                    <a:lnTo>
                      <a:pt x="1652" y="318"/>
                    </a:lnTo>
                    <a:lnTo>
                      <a:pt x="1658" y="326"/>
                    </a:lnTo>
                    <a:lnTo>
                      <a:pt x="1662" y="334"/>
                    </a:lnTo>
                    <a:lnTo>
                      <a:pt x="1664" y="342"/>
                    </a:lnTo>
                    <a:lnTo>
                      <a:pt x="1664" y="342"/>
                    </a:lnTo>
                    <a:lnTo>
                      <a:pt x="1664" y="352"/>
                    </a:lnTo>
                    <a:lnTo>
                      <a:pt x="1662" y="362"/>
                    </a:lnTo>
                    <a:lnTo>
                      <a:pt x="1660" y="372"/>
                    </a:lnTo>
                    <a:lnTo>
                      <a:pt x="1660" y="380"/>
                    </a:lnTo>
                    <a:lnTo>
                      <a:pt x="1660" y="380"/>
                    </a:lnTo>
                    <a:lnTo>
                      <a:pt x="1662" y="386"/>
                    </a:lnTo>
                    <a:lnTo>
                      <a:pt x="1664" y="392"/>
                    </a:lnTo>
                    <a:lnTo>
                      <a:pt x="1670" y="394"/>
                    </a:lnTo>
                    <a:lnTo>
                      <a:pt x="1678" y="398"/>
                    </a:lnTo>
                    <a:lnTo>
                      <a:pt x="1678" y="398"/>
                    </a:lnTo>
                    <a:lnTo>
                      <a:pt x="1702" y="402"/>
                    </a:lnTo>
                    <a:lnTo>
                      <a:pt x="1712" y="406"/>
                    </a:lnTo>
                    <a:lnTo>
                      <a:pt x="1722" y="412"/>
                    </a:lnTo>
                    <a:lnTo>
                      <a:pt x="1722" y="412"/>
                    </a:lnTo>
                    <a:lnTo>
                      <a:pt x="1732" y="418"/>
                    </a:lnTo>
                    <a:lnTo>
                      <a:pt x="1740" y="424"/>
                    </a:lnTo>
                    <a:lnTo>
                      <a:pt x="1742" y="428"/>
                    </a:lnTo>
                    <a:lnTo>
                      <a:pt x="1742" y="432"/>
                    </a:lnTo>
                    <a:lnTo>
                      <a:pt x="1742" y="436"/>
                    </a:lnTo>
                    <a:lnTo>
                      <a:pt x="1740" y="440"/>
                    </a:lnTo>
                    <a:lnTo>
                      <a:pt x="1740" y="440"/>
                    </a:lnTo>
                    <a:lnTo>
                      <a:pt x="1728" y="464"/>
                    </a:lnTo>
                    <a:lnTo>
                      <a:pt x="1718" y="482"/>
                    </a:lnTo>
                    <a:lnTo>
                      <a:pt x="1718" y="482"/>
                    </a:lnTo>
                    <a:lnTo>
                      <a:pt x="1716" y="492"/>
                    </a:lnTo>
                    <a:lnTo>
                      <a:pt x="1716" y="498"/>
                    </a:lnTo>
                    <a:lnTo>
                      <a:pt x="1714" y="504"/>
                    </a:lnTo>
                    <a:lnTo>
                      <a:pt x="1712" y="506"/>
                    </a:lnTo>
                    <a:lnTo>
                      <a:pt x="1710" y="506"/>
                    </a:lnTo>
                    <a:lnTo>
                      <a:pt x="1710" y="506"/>
                    </a:lnTo>
                    <a:lnTo>
                      <a:pt x="1698" y="506"/>
                    </a:lnTo>
                    <a:lnTo>
                      <a:pt x="1680" y="502"/>
                    </a:lnTo>
                    <a:lnTo>
                      <a:pt x="1664" y="498"/>
                    </a:lnTo>
                    <a:lnTo>
                      <a:pt x="1656" y="498"/>
                    </a:lnTo>
                    <a:lnTo>
                      <a:pt x="1652" y="500"/>
                    </a:lnTo>
                    <a:lnTo>
                      <a:pt x="1652" y="500"/>
                    </a:lnTo>
                    <a:lnTo>
                      <a:pt x="1646" y="510"/>
                    </a:lnTo>
                    <a:lnTo>
                      <a:pt x="1642" y="524"/>
                    </a:lnTo>
                    <a:lnTo>
                      <a:pt x="1634" y="544"/>
                    </a:lnTo>
                    <a:lnTo>
                      <a:pt x="1634" y="544"/>
                    </a:lnTo>
                    <a:lnTo>
                      <a:pt x="1626" y="550"/>
                    </a:lnTo>
                    <a:lnTo>
                      <a:pt x="1618" y="554"/>
                    </a:lnTo>
                    <a:lnTo>
                      <a:pt x="1612" y="560"/>
                    </a:lnTo>
                    <a:lnTo>
                      <a:pt x="1612" y="560"/>
                    </a:lnTo>
                    <a:lnTo>
                      <a:pt x="1604" y="570"/>
                    </a:lnTo>
                    <a:lnTo>
                      <a:pt x="1604" y="570"/>
                    </a:lnTo>
                    <a:lnTo>
                      <a:pt x="1600" y="572"/>
                    </a:lnTo>
                    <a:lnTo>
                      <a:pt x="1598" y="578"/>
                    </a:lnTo>
                    <a:lnTo>
                      <a:pt x="1598" y="584"/>
                    </a:lnTo>
                    <a:lnTo>
                      <a:pt x="1598" y="584"/>
                    </a:lnTo>
                    <a:lnTo>
                      <a:pt x="1600" y="594"/>
                    </a:lnTo>
                    <a:lnTo>
                      <a:pt x="1604" y="610"/>
                    </a:lnTo>
                    <a:lnTo>
                      <a:pt x="1610" y="630"/>
                    </a:lnTo>
                    <a:lnTo>
                      <a:pt x="1608" y="648"/>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169" name="Freeform 27">
                <a:extLst>
                  <a:ext uri="{FF2B5EF4-FFF2-40B4-BE49-F238E27FC236}">
                    <a16:creationId xmlns:a16="http://schemas.microsoft.com/office/drawing/2014/main" id="{6033F207-EA86-80D5-C7C5-BA729A8BBC5C}"/>
                  </a:ext>
                </a:extLst>
              </p:cNvPr>
              <p:cNvSpPr>
                <a:spLocks/>
              </p:cNvSpPr>
              <p:nvPr/>
            </p:nvSpPr>
            <p:spPr bwMode="auto">
              <a:xfrm>
                <a:off x="5909530" y="2918622"/>
                <a:ext cx="888564" cy="893797"/>
              </a:xfrm>
              <a:custGeom>
                <a:avLst/>
                <a:gdLst/>
                <a:ahLst/>
                <a:cxnLst>
                  <a:cxn ang="0">
                    <a:pos x="328" y="28"/>
                  </a:cxn>
                  <a:cxn ang="0">
                    <a:pos x="280" y="76"/>
                  </a:cxn>
                  <a:cxn ang="0">
                    <a:pos x="248" y="86"/>
                  </a:cxn>
                  <a:cxn ang="0">
                    <a:pos x="216" y="78"/>
                  </a:cxn>
                  <a:cxn ang="0">
                    <a:pos x="214" y="100"/>
                  </a:cxn>
                  <a:cxn ang="0">
                    <a:pos x="244" y="156"/>
                  </a:cxn>
                  <a:cxn ang="0">
                    <a:pos x="236" y="178"/>
                  </a:cxn>
                  <a:cxn ang="0">
                    <a:pos x="194" y="226"/>
                  </a:cxn>
                  <a:cxn ang="0">
                    <a:pos x="180" y="262"/>
                  </a:cxn>
                  <a:cxn ang="0">
                    <a:pos x="182" y="330"/>
                  </a:cxn>
                  <a:cxn ang="0">
                    <a:pos x="166" y="342"/>
                  </a:cxn>
                  <a:cxn ang="0">
                    <a:pos x="134" y="350"/>
                  </a:cxn>
                  <a:cxn ang="0">
                    <a:pos x="76" y="392"/>
                  </a:cxn>
                  <a:cxn ang="0">
                    <a:pos x="16" y="394"/>
                  </a:cxn>
                  <a:cxn ang="0">
                    <a:pos x="24" y="456"/>
                  </a:cxn>
                  <a:cxn ang="0">
                    <a:pos x="44" y="514"/>
                  </a:cxn>
                  <a:cxn ang="0">
                    <a:pos x="70" y="562"/>
                  </a:cxn>
                  <a:cxn ang="0">
                    <a:pos x="68" y="584"/>
                  </a:cxn>
                  <a:cxn ang="0">
                    <a:pos x="26" y="618"/>
                  </a:cxn>
                  <a:cxn ang="0">
                    <a:pos x="8" y="640"/>
                  </a:cxn>
                  <a:cxn ang="0">
                    <a:pos x="2" y="658"/>
                  </a:cxn>
                  <a:cxn ang="0">
                    <a:pos x="34" y="686"/>
                  </a:cxn>
                  <a:cxn ang="0">
                    <a:pos x="44" y="736"/>
                  </a:cxn>
                  <a:cxn ang="0">
                    <a:pos x="62" y="784"/>
                  </a:cxn>
                  <a:cxn ang="0">
                    <a:pos x="80" y="772"/>
                  </a:cxn>
                  <a:cxn ang="0">
                    <a:pos x="100" y="752"/>
                  </a:cxn>
                  <a:cxn ang="0">
                    <a:pos x="118" y="732"/>
                  </a:cxn>
                  <a:cxn ang="0">
                    <a:pos x="148" y="708"/>
                  </a:cxn>
                  <a:cxn ang="0">
                    <a:pos x="184" y="696"/>
                  </a:cxn>
                  <a:cxn ang="0">
                    <a:pos x="296" y="702"/>
                  </a:cxn>
                  <a:cxn ang="0">
                    <a:pos x="404" y="724"/>
                  </a:cxn>
                  <a:cxn ang="0">
                    <a:pos x="536" y="708"/>
                  </a:cxn>
                  <a:cxn ang="0">
                    <a:pos x="588" y="718"/>
                  </a:cxn>
                  <a:cxn ang="0">
                    <a:pos x="634" y="708"/>
                  </a:cxn>
                  <a:cxn ang="0">
                    <a:pos x="676" y="688"/>
                  </a:cxn>
                  <a:cxn ang="0">
                    <a:pos x="686" y="656"/>
                  </a:cxn>
                  <a:cxn ang="0">
                    <a:pos x="714" y="608"/>
                  </a:cxn>
                  <a:cxn ang="0">
                    <a:pos x="770" y="582"/>
                  </a:cxn>
                  <a:cxn ang="0">
                    <a:pos x="760" y="550"/>
                  </a:cxn>
                  <a:cxn ang="0">
                    <a:pos x="708" y="466"/>
                  </a:cxn>
                  <a:cxn ang="0">
                    <a:pos x="698" y="432"/>
                  </a:cxn>
                  <a:cxn ang="0">
                    <a:pos x="706" y="418"/>
                  </a:cxn>
                  <a:cxn ang="0">
                    <a:pos x="764" y="424"/>
                  </a:cxn>
                  <a:cxn ang="0">
                    <a:pos x="814" y="360"/>
                  </a:cxn>
                  <a:cxn ang="0">
                    <a:pos x="814" y="344"/>
                  </a:cxn>
                  <a:cxn ang="0">
                    <a:pos x="780" y="320"/>
                  </a:cxn>
                  <a:cxn ang="0">
                    <a:pos x="726" y="324"/>
                  </a:cxn>
                  <a:cxn ang="0">
                    <a:pos x="710" y="304"/>
                  </a:cxn>
                  <a:cxn ang="0">
                    <a:pos x="710" y="292"/>
                  </a:cxn>
                  <a:cxn ang="0">
                    <a:pos x="694" y="270"/>
                  </a:cxn>
                  <a:cxn ang="0">
                    <a:pos x="678" y="264"/>
                  </a:cxn>
                  <a:cxn ang="0">
                    <a:pos x="652" y="232"/>
                  </a:cxn>
                  <a:cxn ang="0">
                    <a:pos x="618" y="214"/>
                  </a:cxn>
                  <a:cxn ang="0">
                    <a:pos x="614" y="184"/>
                  </a:cxn>
                  <a:cxn ang="0">
                    <a:pos x="622" y="102"/>
                  </a:cxn>
                  <a:cxn ang="0">
                    <a:pos x="594" y="70"/>
                  </a:cxn>
                  <a:cxn ang="0">
                    <a:pos x="574" y="54"/>
                  </a:cxn>
                  <a:cxn ang="0">
                    <a:pos x="550" y="50"/>
                  </a:cxn>
                  <a:cxn ang="0">
                    <a:pos x="508" y="42"/>
                  </a:cxn>
                  <a:cxn ang="0">
                    <a:pos x="450" y="30"/>
                  </a:cxn>
                  <a:cxn ang="0">
                    <a:pos x="394" y="14"/>
                  </a:cxn>
                  <a:cxn ang="0">
                    <a:pos x="360" y="0"/>
                  </a:cxn>
                </a:cxnLst>
                <a:rect l="0" t="0" r="r" b="b"/>
                <a:pathLst>
                  <a:path w="816" h="812">
                    <a:moveTo>
                      <a:pt x="360" y="0"/>
                    </a:moveTo>
                    <a:lnTo>
                      <a:pt x="360" y="0"/>
                    </a:lnTo>
                    <a:lnTo>
                      <a:pt x="340" y="18"/>
                    </a:lnTo>
                    <a:lnTo>
                      <a:pt x="328" y="28"/>
                    </a:lnTo>
                    <a:lnTo>
                      <a:pt x="312" y="46"/>
                    </a:lnTo>
                    <a:lnTo>
                      <a:pt x="312" y="46"/>
                    </a:lnTo>
                    <a:lnTo>
                      <a:pt x="296" y="64"/>
                    </a:lnTo>
                    <a:lnTo>
                      <a:pt x="280" y="76"/>
                    </a:lnTo>
                    <a:lnTo>
                      <a:pt x="262" y="84"/>
                    </a:lnTo>
                    <a:lnTo>
                      <a:pt x="254" y="84"/>
                    </a:lnTo>
                    <a:lnTo>
                      <a:pt x="248" y="86"/>
                    </a:lnTo>
                    <a:lnTo>
                      <a:pt x="248" y="86"/>
                    </a:lnTo>
                    <a:lnTo>
                      <a:pt x="240" y="84"/>
                    </a:lnTo>
                    <a:lnTo>
                      <a:pt x="232" y="82"/>
                    </a:lnTo>
                    <a:lnTo>
                      <a:pt x="220" y="78"/>
                    </a:lnTo>
                    <a:lnTo>
                      <a:pt x="216" y="78"/>
                    </a:lnTo>
                    <a:lnTo>
                      <a:pt x="214" y="82"/>
                    </a:lnTo>
                    <a:lnTo>
                      <a:pt x="214" y="88"/>
                    </a:lnTo>
                    <a:lnTo>
                      <a:pt x="214" y="100"/>
                    </a:lnTo>
                    <a:lnTo>
                      <a:pt x="214" y="100"/>
                    </a:lnTo>
                    <a:lnTo>
                      <a:pt x="218" y="112"/>
                    </a:lnTo>
                    <a:lnTo>
                      <a:pt x="224" y="124"/>
                    </a:lnTo>
                    <a:lnTo>
                      <a:pt x="234" y="142"/>
                    </a:lnTo>
                    <a:lnTo>
                      <a:pt x="244" y="156"/>
                    </a:lnTo>
                    <a:lnTo>
                      <a:pt x="244" y="162"/>
                    </a:lnTo>
                    <a:lnTo>
                      <a:pt x="244" y="168"/>
                    </a:lnTo>
                    <a:lnTo>
                      <a:pt x="244" y="168"/>
                    </a:lnTo>
                    <a:lnTo>
                      <a:pt x="236" y="178"/>
                    </a:lnTo>
                    <a:lnTo>
                      <a:pt x="226" y="188"/>
                    </a:lnTo>
                    <a:lnTo>
                      <a:pt x="204" y="214"/>
                    </a:lnTo>
                    <a:lnTo>
                      <a:pt x="204" y="214"/>
                    </a:lnTo>
                    <a:lnTo>
                      <a:pt x="194" y="226"/>
                    </a:lnTo>
                    <a:lnTo>
                      <a:pt x="188" y="236"/>
                    </a:lnTo>
                    <a:lnTo>
                      <a:pt x="182" y="246"/>
                    </a:lnTo>
                    <a:lnTo>
                      <a:pt x="180" y="254"/>
                    </a:lnTo>
                    <a:lnTo>
                      <a:pt x="180" y="262"/>
                    </a:lnTo>
                    <a:lnTo>
                      <a:pt x="180" y="262"/>
                    </a:lnTo>
                    <a:lnTo>
                      <a:pt x="184" y="300"/>
                    </a:lnTo>
                    <a:lnTo>
                      <a:pt x="184" y="318"/>
                    </a:lnTo>
                    <a:lnTo>
                      <a:pt x="182" y="330"/>
                    </a:lnTo>
                    <a:lnTo>
                      <a:pt x="182" y="330"/>
                    </a:lnTo>
                    <a:lnTo>
                      <a:pt x="180" y="336"/>
                    </a:lnTo>
                    <a:lnTo>
                      <a:pt x="176" y="338"/>
                    </a:lnTo>
                    <a:lnTo>
                      <a:pt x="166" y="342"/>
                    </a:lnTo>
                    <a:lnTo>
                      <a:pt x="150" y="344"/>
                    </a:lnTo>
                    <a:lnTo>
                      <a:pt x="142" y="346"/>
                    </a:lnTo>
                    <a:lnTo>
                      <a:pt x="134" y="350"/>
                    </a:lnTo>
                    <a:lnTo>
                      <a:pt x="134" y="350"/>
                    </a:lnTo>
                    <a:lnTo>
                      <a:pt x="118" y="362"/>
                    </a:lnTo>
                    <a:lnTo>
                      <a:pt x="102" y="374"/>
                    </a:lnTo>
                    <a:lnTo>
                      <a:pt x="88" y="386"/>
                    </a:lnTo>
                    <a:lnTo>
                      <a:pt x="76" y="392"/>
                    </a:lnTo>
                    <a:lnTo>
                      <a:pt x="76" y="392"/>
                    </a:lnTo>
                    <a:lnTo>
                      <a:pt x="62" y="394"/>
                    </a:lnTo>
                    <a:lnTo>
                      <a:pt x="40" y="394"/>
                    </a:lnTo>
                    <a:lnTo>
                      <a:pt x="16" y="394"/>
                    </a:lnTo>
                    <a:lnTo>
                      <a:pt x="16" y="394"/>
                    </a:lnTo>
                    <a:lnTo>
                      <a:pt x="18" y="418"/>
                    </a:lnTo>
                    <a:lnTo>
                      <a:pt x="20" y="438"/>
                    </a:lnTo>
                    <a:lnTo>
                      <a:pt x="24" y="456"/>
                    </a:lnTo>
                    <a:lnTo>
                      <a:pt x="24" y="456"/>
                    </a:lnTo>
                    <a:lnTo>
                      <a:pt x="32" y="480"/>
                    </a:lnTo>
                    <a:lnTo>
                      <a:pt x="44" y="514"/>
                    </a:lnTo>
                    <a:lnTo>
                      <a:pt x="44" y="514"/>
                    </a:lnTo>
                    <a:lnTo>
                      <a:pt x="48" y="526"/>
                    </a:lnTo>
                    <a:lnTo>
                      <a:pt x="54" y="536"/>
                    </a:lnTo>
                    <a:lnTo>
                      <a:pt x="66" y="554"/>
                    </a:lnTo>
                    <a:lnTo>
                      <a:pt x="70" y="562"/>
                    </a:lnTo>
                    <a:lnTo>
                      <a:pt x="72" y="568"/>
                    </a:lnTo>
                    <a:lnTo>
                      <a:pt x="70" y="576"/>
                    </a:lnTo>
                    <a:lnTo>
                      <a:pt x="68" y="584"/>
                    </a:lnTo>
                    <a:lnTo>
                      <a:pt x="68" y="584"/>
                    </a:lnTo>
                    <a:lnTo>
                      <a:pt x="62" y="592"/>
                    </a:lnTo>
                    <a:lnTo>
                      <a:pt x="54" y="600"/>
                    </a:lnTo>
                    <a:lnTo>
                      <a:pt x="40" y="610"/>
                    </a:lnTo>
                    <a:lnTo>
                      <a:pt x="26" y="618"/>
                    </a:lnTo>
                    <a:lnTo>
                      <a:pt x="22" y="624"/>
                    </a:lnTo>
                    <a:lnTo>
                      <a:pt x="16" y="630"/>
                    </a:lnTo>
                    <a:lnTo>
                      <a:pt x="16" y="630"/>
                    </a:lnTo>
                    <a:lnTo>
                      <a:pt x="8" y="640"/>
                    </a:lnTo>
                    <a:lnTo>
                      <a:pt x="2" y="648"/>
                    </a:lnTo>
                    <a:lnTo>
                      <a:pt x="0" y="652"/>
                    </a:lnTo>
                    <a:lnTo>
                      <a:pt x="0" y="656"/>
                    </a:lnTo>
                    <a:lnTo>
                      <a:pt x="2" y="658"/>
                    </a:lnTo>
                    <a:lnTo>
                      <a:pt x="6" y="662"/>
                    </a:lnTo>
                    <a:lnTo>
                      <a:pt x="6" y="662"/>
                    </a:lnTo>
                    <a:lnTo>
                      <a:pt x="20" y="672"/>
                    </a:lnTo>
                    <a:lnTo>
                      <a:pt x="34" y="686"/>
                    </a:lnTo>
                    <a:lnTo>
                      <a:pt x="50" y="702"/>
                    </a:lnTo>
                    <a:lnTo>
                      <a:pt x="50" y="702"/>
                    </a:lnTo>
                    <a:lnTo>
                      <a:pt x="46" y="720"/>
                    </a:lnTo>
                    <a:lnTo>
                      <a:pt x="44" y="736"/>
                    </a:lnTo>
                    <a:lnTo>
                      <a:pt x="44" y="748"/>
                    </a:lnTo>
                    <a:lnTo>
                      <a:pt x="44" y="748"/>
                    </a:lnTo>
                    <a:lnTo>
                      <a:pt x="50" y="762"/>
                    </a:lnTo>
                    <a:lnTo>
                      <a:pt x="62" y="784"/>
                    </a:lnTo>
                    <a:lnTo>
                      <a:pt x="78" y="812"/>
                    </a:lnTo>
                    <a:lnTo>
                      <a:pt x="78" y="812"/>
                    </a:lnTo>
                    <a:lnTo>
                      <a:pt x="78" y="794"/>
                    </a:lnTo>
                    <a:lnTo>
                      <a:pt x="80" y="772"/>
                    </a:lnTo>
                    <a:lnTo>
                      <a:pt x="80" y="772"/>
                    </a:lnTo>
                    <a:lnTo>
                      <a:pt x="84" y="766"/>
                    </a:lnTo>
                    <a:lnTo>
                      <a:pt x="90" y="758"/>
                    </a:lnTo>
                    <a:lnTo>
                      <a:pt x="100" y="752"/>
                    </a:lnTo>
                    <a:lnTo>
                      <a:pt x="110" y="750"/>
                    </a:lnTo>
                    <a:lnTo>
                      <a:pt x="110" y="750"/>
                    </a:lnTo>
                    <a:lnTo>
                      <a:pt x="112" y="742"/>
                    </a:lnTo>
                    <a:lnTo>
                      <a:pt x="118" y="732"/>
                    </a:lnTo>
                    <a:lnTo>
                      <a:pt x="118" y="732"/>
                    </a:lnTo>
                    <a:lnTo>
                      <a:pt x="126" y="724"/>
                    </a:lnTo>
                    <a:lnTo>
                      <a:pt x="138" y="714"/>
                    </a:lnTo>
                    <a:lnTo>
                      <a:pt x="148" y="708"/>
                    </a:lnTo>
                    <a:lnTo>
                      <a:pt x="158" y="704"/>
                    </a:lnTo>
                    <a:lnTo>
                      <a:pt x="170" y="700"/>
                    </a:lnTo>
                    <a:lnTo>
                      <a:pt x="184" y="696"/>
                    </a:lnTo>
                    <a:lnTo>
                      <a:pt x="184" y="696"/>
                    </a:lnTo>
                    <a:lnTo>
                      <a:pt x="212" y="694"/>
                    </a:lnTo>
                    <a:lnTo>
                      <a:pt x="238" y="694"/>
                    </a:lnTo>
                    <a:lnTo>
                      <a:pt x="266" y="696"/>
                    </a:lnTo>
                    <a:lnTo>
                      <a:pt x="296" y="702"/>
                    </a:lnTo>
                    <a:lnTo>
                      <a:pt x="296" y="702"/>
                    </a:lnTo>
                    <a:lnTo>
                      <a:pt x="366" y="716"/>
                    </a:lnTo>
                    <a:lnTo>
                      <a:pt x="404" y="724"/>
                    </a:lnTo>
                    <a:lnTo>
                      <a:pt x="404" y="724"/>
                    </a:lnTo>
                    <a:lnTo>
                      <a:pt x="498" y="710"/>
                    </a:lnTo>
                    <a:lnTo>
                      <a:pt x="498" y="710"/>
                    </a:lnTo>
                    <a:lnTo>
                      <a:pt x="514" y="710"/>
                    </a:lnTo>
                    <a:lnTo>
                      <a:pt x="536" y="708"/>
                    </a:lnTo>
                    <a:lnTo>
                      <a:pt x="570" y="710"/>
                    </a:lnTo>
                    <a:lnTo>
                      <a:pt x="570" y="710"/>
                    </a:lnTo>
                    <a:lnTo>
                      <a:pt x="582" y="714"/>
                    </a:lnTo>
                    <a:lnTo>
                      <a:pt x="588" y="718"/>
                    </a:lnTo>
                    <a:lnTo>
                      <a:pt x="594" y="718"/>
                    </a:lnTo>
                    <a:lnTo>
                      <a:pt x="594" y="718"/>
                    </a:lnTo>
                    <a:lnTo>
                      <a:pt x="608" y="716"/>
                    </a:lnTo>
                    <a:lnTo>
                      <a:pt x="634" y="708"/>
                    </a:lnTo>
                    <a:lnTo>
                      <a:pt x="658" y="700"/>
                    </a:lnTo>
                    <a:lnTo>
                      <a:pt x="672" y="692"/>
                    </a:lnTo>
                    <a:lnTo>
                      <a:pt x="672" y="692"/>
                    </a:lnTo>
                    <a:lnTo>
                      <a:pt x="676" y="688"/>
                    </a:lnTo>
                    <a:lnTo>
                      <a:pt x="678" y="680"/>
                    </a:lnTo>
                    <a:lnTo>
                      <a:pt x="682" y="668"/>
                    </a:lnTo>
                    <a:lnTo>
                      <a:pt x="686" y="656"/>
                    </a:lnTo>
                    <a:lnTo>
                      <a:pt x="686" y="656"/>
                    </a:lnTo>
                    <a:lnTo>
                      <a:pt x="698" y="628"/>
                    </a:lnTo>
                    <a:lnTo>
                      <a:pt x="704" y="616"/>
                    </a:lnTo>
                    <a:lnTo>
                      <a:pt x="710" y="610"/>
                    </a:lnTo>
                    <a:lnTo>
                      <a:pt x="714" y="608"/>
                    </a:lnTo>
                    <a:lnTo>
                      <a:pt x="714" y="608"/>
                    </a:lnTo>
                    <a:lnTo>
                      <a:pt x="748" y="594"/>
                    </a:lnTo>
                    <a:lnTo>
                      <a:pt x="764" y="586"/>
                    </a:lnTo>
                    <a:lnTo>
                      <a:pt x="770" y="582"/>
                    </a:lnTo>
                    <a:lnTo>
                      <a:pt x="774" y="576"/>
                    </a:lnTo>
                    <a:lnTo>
                      <a:pt x="774" y="576"/>
                    </a:lnTo>
                    <a:lnTo>
                      <a:pt x="760" y="550"/>
                    </a:lnTo>
                    <a:lnTo>
                      <a:pt x="760" y="550"/>
                    </a:lnTo>
                    <a:lnTo>
                      <a:pt x="736" y="506"/>
                    </a:lnTo>
                    <a:lnTo>
                      <a:pt x="736" y="506"/>
                    </a:lnTo>
                    <a:lnTo>
                      <a:pt x="720" y="482"/>
                    </a:lnTo>
                    <a:lnTo>
                      <a:pt x="708" y="466"/>
                    </a:lnTo>
                    <a:lnTo>
                      <a:pt x="702" y="454"/>
                    </a:lnTo>
                    <a:lnTo>
                      <a:pt x="702" y="454"/>
                    </a:lnTo>
                    <a:lnTo>
                      <a:pt x="700" y="444"/>
                    </a:lnTo>
                    <a:lnTo>
                      <a:pt x="698" y="432"/>
                    </a:lnTo>
                    <a:lnTo>
                      <a:pt x="698" y="426"/>
                    </a:lnTo>
                    <a:lnTo>
                      <a:pt x="700" y="422"/>
                    </a:lnTo>
                    <a:lnTo>
                      <a:pt x="702" y="418"/>
                    </a:lnTo>
                    <a:lnTo>
                      <a:pt x="706" y="418"/>
                    </a:lnTo>
                    <a:lnTo>
                      <a:pt x="706" y="418"/>
                    </a:lnTo>
                    <a:lnTo>
                      <a:pt x="740" y="422"/>
                    </a:lnTo>
                    <a:lnTo>
                      <a:pt x="764" y="424"/>
                    </a:lnTo>
                    <a:lnTo>
                      <a:pt x="764" y="424"/>
                    </a:lnTo>
                    <a:lnTo>
                      <a:pt x="774" y="430"/>
                    </a:lnTo>
                    <a:lnTo>
                      <a:pt x="808" y="374"/>
                    </a:lnTo>
                    <a:lnTo>
                      <a:pt x="808" y="374"/>
                    </a:lnTo>
                    <a:lnTo>
                      <a:pt x="814" y="360"/>
                    </a:lnTo>
                    <a:lnTo>
                      <a:pt x="816" y="350"/>
                    </a:lnTo>
                    <a:lnTo>
                      <a:pt x="816" y="346"/>
                    </a:lnTo>
                    <a:lnTo>
                      <a:pt x="814" y="344"/>
                    </a:lnTo>
                    <a:lnTo>
                      <a:pt x="814" y="344"/>
                    </a:lnTo>
                    <a:lnTo>
                      <a:pt x="798" y="332"/>
                    </a:lnTo>
                    <a:lnTo>
                      <a:pt x="786" y="322"/>
                    </a:lnTo>
                    <a:lnTo>
                      <a:pt x="786" y="322"/>
                    </a:lnTo>
                    <a:lnTo>
                      <a:pt x="780" y="320"/>
                    </a:lnTo>
                    <a:lnTo>
                      <a:pt x="772" y="318"/>
                    </a:lnTo>
                    <a:lnTo>
                      <a:pt x="758" y="318"/>
                    </a:lnTo>
                    <a:lnTo>
                      <a:pt x="758" y="318"/>
                    </a:lnTo>
                    <a:lnTo>
                      <a:pt x="726" y="324"/>
                    </a:lnTo>
                    <a:lnTo>
                      <a:pt x="704" y="304"/>
                    </a:lnTo>
                    <a:lnTo>
                      <a:pt x="704" y="304"/>
                    </a:lnTo>
                    <a:lnTo>
                      <a:pt x="706" y="304"/>
                    </a:lnTo>
                    <a:lnTo>
                      <a:pt x="710" y="304"/>
                    </a:lnTo>
                    <a:lnTo>
                      <a:pt x="710" y="302"/>
                    </a:lnTo>
                    <a:lnTo>
                      <a:pt x="712" y="300"/>
                    </a:lnTo>
                    <a:lnTo>
                      <a:pt x="712" y="296"/>
                    </a:lnTo>
                    <a:lnTo>
                      <a:pt x="710" y="292"/>
                    </a:lnTo>
                    <a:lnTo>
                      <a:pt x="710" y="292"/>
                    </a:lnTo>
                    <a:lnTo>
                      <a:pt x="700" y="276"/>
                    </a:lnTo>
                    <a:lnTo>
                      <a:pt x="698" y="272"/>
                    </a:lnTo>
                    <a:lnTo>
                      <a:pt x="694" y="270"/>
                    </a:lnTo>
                    <a:lnTo>
                      <a:pt x="694" y="270"/>
                    </a:lnTo>
                    <a:lnTo>
                      <a:pt x="686" y="268"/>
                    </a:lnTo>
                    <a:lnTo>
                      <a:pt x="682" y="268"/>
                    </a:lnTo>
                    <a:lnTo>
                      <a:pt x="678" y="264"/>
                    </a:lnTo>
                    <a:lnTo>
                      <a:pt x="678" y="264"/>
                    </a:lnTo>
                    <a:lnTo>
                      <a:pt x="664" y="250"/>
                    </a:lnTo>
                    <a:lnTo>
                      <a:pt x="652" y="232"/>
                    </a:lnTo>
                    <a:lnTo>
                      <a:pt x="652" y="232"/>
                    </a:lnTo>
                    <a:lnTo>
                      <a:pt x="646" y="228"/>
                    </a:lnTo>
                    <a:lnTo>
                      <a:pt x="636" y="222"/>
                    </a:lnTo>
                    <a:lnTo>
                      <a:pt x="626" y="218"/>
                    </a:lnTo>
                    <a:lnTo>
                      <a:pt x="618" y="214"/>
                    </a:lnTo>
                    <a:lnTo>
                      <a:pt x="618" y="214"/>
                    </a:lnTo>
                    <a:lnTo>
                      <a:pt x="616" y="210"/>
                    </a:lnTo>
                    <a:lnTo>
                      <a:pt x="616" y="202"/>
                    </a:lnTo>
                    <a:lnTo>
                      <a:pt x="614" y="184"/>
                    </a:lnTo>
                    <a:lnTo>
                      <a:pt x="614" y="148"/>
                    </a:lnTo>
                    <a:lnTo>
                      <a:pt x="614" y="148"/>
                    </a:lnTo>
                    <a:lnTo>
                      <a:pt x="618" y="118"/>
                    </a:lnTo>
                    <a:lnTo>
                      <a:pt x="622" y="102"/>
                    </a:lnTo>
                    <a:lnTo>
                      <a:pt x="622" y="94"/>
                    </a:lnTo>
                    <a:lnTo>
                      <a:pt x="622" y="94"/>
                    </a:lnTo>
                    <a:lnTo>
                      <a:pt x="620" y="90"/>
                    </a:lnTo>
                    <a:lnTo>
                      <a:pt x="594" y="70"/>
                    </a:lnTo>
                    <a:lnTo>
                      <a:pt x="590" y="68"/>
                    </a:lnTo>
                    <a:lnTo>
                      <a:pt x="590" y="68"/>
                    </a:lnTo>
                    <a:lnTo>
                      <a:pt x="584" y="62"/>
                    </a:lnTo>
                    <a:lnTo>
                      <a:pt x="574" y="54"/>
                    </a:lnTo>
                    <a:lnTo>
                      <a:pt x="574" y="54"/>
                    </a:lnTo>
                    <a:lnTo>
                      <a:pt x="570" y="52"/>
                    </a:lnTo>
                    <a:lnTo>
                      <a:pt x="562" y="50"/>
                    </a:lnTo>
                    <a:lnTo>
                      <a:pt x="550" y="50"/>
                    </a:lnTo>
                    <a:lnTo>
                      <a:pt x="550" y="50"/>
                    </a:lnTo>
                    <a:lnTo>
                      <a:pt x="530" y="48"/>
                    </a:lnTo>
                    <a:lnTo>
                      <a:pt x="518" y="44"/>
                    </a:lnTo>
                    <a:lnTo>
                      <a:pt x="508" y="42"/>
                    </a:lnTo>
                    <a:lnTo>
                      <a:pt x="508" y="42"/>
                    </a:lnTo>
                    <a:lnTo>
                      <a:pt x="496" y="38"/>
                    </a:lnTo>
                    <a:lnTo>
                      <a:pt x="480" y="34"/>
                    </a:lnTo>
                    <a:lnTo>
                      <a:pt x="450" y="30"/>
                    </a:lnTo>
                    <a:lnTo>
                      <a:pt x="450" y="30"/>
                    </a:lnTo>
                    <a:lnTo>
                      <a:pt x="420" y="22"/>
                    </a:lnTo>
                    <a:lnTo>
                      <a:pt x="394" y="14"/>
                    </a:lnTo>
                    <a:lnTo>
                      <a:pt x="394" y="14"/>
                    </a:lnTo>
                    <a:lnTo>
                      <a:pt x="386" y="12"/>
                    </a:lnTo>
                    <a:lnTo>
                      <a:pt x="374" y="8"/>
                    </a:lnTo>
                    <a:lnTo>
                      <a:pt x="360" y="0"/>
                    </a:lnTo>
                    <a:lnTo>
                      <a:pt x="360" y="0"/>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170" name="Freeform 28">
                <a:extLst>
                  <a:ext uri="{FF2B5EF4-FFF2-40B4-BE49-F238E27FC236}">
                    <a16:creationId xmlns:a16="http://schemas.microsoft.com/office/drawing/2014/main" id="{2D8946C7-58AA-436D-2236-01485D4FA738}"/>
                  </a:ext>
                </a:extLst>
              </p:cNvPr>
              <p:cNvSpPr>
                <a:spLocks/>
              </p:cNvSpPr>
              <p:nvPr/>
            </p:nvSpPr>
            <p:spPr bwMode="auto">
              <a:xfrm>
                <a:off x="5669967" y="2912017"/>
                <a:ext cx="505262" cy="440294"/>
              </a:xfrm>
              <a:custGeom>
                <a:avLst/>
                <a:gdLst/>
                <a:ahLst/>
                <a:cxnLst>
                  <a:cxn ang="0">
                    <a:pos x="2" y="60"/>
                  </a:cxn>
                  <a:cxn ang="0">
                    <a:pos x="14" y="50"/>
                  </a:cxn>
                  <a:cxn ang="0">
                    <a:pos x="44" y="38"/>
                  </a:cxn>
                  <a:cxn ang="0">
                    <a:pos x="88" y="24"/>
                  </a:cxn>
                  <a:cxn ang="0">
                    <a:pos x="148" y="10"/>
                  </a:cxn>
                  <a:cxn ang="0">
                    <a:pos x="200" y="12"/>
                  </a:cxn>
                  <a:cxn ang="0">
                    <a:pos x="214" y="12"/>
                  </a:cxn>
                  <a:cxn ang="0">
                    <a:pos x="266" y="8"/>
                  </a:cxn>
                  <a:cxn ang="0">
                    <a:pos x="306" y="0"/>
                  </a:cxn>
                  <a:cxn ang="0">
                    <a:pos x="330" y="16"/>
                  </a:cxn>
                  <a:cxn ang="0">
                    <a:pos x="348" y="26"/>
                  </a:cxn>
                  <a:cxn ang="0">
                    <a:pos x="384" y="44"/>
                  </a:cxn>
                  <a:cxn ang="0">
                    <a:pos x="402" y="54"/>
                  </a:cxn>
                  <a:cxn ang="0">
                    <a:pos x="406" y="60"/>
                  </a:cxn>
                  <a:cxn ang="0">
                    <a:pos x="422" y="80"/>
                  </a:cxn>
                  <a:cxn ang="0">
                    <a:pos x="434" y="88"/>
                  </a:cxn>
                  <a:cxn ang="0">
                    <a:pos x="436" y="116"/>
                  </a:cxn>
                  <a:cxn ang="0">
                    <a:pos x="442" y="130"/>
                  </a:cxn>
                  <a:cxn ang="0">
                    <a:pos x="458" y="154"/>
                  </a:cxn>
                  <a:cxn ang="0">
                    <a:pos x="464" y="174"/>
                  </a:cxn>
                  <a:cxn ang="0">
                    <a:pos x="454" y="184"/>
                  </a:cxn>
                  <a:cxn ang="0">
                    <a:pos x="420" y="222"/>
                  </a:cxn>
                  <a:cxn ang="0">
                    <a:pos x="410" y="236"/>
                  </a:cxn>
                  <a:cxn ang="0">
                    <a:pos x="404" y="254"/>
                  </a:cxn>
                  <a:cxn ang="0">
                    <a:pos x="400" y="268"/>
                  </a:cxn>
                  <a:cxn ang="0">
                    <a:pos x="402" y="304"/>
                  </a:cxn>
                  <a:cxn ang="0">
                    <a:pos x="402" y="336"/>
                  </a:cxn>
                  <a:cxn ang="0">
                    <a:pos x="400" y="340"/>
                  </a:cxn>
                  <a:cxn ang="0">
                    <a:pos x="388" y="344"/>
                  </a:cxn>
                  <a:cxn ang="0">
                    <a:pos x="378" y="348"/>
                  </a:cxn>
                  <a:cxn ang="0">
                    <a:pos x="350" y="360"/>
                  </a:cxn>
                  <a:cxn ang="0">
                    <a:pos x="338" y="368"/>
                  </a:cxn>
                  <a:cxn ang="0">
                    <a:pos x="304" y="394"/>
                  </a:cxn>
                  <a:cxn ang="0">
                    <a:pos x="296" y="398"/>
                  </a:cxn>
                  <a:cxn ang="0">
                    <a:pos x="262" y="400"/>
                  </a:cxn>
                  <a:cxn ang="0">
                    <a:pos x="236" y="400"/>
                  </a:cxn>
                  <a:cxn ang="0">
                    <a:pos x="202" y="354"/>
                  </a:cxn>
                  <a:cxn ang="0">
                    <a:pos x="198" y="350"/>
                  </a:cxn>
                  <a:cxn ang="0">
                    <a:pos x="178" y="344"/>
                  </a:cxn>
                  <a:cxn ang="0">
                    <a:pos x="158" y="336"/>
                  </a:cxn>
                  <a:cxn ang="0">
                    <a:pos x="156" y="332"/>
                  </a:cxn>
                  <a:cxn ang="0">
                    <a:pos x="154" y="298"/>
                  </a:cxn>
                  <a:cxn ang="0">
                    <a:pos x="150" y="258"/>
                  </a:cxn>
                  <a:cxn ang="0">
                    <a:pos x="148" y="250"/>
                  </a:cxn>
                  <a:cxn ang="0">
                    <a:pos x="134" y="234"/>
                  </a:cxn>
                  <a:cxn ang="0">
                    <a:pos x="122" y="226"/>
                  </a:cxn>
                  <a:cxn ang="0">
                    <a:pos x="106" y="224"/>
                  </a:cxn>
                  <a:cxn ang="0">
                    <a:pos x="98" y="224"/>
                  </a:cxn>
                  <a:cxn ang="0">
                    <a:pos x="62" y="216"/>
                  </a:cxn>
                  <a:cxn ang="0">
                    <a:pos x="34" y="206"/>
                  </a:cxn>
                  <a:cxn ang="0">
                    <a:pos x="32" y="176"/>
                  </a:cxn>
                  <a:cxn ang="0">
                    <a:pos x="32" y="166"/>
                  </a:cxn>
                  <a:cxn ang="0">
                    <a:pos x="28" y="148"/>
                  </a:cxn>
                  <a:cxn ang="0">
                    <a:pos x="20" y="126"/>
                  </a:cxn>
                  <a:cxn ang="0">
                    <a:pos x="14" y="110"/>
                  </a:cxn>
                  <a:cxn ang="0">
                    <a:pos x="0" y="72"/>
                  </a:cxn>
                  <a:cxn ang="0">
                    <a:pos x="2" y="60"/>
                  </a:cxn>
                </a:cxnLst>
                <a:rect l="0" t="0" r="r" b="b"/>
                <a:pathLst>
                  <a:path w="464" h="400">
                    <a:moveTo>
                      <a:pt x="2" y="60"/>
                    </a:moveTo>
                    <a:lnTo>
                      <a:pt x="2" y="60"/>
                    </a:lnTo>
                    <a:lnTo>
                      <a:pt x="14" y="50"/>
                    </a:lnTo>
                    <a:lnTo>
                      <a:pt x="14" y="50"/>
                    </a:lnTo>
                    <a:lnTo>
                      <a:pt x="28" y="44"/>
                    </a:lnTo>
                    <a:lnTo>
                      <a:pt x="44" y="38"/>
                    </a:lnTo>
                    <a:lnTo>
                      <a:pt x="88" y="24"/>
                    </a:lnTo>
                    <a:lnTo>
                      <a:pt x="88" y="24"/>
                    </a:lnTo>
                    <a:lnTo>
                      <a:pt x="120" y="16"/>
                    </a:lnTo>
                    <a:lnTo>
                      <a:pt x="148" y="10"/>
                    </a:lnTo>
                    <a:lnTo>
                      <a:pt x="174" y="10"/>
                    </a:lnTo>
                    <a:lnTo>
                      <a:pt x="200" y="12"/>
                    </a:lnTo>
                    <a:lnTo>
                      <a:pt x="200" y="12"/>
                    </a:lnTo>
                    <a:lnTo>
                      <a:pt x="214" y="12"/>
                    </a:lnTo>
                    <a:lnTo>
                      <a:pt x="232" y="12"/>
                    </a:lnTo>
                    <a:lnTo>
                      <a:pt x="266" y="8"/>
                    </a:lnTo>
                    <a:lnTo>
                      <a:pt x="306" y="0"/>
                    </a:lnTo>
                    <a:lnTo>
                      <a:pt x="306" y="0"/>
                    </a:lnTo>
                    <a:lnTo>
                      <a:pt x="316" y="8"/>
                    </a:lnTo>
                    <a:lnTo>
                      <a:pt x="330" y="16"/>
                    </a:lnTo>
                    <a:lnTo>
                      <a:pt x="348" y="26"/>
                    </a:lnTo>
                    <a:lnTo>
                      <a:pt x="348" y="26"/>
                    </a:lnTo>
                    <a:lnTo>
                      <a:pt x="368" y="36"/>
                    </a:lnTo>
                    <a:lnTo>
                      <a:pt x="384" y="44"/>
                    </a:lnTo>
                    <a:lnTo>
                      <a:pt x="398" y="50"/>
                    </a:lnTo>
                    <a:lnTo>
                      <a:pt x="402" y="54"/>
                    </a:lnTo>
                    <a:lnTo>
                      <a:pt x="406" y="60"/>
                    </a:lnTo>
                    <a:lnTo>
                      <a:pt x="406" y="60"/>
                    </a:lnTo>
                    <a:lnTo>
                      <a:pt x="414" y="70"/>
                    </a:lnTo>
                    <a:lnTo>
                      <a:pt x="422" y="80"/>
                    </a:lnTo>
                    <a:lnTo>
                      <a:pt x="434" y="88"/>
                    </a:lnTo>
                    <a:lnTo>
                      <a:pt x="434" y="88"/>
                    </a:lnTo>
                    <a:lnTo>
                      <a:pt x="434" y="104"/>
                    </a:lnTo>
                    <a:lnTo>
                      <a:pt x="436" y="116"/>
                    </a:lnTo>
                    <a:lnTo>
                      <a:pt x="438" y="124"/>
                    </a:lnTo>
                    <a:lnTo>
                      <a:pt x="442" y="130"/>
                    </a:lnTo>
                    <a:lnTo>
                      <a:pt x="442" y="130"/>
                    </a:lnTo>
                    <a:lnTo>
                      <a:pt x="458" y="154"/>
                    </a:lnTo>
                    <a:lnTo>
                      <a:pt x="462" y="166"/>
                    </a:lnTo>
                    <a:lnTo>
                      <a:pt x="464" y="174"/>
                    </a:lnTo>
                    <a:lnTo>
                      <a:pt x="464" y="174"/>
                    </a:lnTo>
                    <a:lnTo>
                      <a:pt x="454" y="184"/>
                    </a:lnTo>
                    <a:lnTo>
                      <a:pt x="438" y="202"/>
                    </a:lnTo>
                    <a:lnTo>
                      <a:pt x="420" y="222"/>
                    </a:lnTo>
                    <a:lnTo>
                      <a:pt x="410" y="236"/>
                    </a:lnTo>
                    <a:lnTo>
                      <a:pt x="410" y="236"/>
                    </a:lnTo>
                    <a:lnTo>
                      <a:pt x="406" y="246"/>
                    </a:lnTo>
                    <a:lnTo>
                      <a:pt x="404" y="254"/>
                    </a:lnTo>
                    <a:lnTo>
                      <a:pt x="400" y="268"/>
                    </a:lnTo>
                    <a:lnTo>
                      <a:pt x="400" y="268"/>
                    </a:lnTo>
                    <a:lnTo>
                      <a:pt x="400" y="282"/>
                    </a:lnTo>
                    <a:lnTo>
                      <a:pt x="402" y="304"/>
                    </a:lnTo>
                    <a:lnTo>
                      <a:pt x="404" y="324"/>
                    </a:lnTo>
                    <a:lnTo>
                      <a:pt x="402" y="336"/>
                    </a:lnTo>
                    <a:lnTo>
                      <a:pt x="402" y="336"/>
                    </a:lnTo>
                    <a:lnTo>
                      <a:pt x="400" y="340"/>
                    </a:lnTo>
                    <a:lnTo>
                      <a:pt x="396" y="342"/>
                    </a:lnTo>
                    <a:lnTo>
                      <a:pt x="388" y="344"/>
                    </a:lnTo>
                    <a:lnTo>
                      <a:pt x="378" y="348"/>
                    </a:lnTo>
                    <a:lnTo>
                      <a:pt x="378" y="348"/>
                    </a:lnTo>
                    <a:lnTo>
                      <a:pt x="358" y="356"/>
                    </a:lnTo>
                    <a:lnTo>
                      <a:pt x="350" y="360"/>
                    </a:lnTo>
                    <a:lnTo>
                      <a:pt x="338" y="368"/>
                    </a:lnTo>
                    <a:lnTo>
                      <a:pt x="338" y="368"/>
                    </a:lnTo>
                    <a:lnTo>
                      <a:pt x="314" y="388"/>
                    </a:lnTo>
                    <a:lnTo>
                      <a:pt x="304" y="394"/>
                    </a:lnTo>
                    <a:lnTo>
                      <a:pt x="296" y="398"/>
                    </a:lnTo>
                    <a:lnTo>
                      <a:pt x="296" y="398"/>
                    </a:lnTo>
                    <a:lnTo>
                      <a:pt x="282" y="398"/>
                    </a:lnTo>
                    <a:lnTo>
                      <a:pt x="262" y="400"/>
                    </a:lnTo>
                    <a:lnTo>
                      <a:pt x="236" y="400"/>
                    </a:lnTo>
                    <a:lnTo>
                      <a:pt x="236" y="400"/>
                    </a:lnTo>
                    <a:lnTo>
                      <a:pt x="222" y="382"/>
                    </a:lnTo>
                    <a:lnTo>
                      <a:pt x="202" y="354"/>
                    </a:lnTo>
                    <a:lnTo>
                      <a:pt x="202" y="354"/>
                    </a:lnTo>
                    <a:lnTo>
                      <a:pt x="198" y="350"/>
                    </a:lnTo>
                    <a:lnTo>
                      <a:pt x="192" y="348"/>
                    </a:lnTo>
                    <a:lnTo>
                      <a:pt x="178" y="344"/>
                    </a:lnTo>
                    <a:lnTo>
                      <a:pt x="164" y="338"/>
                    </a:lnTo>
                    <a:lnTo>
                      <a:pt x="158" y="336"/>
                    </a:lnTo>
                    <a:lnTo>
                      <a:pt x="156" y="332"/>
                    </a:lnTo>
                    <a:lnTo>
                      <a:pt x="156" y="332"/>
                    </a:lnTo>
                    <a:lnTo>
                      <a:pt x="154" y="318"/>
                    </a:lnTo>
                    <a:lnTo>
                      <a:pt x="154" y="298"/>
                    </a:lnTo>
                    <a:lnTo>
                      <a:pt x="152" y="276"/>
                    </a:lnTo>
                    <a:lnTo>
                      <a:pt x="150" y="258"/>
                    </a:lnTo>
                    <a:lnTo>
                      <a:pt x="150" y="258"/>
                    </a:lnTo>
                    <a:lnTo>
                      <a:pt x="148" y="250"/>
                    </a:lnTo>
                    <a:lnTo>
                      <a:pt x="144" y="244"/>
                    </a:lnTo>
                    <a:lnTo>
                      <a:pt x="134" y="234"/>
                    </a:lnTo>
                    <a:lnTo>
                      <a:pt x="128" y="230"/>
                    </a:lnTo>
                    <a:lnTo>
                      <a:pt x="122" y="226"/>
                    </a:lnTo>
                    <a:lnTo>
                      <a:pt x="114" y="226"/>
                    </a:lnTo>
                    <a:lnTo>
                      <a:pt x="106" y="224"/>
                    </a:lnTo>
                    <a:lnTo>
                      <a:pt x="106" y="224"/>
                    </a:lnTo>
                    <a:lnTo>
                      <a:pt x="98" y="224"/>
                    </a:lnTo>
                    <a:lnTo>
                      <a:pt x="86" y="222"/>
                    </a:lnTo>
                    <a:lnTo>
                      <a:pt x="62" y="216"/>
                    </a:lnTo>
                    <a:lnTo>
                      <a:pt x="34" y="206"/>
                    </a:lnTo>
                    <a:lnTo>
                      <a:pt x="34" y="206"/>
                    </a:lnTo>
                    <a:lnTo>
                      <a:pt x="34" y="190"/>
                    </a:lnTo>
                    <a:lnTo>
                      <a:pt x="32" y="176"/>
                    </a:lnTo>
                    <a:lnTo>
                      <a:pt x="32" y="166"/>
                    </a:lnTo>
                    <a:lnTo>
                      <a:pt x="32" y="166"/>
                    </a:lnTo>
                    <a:lnTo>
                      <a:pt x="32" y="156"/>
                    </a:lnTo>
                    <a:lnTo>
                      <a:pt x="28" y="148"/>
                    </a:lnTo>
                    <a:lnTo>
                      <a:pt x="24" y="138"/>
                    </a:lnTo>
                    <a:lnTo>
                      <a:pt x="20" y="126"/>
                    </a:lnTo>
                    <a:lnTo>
                      <a:pt x="20" y="126"/>
                    </a:lnTo>
                    <a:lnTo>
                      <a:pt x="14" y="110"/>
                    </a:lnTo>
                    <a:lnTo>
                      <a:pt x="6" y="90"/>
                    </a:lnTo>
                    <a:lnTo>
                      <a:pt x="0" y="72"/>
                    </a:lnTo>
                    <a:lnTo>
                      <a:pt x="0" y="64"/>
                    </a:lnTo>
                    <a:lnTo>
                      <a:pt x="2" y="60"/>
                    </a:lnTo>
                    <a:lnTo>
                      <a:pt x="2" y="60"/>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171" name="Freeform 29">
                <a:extLst>
                  <a:ext uri="{FF2B5EF4-FFF2-40B4-BE49-F238E27FC236}">
                    <a16:creationId xmlns:a16="http://schemas.microsoft.com/office/drawing/2014/main" id="{E6E3D925-15FA-CEA3-0F05-60FB0BF43EC4}"/>
                  </a:ext>
                </a:extLst>
              </p:cNvPr>
              <p:cNvSpPr>
                <a:spLocks/>
              </p:cNvSpPr>
              <p:nvPr/>
            </p:nvSpPr>
            <p:spPr bwMode="auto">
              <a:xfrm>
                <a:off x="5848552" y="2363851"/>
                <a:ext cx="411615" cy="339026"/>
              </a:xfrm>
              <a:custGeom>
                <a:avLst/>
                <a:gdLst/>
                <a:ahLst/>
                <a:cxnLst>
                  <a:cxn ang="0">
                    <a:pos x="314" y="8"/>
                  </a:cxn>
                  <a:cxn ang="0">
                    <a:pos x="290" y="14"/>
                  </a:cxn>
                  <a:cxn ang="0">
                    <a:pos x="270" y="14"/>
                  </a:cxn>
                  <a:cxn ang="0">
                    <a:pos x="228" y="6"/>
                  </a:cxn>
                  <a:cxn ang="0">
                    <a:pos x="194" y="0"/>
                  </a:cxn>
                  <a:cxn ang="0">
                    <a:pos x="180" y="0"/>
                  </a:cxn>
                  <a:cxn ang="0">
                    <a:pos x="160" y="2"/>
                  </a:cxn>
                  <a:cxn ang="0">
                    <a:pos x="150" y="8"/>
                  </a:cxn>
                  <a:cxn ang="0">
                    <a:pos x="136" y="16"/>
                  </a:cxn>
                  <a:cxn ang="0">
                    <a:pos x="128" y="18"/>
                  </a:cxn>
                  <a:cxn ang="0">
                    <a:pos x="76" y="38"/>
                  </a:cxn>
                  <a:cxn ang="0">
                    <a:pos x="28" y="62"/>
                  </a:cxn>
                  <a:cxn ang="0">
                    <a:pos x="14" y="68"/>
                  </a:cxn>
                  <a:cxn ang="0">
                    <a:pos x="0" y="76"/>
                  </a:cxn>
                  <a:cxn ang="0">
                    <a:pos x="0" y="88"/>
                  </a:cxn>
                  <a:cxn ang="0">
                    <a:pos x="2" y="98"/>
                  </a:cxn>
                  <a:cxn ang="0">
                    <a:pos x="10" y="136"/>
                  </a:cxn>
                  <a:cxn ang="0">
                    <a:pos x="22" y="170"/>
                  </a:cxn>
                  <a:cxn ang="0">
                    <a:pos x="26" y="178"/>
                  </a:cxn>
                  <a:cxn ang="0">
                    <a:pos x="30" y="200"/>
                  </a:cxn>
                  <a:cxn ang="0">
                    <a:pos x="36" y="208"/>
                  </a:cxn>
                  <a:cxn ang="0">
                    <a:pos x="54" y="206"/>
                  </a:cxn>
                  <a:cxn ang="0">
                    <a:pos x="78" y="204"/>
                  </a:cxn>
                  <a:cxn ang="0">
                    <a:pos x="94" y="206"/>
                  </a:cxn>
                  <a:cxn ang="0">
                    <a:pos x="106" y="214"/>
                  </a:cxn>
                  <a:cxn ang="0">
                    <a:pos x="118" y="226"/>
                  </a:cxn>
                  <a:cxn ang="0">
                    <a:pos x="130" y="234"/>
                  </a:cxn>
                  <a:cxn ang="0">
                    <a:pos x="160" y="242"/>
                  </a:cxn>
                  <a:cxn ang="0">
                    <a:pos x="180" y="252"/>
                  </a:cxn>
                  <a:cxn ang="0">
                    <a:pos x="190" y="260"/>
                  </a:cxn>
                  <a:cxn ang="0">
                    <a:pos x="212" y="284"/>
                  </a:cxn>
                  <a:cxn ang="0">
                    <a:pos x="228" y="302"/>
                  </a:cxn>
                  <a:cxn ang="0">
                    <a:pos x="234" y="306"/>
                  </a:cxn>
                  <a:cxn ang="0">
                    <a:pos x="252" y="308"/>
                  </a:cxn>
                  <a:cxn ang="0">
                    <a:pos x="282" y="302"/>
                  </a:cxn>
                  <a:cxn ang="0">
                    <a:pos x="304" y="302"/>
                  </a:cxn>
                  <a:cxn ang="0">
                    <a:pos x="324" y="306"/>
                  </a:cxn>
                  <a:cxn ang="0">
                    <a:pos x="326" y="306"/>
                  </a:cxn>
                  <a:cxn ang="0">
                    <a:pos x="324" y="254"/>
                  </a:cxn>
                  <a:cxn ang="0">
                    <a:pos x="328" y="246"/>
                  </a:cxn>
                  <a:cxn ang="0">
                    <a:pos x="330" y="246"/>
                  </a:cxn>
                  <a:cxn ang="0">
                    <a:pos x="370" y="258"/>
                  </a:cxn>
                  <a:cxn ang="0">
                    <a:pos x="378" y="256"/>
                  </a:cxn>
                  <a:cxn ang="0">
                    <a:pos x="376" y="250"/>
                  </a:cxn>
                  <a:cxn ang="0">
                    <a:pos x="364" y="228"/>
                  </a:cxn>
                  <a:cxn ang="0">
                    <a:pos x="340" y="200"/>
                  </a:cxn>
                  <a:cxn ang="0">
                    <a:pos x="328" y="186"/>
                  </a:cxn>
                  <a:cxn ang="0">
                    <a:pos x="324" y="176"/>
                  </a:cxn>
                  <a:cxn ang="0">
                    <a:pos x="328" y="172"/>
                  </a:cxn>
                  <a:cxn ang="0">
                    <a:pos x="334" y="168"/>
                  </a:cxn>
                  <a:cxn ang="0">
                    <a:pos x="334" y="158"/>
                  </a:cxn>
                  <a:cxn ang="0">
                    <a:pos x="330" y="112"/>
                  </a:cxn>
                  <a:cxn ang="0">
                    <a:pos x="328" y="94"/>
                  </a:cxn>
                  <a:cxn ang="0">
                    <a:pos x="324" y="82"/>
                  </a:cxn>
                  <a:cxn ang="0">
                    <a:pos x="310" y="66"/>
                  </a:cxn>
                  <a:cxn ang="0">
                    <a:pos x="304" y="54"/>
                  </a:cxn>
                  <a:cxn ang="0">
                    <a:pos x="306" y="48"/>
                  </a:cxn>
                  <a:cxn ang="0">
                    <a:pos x="314" y="16"/>
                  </a:cxn>
                  <a:cxn ang="0">
                    <a:pos x="314" y="8"/>
                  </a:cxn>
                </a:cxnLst>
                <a:rect l="0" t="0" r="r" b="b"/>
                <a:pathLst>
                  <a:path w="378" h="308">
                    <a:moveTo>
                      <a:pt x="314" y="8"/>
                    </a:moveTo>
                    <a:lnTo>
                      <a:pt x="314" y="8"/>
                    </a:lnTo>
                    <a:lnTo>
                      <a:pt x="304" y="12"/>
                    </a:lnTo>
                    <a:lnTo>
                      <a:pt x="290" y="14"/>
                    </a:lnTo>
                    <a:lnTo>
                      <a:pt x="270" y="14"/>
                    </a:lnTo>
                    <a:lnTo>
                      <a:pt x="270" y="14"/>
                    </a:lnTo>
                    <a:lnTo>
                      <a:pt x="248" y="12"/>
                    </a:lnTo>
                    <a:lnTo>
                      <a:pt x="228" y="6"/>
                    </a:lnTo>
                    <a:lnTo>
                      <a:pt x="206" y="2"/>
                    </a:lnTo>
                    <a:lnTo>
                      <a:pt x="194" y="0"/>
                    </a:lnTo>
                    <a:lnTo>
                      <a:pt x="180" y="0"/>
                    </a:lnTo>
                    <a:lnTo>
                      <a:pt x="180" y="0"/>
                    </a:lnTo>
                    <a:lnTo>
                      <a:pt x="170" y="2"/>
                    </a:lnTo>
                    <a:lnTo>
                      <a:pt x="160" y="2"/>
                    </a:lnTo>
                    <a:lnTo>
                      <a:pt x="154" y="6"/>
                    </a:lnTo>
                    <a:lnTo>
                      <a:pt x="150" y="8"/>
                    </a:lnTo>
                    <a:lnTo>
                      <a:pt x="142" y="14"/>
                    </a:lnTo>
                    <a:lnTo>
                      <a:pt x="136" y="16"/>
                    </a:lnTo>
                    <a:lnTo>
                      <a:pt x="128" y="18"/>
                    </a:lnTo>
                    <a:lnTo>
                      <a:pt x="128" y="18"/>
                    </a:lnTo>
                    <a:lnTo>
                      <a:pt x="104" y="26"/>
                    </a:lnTo>
                    <a:lnTo>
                      <a:pt x="76" y="38"/>
                    </a:lnTo>
                    <a:lnTo>
                      <a:pt x="48" y="52"/>
                    </a:lnTo>
                    <a:lnTo>
                      <a:pt x="28" y="62"/>
                    </a:lnTo>
                    <a:lnTo>
                      <a:pt x="28" y="62"/>
                    </a:lnTo>
                    <a:lnTo>
                      <a:pt x="14" y="68"/>
                    </a:lnTo>
                    <a:lnTo>
                      <a:pt x="4" y="74"/>
                    </a:lnTo>
                    <a:lnTo>
                      <a:pt x="0" y="76"/>
                    </a:lnTo>
                    <a:lnTo>
                      <a:pt x="0" y="82"/>
                    </a:lnTo>
                    <a:lnTo>
                      <a:pt x="0" y="88"/>
                    </a:lnTo>
                    <a:lnTo>
                      <a:pt x="2" y="98"/>
                    </a:lnTo>
                    <a:lnTo>
                      <a:pt x="2" y="98"/>
                    </a:lnTo>
                    <a:lnTo>
                      <a:pt x="6" y="120"/>
                    </a:lnTo>
                    <a:lnTo>
                      <a:pt x="10" y="136"/>
                    </a:lnTo>
                    <a:lnTo>
                      <a:pt x="14" y="152"/>
                    </a:lnTo>
                    <a:lnTo>
                      <a:pt x="22" y="170"/>
                    </a:lnTo>
                    <a:lnTo>
                      <a:pt x="22" y="170"/>
                    </a:lnTo>
                    <a:lnTo>
                      <a:pt x="26" y="178"/>
                    </a:lnTo>
                    <a:lnTo>
                      <a:pt x="28" y="188"/>
                    </a:lnTo>
                    <a:lnTo>
                      <a:pt x="30" y="200"/>
                    </a:lnTo>
                    <a:lnTo>
                      <a:pt x="32" y="204"/>
                    </a:lnTo>
                    <a:lnTo>
                      <a:pt x="36" y="208"/>
                    </a:lnTo>
                    <a:lnTo>
                      <a:pt x="44" y="208"/>
                    </a:lnTo>
                    <a:lnTo>
                      <a:pt x="54" y="206"/>
                    </a:lnTo>
                    <a:lnTo>
                      <a:pt x="54" y="206"/>
                    </a:lnTo>
                    <a:lnTo>
                      <a:pt x="78" y="204"/>
                    </a:lnTo>
                    <a:lnTo>
                      <a:pt x="86" y="204"/>
                    </a:lnTo>
                    <a:lnTo>
                      <a:pt x="94" y="206"/>
                    </a:lnTo>
                    <a:lnTo>
                      <a:pt x="100" y="210"/>
                    </a:lnTo>
                    <a:lnTo>
                      <a:pt x="106" y="214"/>
                    </a:lnTo>
                    <a:lnTo>
                      <a:pt x="118" y="226"/>
                    </a:lnTo>
                    <a:lnTo>
                      <a:pt x="118" y="226"/>
                    </a:lnTo>
                    <a:lnTo>
                      <a:pt x="124" y="230"/>
                    </a:lnTo>
                    <a:lnTo>
                      <a:pt x="130" y="234"/>
                    </a:lnTo>
                    <a:lnTo>
                      <a:pt x="144" y="238"/>
                    </a:lnTo>
                    <a:lnTo>
                      <a:pt x="160" y="242"/>
                    </a:lnTo>
                    <a:lnTo>
                      <a:pt x="170" y="246"/>
                    </a:lnTo>
                    <a:lnTo>
                      <a:pt x="180" y="252"/>
                    </a:lnTo>
                    <a:lnTo>
                      <a:pt x="180" y="252"/>
                    </a:lnTo>
                    <a:lnTo>
                      <a:pt x="190" y="260"/>
                    </a:lnTo>
                    <a:lnTo>
                      <a:pt x="198" y="268"/>
                    </a:lnTo>
                    <a:lnTo>
                      <a:pt x="212" y="284"/>
                    </a:lnTo>
                    <a:lnTo>
                      <a:pt x="222" y="296"/>
                    </a:lnTo>
                    <a:lnTo>
                      <a:pt x="228" y="302"/>
                    </a:lnTo>
                    <a:lnTo>
                      <a:pt x="234" y="306"/>
                    </a:lnTo>
                    <a:lnTo>
                      <a:pt x="234" y="306"/>
                    </a:lnTo>
                    <a:lnTo>
                      <a:pt x="244" y="308"/>
                    </a:lnTo>
                    <a:lnTo>
                      <a:pt x="252" y="308"/>
                    </a:lnTo>
                    <a:lnTo>
                      <a:pt x="262" y="304"/>
                    </a:lnTo>
                    <a:lnTo>
                      <a:pt x="282" y="302"/>
                    </a:lnTo>
                    <a:lnTo>
                      <a:pt x="282" y="302"/>
                    </a:lnTo>
                    <a:lnTo>
                      <a:pt x="304" y="302"/>
                    </a:lnTo>
                    <a:lnTo>
                      <a:pt x="316" y="304"/>
                    </a:lnTo>
                    <a:lnTo>
                      <a:pt x="324" y="306"/>
                    </a:lnTo>
                    <a:lnTo>
                      <a:pt x="326" y="306"/>
                    </a:lnTo>
                    <a:lnTo>
                      <a:pt x="326" y="306"/>
                    </a:lnTo>
                    <a:lnTo>
                      <a:pt x="324" y="276"/>
                    </a:lnTo>
                    <a:lnTo>
                      <a:pt x="324" y="254"/>
                    </a:lnTo>
                    <a:lnTo>
                      <a:pt x="328" y="248"/>
                    </a:lnTo>
                    <a:lnTo>
                      <a:pt x="328" y="246"/>
                    </a:lnTo>
                    <a:lnTo>
                      <a:pt x="330" y="246"/>
                    </a:lnTo>
                    <a:lnTo>
                      <a:pt x="330" y="246"/>
                    </a:lnTo>
                    <a:lnTo>
                      <a:pt x="358" y="256"/>
                    </a:lnTo>
                    <a:lnTo>
                      <a:pt x="370" y="258"/>
                    </a:lnTo>
                    <a:lnTo>
                      <a:pt x="376" y="258"/>
                    </a:lnTo>
                    <a:lnTo>
                      <a:pt x="378" y="256"/>
                    </a:lnTo>
                    <a:lnTo>
                      <a:pt x="378" y="256"/>
                    </a:lnTo>
                    <a:lnTo>
                      <a:pt x="376" y="250"/>
                    </a:lnTo>
                    <a:lnTo>
                      <a:pt x="374" y="244"/>
                    </a:lnTo>
                    <a:lnTo>
                      <a:pt x="364" y="228"/>
                    </a:lnTo>
                    <a:lnTo>
                      <a:pt x="350" y="212"/>
                    </a:lnTo>
                    <a:lnTo>
                      <a:pt x="340" y="200"/>
                    </a:lnTo>
                    <a:lnTo>
                      <a:pt x="340" y="200"/>
                    </a:lnTo>
                    <a:lnTo>
                      <a:pt x="328" y="186"/>
                    </a:lnTo>
                    <a:lnTo>
                      <a:pt x="324" y="180"/>
                    </a:lnTo>
                    <a:lnTo>
                      <a:pt x="324" y="176"/>
                    </a:lnTo>
                    <a:lnTo>
                      <a:pt x="324" y="176"/>
                    </a:lnTo>
                    <a:lnTo>
                      <a:pt x="328" y="172"/>
                    </a:lnTo>
                    <a:lnTo>
                      <a:pt x="330" y="170"/>
                    </a:lnTo>
                    <a:lnTo>
                      <a:pt x="334" y="168"/>
                    </a:lnTo>
                    <a:lnTo>
                      <a:pt x="334" y="168"/>
                    </a:lnTo>
                    <a:lnTo>
                      <a:pt x="334" y="158"/>
                    </a:lnTo>
                    <a:lnTo>
                      <a:pt x="332" y="142"/>
                    </a:lnTo>
                    <a:lnTo>
                      <a:pt x="330" y="112"/>
                    </a:lnTo>
                    <a:lnTo>
                      <a:pt x="330" y="112"/>
                    </a:lnTo>
                    <a:lnTo>
                      <a:pt x="328" y="94"/>
                    </a:lnTo>
                    <a:lnTo>
                      <a:pt x="326" y="88"/>
                    </a:lnTo>
                    <a:lnTo>
                      <a:pt x="324" y="82"/>
                    </a:lnTo>
                    <a:lnTo>
                      <a:pt x="324" y="82"/>
                    </a:lnTo>
                    <a:lnTo>
                      <a:pt x="310" y="66"/>
                    </a:lnTo>
                    <a:lnTo>
                      <a:pt x="306" y="58"/>
                    </a:lnTo>
                    <a:lnTo>
                      <a:pt x="304" y="54"/>
                    </a:lnTo>
                    <a:lnTo>
                      <a:pt x="306" y="48"/>
                    </a:lnTo>
                    <a:lnTo>
                      <a:pt x="306" y="48"/>
                    </a:lnTo>
                    <a:lnTo>
                      <a:pt x="312" y="28"/>
                    </a:lnTo>
                    <a:lnTo>
                      <a:pt x="314" y="16"/>
                    </a:lnTo>
                    <a:lnTo>
                      <a:pt x="314" y="8"/>
                    </a:lnTo>
                    <a:lnTo>
                      <a:pt x="314" y="8"/>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172" name="Freeform 30">
                <a:extLst>
                  <a:ext uri="{FF2B5EF4-FFF2-40B4-BE49-F238E27FC236}">
                    <a16:creationId xmlns:a16="http://schemas.microsoft.com/office/drawing/2014/main" id="{C3FB48D2-F65C-B3EB-2E9A-DB7E0CED67E8}"/>
                  </a:ext>
                </a:extLst>
              </p:cNvPr>
              <p:cNvSpPr>
                <a:spLocks/>
              </p:cNvSpPr>
              <p:nvPr/>
            </p:nvSpPr>
            <p:spPr bwMode="auto">
              <a:xfrm>
                <a:off x="5661256" y="2590603"/>
                <a:ext cx="640289" cy="422682"/>
              </a:xfrm>
              <a:custGeom>
                <a:avLst/>
                <a:gdLst/>
                <a:ahLst/>
                <a:cxnLst>
                  <a:cxn ang="0">
                    <a:pos x="236" y="4"/>
                  </a:cxn>
                  <a:cxn ang="0">
                    <a:pos x="242" y="22"/>
                  </a:cxn>
                  <a:cxn ang="0">
                    <a:pos x="254" y="60"/>
                  </a:cxn>
                  <a:cxn ang="0">
                    <a:pos x="262" y="120"/>
                  </a:cxn>
                  <a:cxn ang="0">
                    <a:pos x="260" y="168"/>
                  </a:cxn>
                  <a:cxn ang="0">
                    <a:pos x="248" y="184"/>
                  </a:cxn>
                  <a:cxn ang="0">
                    <a:pos x="218" y="216"/>
                  </a:cxn>
                  <a:cxn ang="0">
                    <a:pos x="202" y="220"/>
                  </a:cxn>
                  <a:cxn ang="0">
                    <a:pos x="172" y="214"/>
                  </a:cxn>
                  <a:cxn ang="0">
                    <a:pos x="164" y="192"/>
                  </a:cxn>
                  <a:cxn ang="0">
                    <a:pos x="156" y="158"/>
                  </a:cxn>
                  <a:cxn ang="0">
                    <a:pos x="138" y="138"/>
                  </a:cxn>
                  <a:cxn ang="0">
                    <a:pos x="124" y="118"/>
                  </a:cxn>
                  <a:cxn ang="0">
                    <a:pos x="116" y="106"/>
                  </a:cxn>
                  <a:cxn ang="0">
                    <a:pos x="96" y="104"/>
                  </a:cxn>
                  <a:cxn ang="0">
                    <a:pos x="76" y="106"/>
                  </a:cxn>
                  <a:cxn ang="0">
                    <a:pos x="50" y="118"/>
                  </a:cxn>
                  <a:cxn ang="0">
                    <a:pos x="26" y="156"/>
                  </a:cxn>
                  <a:cxn ang="0">
                    <a:pos x="26" y="176"/>
                  </a:cxn>
                  <a:cxn ang="0">
                    <a:pos x="30" y="200"/>
                  </a:cxn>
                  <a:cxn ang="0">
                    <a:pos x="18" y="226"/>
                  </a:cxn>
                  <a:cxn ang="0">
                    <a:pos x="4" y="252"/>
                  </a:cxn>
                  <a:cxn ang="0">
                    <a:pos x="2" y="308"/>
                  </a:cxn>
                  <a:cxn ang="0">
                    <a:pos x="10" y="352"/>
                  </a:cxn>
                  <a:cxn ang="0">
                    <a:pos x="44" y="330"/>
                  </a:cxn>
                  <a:cxn ang="0">
                    <a:pos x="96" y="316"/>
                  </a:cxn>
                  <a:cxn ang="0">
                    <a:pos x="176" y="302"/>
                  </a:cxn>
                  <a:cxn ang="0">
                    <a:pos x="236" y="302"/>
                  </a:cxn>
                  <a:cxn ang="0">
                    <a:pos x="314" y="292"/>
                  </a:cxn>
                  <a:cxn ang="0">
                    <a:pos x="342" y="312"/>
                  </a:cxn>
                  <a:cxn ang="0">
                    <a:pos x="400" y="340"/>
                  </a:cxn>
                  <a:cxn ang="0">
                    <a:pos x="426" y="362"/>
                  </a:cxn>
                  <a:cxn ang="0">
                    <a:pos x="456" y="380"/>
                  </a:cxn>
                  <a:cxn ang="0">
                    <a:pos x="476" y="384"/>
                  </a:cxn>
                  <a:cxn ang="0">
                    <a:pos x="502" y="376"/>
                  </a:cxn>
                  <a:cxn ang="0">
                    <a:pos x="532" y="354"/>
                  </a:cxn>
                  <a:cxn ang="0">
                    <a:pos x="564" y="322"/>
                  </a:cxn>
                  <a:cxn ang="0">
                    <a:pos x="582" y="290"/>
                  </a:cxn>
                  <a:cxn ang="0">
                    <a:pos x="568" y="262"/>
                  </a:cxn>
                  <a:cxn ang="0">
                    <a:pos x="540" y="220"/>
                  </a:cxn>
                  <a:cxn ang="0">
                    <a:pos x="520" y="154"/>
                  </a:cxn>
                  <a:cxn ang="0">
                    <a:pos x="508" y="120"/>
                  </a:cxn>
                  <a:cxn ang="0">
                    <a:pos x="480" y="98"/>
                  </a:cxn>
                  <a:cxn ang="0">
                    <a:pos x="454" y="96"/>
                  </a:cxn>
                  <a:cxn ang="0">
                    <a:pos x="422" y="106"/>
                  </a:cxn>
                  <a:cxn ang="0">
                    <a:pos x="414" y="104"/>
                  </a:cxn>
                  <a:cxn ang="0">
                    <a:pos x="388" y="82"/>
                  </a:cxn>
                  <a:cxn ang="0">
                    <a:pos x="368" y="62"/>
                  </a:cxn>
                  <a:cxn ang="0">
                    <a:pos x="348" y="42"/>
                  </a:cxn>
                  <a:cxn ang="0">
                    <a:pos x="308" y="30"/>
                  </a:cxn>
                  <a:cxn ang="0">
                    <a:pos x="286" y="14"/>
                  </a:cxn>
                  <a:cxn ang="0">
                    <a:pos x="272" y="4"/>
                  </a:cxn>
                  <a:cxn ang="0">
                    <a:pos x="240" y="0"/>
                  </a:cxn>
                  <a:cxn ang="0">
                    <a:pos x="238" y="4"/>
                  </a:cxn>
                </a:cxnLst>
                <a:rect l="0" t="0" r="r" b="b"/>
                <a:pathLst>
                  <a:path w="588" h="384">
                    <a:moveTo>
                      <a:pt x="238" y="4"/>
                    </a:moveTo>
                    <a:lnTo>
                      <a:pt x="238" y="4"/>
                    </a:lnTo>
                    <a:lnTo>
                      <a:pt x="236" y="4"/>
                    </a:lnTo>
                    <a:lnTo>
                      <a:pt x="236" y="4"/>
                    </a:lnTo>
                    <a:lnTo>
                      <a:pt x="236" y="8"/>
                    </a:lnTo>
                    <a:lnTo>
                      <a:pt x="242" y="22"/>
                    </a:lnTo>
                    <a:lnTo>
                      <a:pt x="242" y="22"/>
                    </a:lnTo>
                    <a:lnTo>
                      <a:pt x="250" y="42"/>
                    </a:lnTo>
                    <a:lnTo>
                      <a:pt x="254" y="60"/>
                    </a:lnTo>
                    <a:lnTo>
                      <a:pt x="260" y="100"/>
                    </a:lnTo>
                    <a:lnTo>
                      <a:pt x="260" y="100"/>
                    </a:lnTo>
                    <a:lnTo>
                      <a:pt x="262" y="120"/>
                    </a:lnTo>
                    <a:lnTo>
                      <a:pt x="264" y="142"/>
                    </a:lnTo>
                    <a:lnTo>
                      <a:pt x="262" y="160"/>
                    </a:lnTo>
                    <a:lnTo>
                      <a:pt x="260" y="168"/>
                    </a:lnTo>
                    <a:lnTo>
                      <a:pt x="258" y="172"/>
                    </a:lnTo>
                    <a:lnTo>
                      <a:pt x="258" y="172"/>
                    </a:lnTo>
                    <a:lnTo>
                      <a:pt x="248" y="184"/>
                    </a:lnTo>
                    <a:lnTo>
                      <a:pt x="234" y="202"/>
                    </a:lnTo>
                    <a:lnTo>
                      <a:pt x="226" y="210"/>
                    </a:lnTo>
                    <a:lnTo>
                      <a:pt x="218" y="216"/>
                    </a:lnTo>
                    <a:lnTo>
                      <a:pt x="210" y="220"/>
                    </a:lnTo>
                    <a:lnTo>
                      <a:pt x="202" y="220"/>
                    </a:lnTo>
                    <a:lnTo>
                      <a:pt x="202" y="220"/>
                    </a:lnTo>
                    <a:lnTo>
                      <a:pt x="186" y="218"/>
                    </a:lnTo>
                    <a:lnTo>
                      <a:pt x="176" y="216"/>
                    </a:lnTo>
                    <a:lnTo>
                      <a:pt x="172" y="214"/>
                    </a:lnTo>
                    <a:lnTo>
                      <a:pt x="168" y="208"/>
                    </a:lnTo>
                    <a:lnTo>
                      <a:pt x="166" y="202"/>
                    </a:lnTo>
                    <a:lnTo>
                      <a:pt x="164" y="192"/>
                    </a:lnTo>
                    <a:lnTo>
                      <a:pt x="164" y="192"/>
                    </a:lnTo>
                    <a:lnTo>
                      <a:pt x="162" y="174"/>
                    </a:lnTo>
                    <a:lnTo>
                      <a:pt x="156" y="158"/>
                    </a:lnTo>
                    <a:lnTo>
                      <a:pt x="148" y="148"/>
                    </a:lnTo>
                    <a:lnTo>
                      <a:pt x="138" y="138"/>
                    </a:lnTo>
                    <a:lnTo>
                      <a:pt x="138" y="138"/>
                    </a:lnTo>
                    <a:lnTo>
                      <a:pt x="132" y="134"/>
                    </a:lnTo>
                    <a:lnTo>
                      <a:pt x="128" y="128"/>
                    </a:lnTo>
                    <a:lnTo>
                      <a:pt x="124" y="118"/>
                    </a:lnTo>
                    <a:lnTo>
                      <a:pt x="122" y="110"/>
                    </a:lnTo>
                    <a:lnTo>
                      <a:pt x="120" y="108"/>
                    </a:lnTo>
                    <a:lnTo>
                      <a:pt x="116" y="106"/>
                    </a:lnTo>
                    <a:lnTo>
                      <a:pt x="116" y="106"/>
                    </a:lnTo>
                    <a:lnTo>
                      <a:pt x="102" y="104"/>
                    </a:lnTo>
                    <a:lnTo>
                      <a:pt x="96" y="104"/>
                    </a:lnTo>
                    <a:lnTo>
                      <a:pt x="96" y="104"/>
                    </a:lnTo>
                    <a:lnTo>
                      <a:pt x="90" y="104"/>
                    </a:lnTo>
                    <a:lnTo>
                      <a:pt x="76" y="106"/>
                    </a:lnTo>
                    <a:lnTo>
                      <a:pt x="68" y="108"/>
                    </a:lnTo>
                    <a:lnTo>
                      <a:pt x="58" y="112"/>
                    </a:lnTo>
                    <a:lnTo>
                      <a:pt x="50" y="118"/>
                    </a:lnTo>
                    <a:lnTo>
                      <a:pt x="44" y="128"/>
                    </a:lnTo>
                    <a:lnTo>
                      <a:pt x="44" y="128"/>
                    </a:lnTo>
                    <a:lnTo>
                      <a:pt x="26" y="156"/>
                    </a:lnTo>
                    <a:lnTo>
                      <a:pt x="24" y="164"/>
                    </a:lnTo>
                    <a:lnTo>
                      <a:pt x="24" y="164"/>
                    </a:lnTo>
                    <a:lnTo>
                      <a:pt x="26" y="176"/>
                    </a:lnTo>
                    <a:lnTo>
                      <a:pt x="30" y="188"/>
                    </a:lnTo>
                    <a:lnTo>
                      <a:pt x="30" y="200"/>
                    </a:lnTo>
                    <a:lnTo>
                      <a:pt x="30" y="200"/>
                    </a:lnTo>
                    <a:lnTo>
                      <a:pt x="30" y="206"/>
                    </a:lnTo>
                    <a:lnTo>
                      <a:pt x="26" y="212"/>
                    </a:lnTo>
                    <a:lnTo>
                      <a:pt x="18" y="226"/>
                    </a:lnTo>
                    <a:lnTo>
                      <a:pt x="8" y="240"/>
                    </a:lnTo>
                    <a:lnTo>
                      <a:pt x="4" y="252"/>
                    </a:lnTo>
                    <a:lnTo>
                      <a:pt x="4" y="252"/>
                    </a:lnTo>
                    <a:lnTo>
                      <a:pt x="0" y="264"/>
                    </a:lnTo>
                    <a:lnTo>
                      <a:pt x="0" y="278"/>
                    </a:lnTo>
                    <a:lnTo>
                      <a:pt x="2" y="308"/>
                    </a:lnTo>
                    <a:lnTo>
                      <a:pt x="2" y="308"/>
                    </a:lnTo>
                    <a:lnTo>
                      <a:pt x="8" y="338"/>
                    </a:lnTo>
                    <a:lnTo>
                      <a:pt x="10" y="352"/>
                    </a:lnTo>
                    <a:lnTo>
                      <a:pt x="10" y="352"/>
                    </a:lnTo>
                    <a:lnTo>
                      <a:pt x="30" y="340"/>
                    </a:lnTo>
                    <a:lnTo>
                      <a:pt x="44" y="330"/>
                    </a:lnTo>
                    <a:lnTo>
                      <a:pt x="56" y="326"/>
                    </a:lnTo>
                    <a:lnTo>
                      <a:pt x="56" y="326"/>
                    </a:lnTo>
                    <a:lnTo>
                      <a:pt x="96" y="316"/>
                    </a:lnTo>
                    <a:lnTo>
                      <a:pt x="138" y="304"/>
                    </a:lnTo>
                    <a:lnTo>
                      <a:pt x="138" y="304"/>
                    </a:lnTo>
                    <a:lnTo>
                      <a:pt x="176" y="302"/>
                    </a:lnTo>
                    <a:lnTo>
                      <a:pt x="216" y="304"/>
                    </a:lnTo>
                    <a:lnTo>
                      <a:pt x="216" y="304"/>
                    </a:lnTo>
                    <a:lnTo>
                      <a:pt x="236" y="302"/>
                    </a:lnTo>
                    <a:lnTo>
                      <a:pt x="270" y="298"/>
                    </a:lnTo>
                    <a:lnTo>
                      <a:pt x="314" y="292"/>
                    </a:lnTo>
                    <a:lnTo>
                      <a:pt x="314" y="292"/>
                    </a:lnTo>
                    <a:lnTo>
                      <a:pt x="324" y="300"/>
                    </a:lnTo>
                    <a:lnTo>
                      <a:pt x="334" y="308"/>
                    </a:lnTo>
                    <a:lnTo>
                      <a:pt x="342" y="312"/>
                    </a:lnTo>
                    <a:lnTo>
                      <a:pt x="342" y="312"/>
                    </a:lnTo>
                    <a:lnTo>
                      <a:pt x="372" y="326"/>
                    </a:lnTo>
                    <a:lnTo>
                      <a:pt x="400" y="340"/>
                    </a:lnTo>
                    <a:lnTo>
                      <a:pt x="400" y="340"/>
                    </a:lnTo>
                    <a:lnTo>
                      <a:pt x="412" y="350"/>
                    </a:lnTo>
                    <a:lnTo>
                      <a:pt x="426" y="362"/>
                    </a:lnTo>
                    <a:lnTo>
                      <a:pt x="442" y="380"/>
                    </a:lnTo>
                    <a:lnTo>
                      <a:pt x="442" y="380"/>
                    </a:lnTo>
                    <a:lnTo>
                      <a:pt x="456" y="380"/>
                    </a:lnTo>
                    <a:lnTo>
                      <a:pt x="466" y="382"/>
                    </a:lnTo>
                    <a:lnTo>
                      <a:pt x="476" y="384"/>
                    </a:lnTo>
                    <a:lnTo>
                      <a:pt x="476" y="384"/>
                    </a:lnTo>
                    <a:lnTo>
                      <a:pt x="480" y="384"/>
                    </a:lnTo>
                    <a:lnTo>
                      <a:pt x="486" y="382"/>
                    </a:lnTo>
                    <a:lnTo>
                      <a:pt x="502" y="376"/>
                    </a:lnTo>
                    <a:lnTo>
                      <a:pt x="520" y="366"/>
                    </a:lnTo>
                    <a:lnTo>
                      <a:pt x="528" y="360"/>
                    </a:lnTo>
                    <a:lnTo>
                      <a:pt x="532" y="354"/>
                    </a:lnTo>
                    <a:lnTo>
                      <a:pt x="532" y="354"/>
                    </a:lnTo>
                    <a:lnTo>
                      <a:pt x="546" y="340"/>
                    </a:lnTo>
                    <a:lnTo>
                      <a:pt x="564" y="322"/>
                    </a:lnTo>
                    <a:lnTo>
                      <a:pt x="588" y="298"/>
                    </a:lnTo>
                    <a:lnTo>
                      <a:pt x="588" y="298"/>
                    </a:lnTo>
                    <a:lnTo>
                      <a:pt x="582" y="290"/>
                    </a:lnTo>
                    <a:lnTo>
                      <a:pt x="574" y="274"/>
                    </a:lnTo>
                    <a:lnTo>
                      <a:pt x="574" y="274"/>
                    </a:lnTo>
                    <a:lnTo>
                      <a:pt x="568" y="262"/>
                    </a:lnTo>
                    <a:lnTo>
                      <a:pt x="558" y="248"/>
                    </a:lnTo>
                    <a:lnTo>
                      <a:pt x="540" y="220"/>
                    </a:lnTo>
                    <a:lnTo>
                      <a:pt x="540" y="220"/>
                    </a:lnTo>
                    <a:lnTo>
                      <a:pt x="532" y="206"/>
                    </a:lnTo>
                    <a:lnTo>
                      <a:pt x="528" y="188"/>
                    </a:lnTo>
                    <a:lnTo>
                      <a:pt x="520" y="154"/>
                    </a:lnTo>
                    <a:lnTo>
                      <a:pt x="520" y="154"/>
                    </a:lnTo>
                    <a:lnTo>
                      <a:pt x="514" y="138"/>
                    </a:lnTo>
                    <a:lnTo>
                      <a:pt x="508" y="120"/>
                    </a:lnTo>
                    <a:lnTo>
                      <a:pt x="498" y="100"/>
                    </a:lnTo>
                    <a:lnTo>
                      <a:pt x="498" y="100"/>
                    </a:lnTo>
                    <a:lnTo>
                      <a:pt x="480" y="98"/>
                    </a:lnTo>
                    <a:lnTo>
                      <a:pt x="466" y="96"/>
                    </a:lnTo>
                    <a:lnTo>
                      <a:pt x="454" y="96"/>
                    </a:lnTo>
                    <a:lnTo>
                      <a:pt x="454" y="96"/>
                    </a:lnTo>
                    <a:lnTo>
                      <a:pt x="444" y="98"/>
                    </a:lnTo>
                    <a:lnTo>
                      <a:pt x="432" y="104"/>
                    </a:lnTo>
                    <a:lnTo>
                      <a:pt x="422" y="106"/>
                    </a:lnTo>
                    <a:lnTo>
                      <a:pt x="418" y="106"/>
                    </a:lnTo>
                    <a:lnTo>
                      <a:pt x="414" y="104"/>
                    </a:lnTo>
                    <a:lnTo>
                      <a:pt x="414" y="104"/>
                    </a:lnTo>
                    <a:lnTo>
                      <a:pt x="408" y="100"/>
                    </a:lnTo>
                    <a:lnTo>
                      <a:pt x="400" y="92"/>
                    </a:lnTo>
                    <a:lnTo>
                      <a:pt x="388" y="82"/>
                    </a:lnTo>
                    <a:lnTo>
                      <a:pt x="388" y="82"/>
                    </a:lnTo>
                    <a:lnTo>
                      <a:pt x="380" y="74"/>
                    </a:lnTo>
                    <a:lnTo>
                      <a:pt x="368" y="62"/>
                    </a:lnTo>
                    <a:lnTo>
                      <a:pt x="358" y="50"/>
                    </a:lnTo>
                    <a:lnTo>
                      <a:pt x="352" y="44"/>
                    </a:lnTo>
                    <a:lnTo>
                      <a:pt x="348" y="42"/>
                    </a:lnTo>
                    <a:lnTo>
                      <a:pt x="348" y="42"/>
                    </a:lnTo>
                    <a:lnTo>
                      <a:pt x="322" y="36"/>
                    </a:lnTo>
                    <a:lnTo>
                      <a:pt x="308" y="30"/>
                    </a:lnTo>
                    <a:lnTo>
                      <a:pt x="298" y="26"/>
                    </a:lnTo>
                    <a:lnTo>
                      <a:pt x="298" y="26"/>
                    </a:lnTo>
                    <a:lnTo>
                      <a:pt x="286" y="14"/>
                    </a:lnTo>
                    <a:lnTo>
                      <a:pt x="280" y="8"/>
                    </a:lnTo>
                    <a:lnTo>
                      <a:pt x="272" y="4"/>
                    </a:lnTo>
                    <a:lnTo>
                      <a:pt x="272" y="4"/>
                    </a:lnTo>
                    <a:lnTo>
                      <a:pt x="262" y="2"/>
                    </a:lnTo>
                    <a:lnTo>
                      <a:pt x="250" y="0"/>
                    </a:lnTo>
                    <a:lnTo>
                      <a:pt x="240" y="0"/>
                    </a:lnTo>
                    <a:lnTo>
                      <a:pt x="238" y="2"/>
                    </a:lnTo>
                    <a:lnTo>
                      <a:pt x="238" y="4"/>
                    </a:lnTo>
                    <a:lnTo>
                      <a:pt x="238" y="4"/>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173" name="Freeform 31">
                <a:extLst>
                  <a:ext uri="{FF2B5EF4-FFF2-40B4-BE49-F238E27FC236}">
                    <a16:creationId xmlns:a16="http://schemas.microsoft.com/office/drawing/2014/main" id="{E231B77F-B08D-77DA-CF3B-38F4D1E89E38}"/>
                  </a:ext>
                </a:extLst>
              </p:cNvPr>
              <p:cNvSpPr>
                <a:spLocks/>
              </p:cNvSpPr>
              <p:nvPr/>
            </p:nvSpPr>
            <p:spPr bwMode="auto">
              <a:xfrm>
                <a:off x="5574142" y="3138768"/>
                <a:ext cx="267876" cy="162908"/>
              </a:xfrm>
              <a:custGeom>
                <a:avLst/>
                <a:gdLst/>
                <a:ahLst/>
                <a:cxnLst>
                  <a:cxn ang="0">
                    <a:pos x="2" y="124"/>
                  </a:cxn>
                  <a:cxn ang="0">
                    <a:pos x="36" y="106"/>
                  </a:cxn>
                  <a:cxn ang="0">
                    <a:pos x="44" y="98"/>
                  </a:cxn>
                  <a:cxn ang="0">
                    <a:pos x="44" y="94"/>
                  </a:cxn>
                  <a:cxn ang="0">
                    <a:pos x="24" y="74"/>
                  </a:cxn>
                  <a:cxn ang="0">
                    <a:pos x="6" y="60"/>
                  </a:cxn>
                  <a:cxn ang="0">
                    <a:pos x="2" y="54"/>
                  </a:cxn>
                  <a:cxn ang="0">
                    <a:pos x="10" y="52"/>
                  </a:cxn>
                  <a:cxn ang="0">
                    <a:pos x="22" y="50"/>
                  </a:cxn>
                  <a:cxn ang="0">
                    <a:pos x="44" y="44"/>
                  </a:cxn>
                  <a:cxn ang="0">
                    <a:pos x="58" y="46"/>
                  </a:cxn>
                  <a:cxn ang="0">
                    <a:pos x="72" y="50"/>
                  </a:cxn>
                  <a:cxn ang="0">
                    <a:pos x="90" y="58"/>
                  </a:cxn>
                  <a:cxn ang="0">
                    <a:pos x="100" y="54"/>
                  </a:cxn>
                  <a:cxn ang="0">
                    <a:pos x="104" y="46"/>
                  </a:cxn>
                  <a:cxn ang="0">
                    <a:pos x="120" y="14"/>
                  </a:cxn>
                  <a:cxn ang="0">
                    <a:pos x="122" y="0"/>
                  </a:cxn>
                  <a:cxn ang="0">
                    <a:pos x="156" y="12"/>
                  </a:cxn>
                  <a:cxn ang="0">
                    <a:pos x="184" y="18"/>
                  </a:cxn>
                  <a:cxn ang="0">
                    <a:pos x="206" y="20"/>
                  </a:cxn>
                  <a:cxn ang="0">
                    <a:pos x="224" y="32"/>
                  </a:cxn>
                  <a:cxn ang="0">
                    <a:pos x="238" y="52"/>
                  </a:cxn>
                  <a:cxn ang="0">
                    <a:pos x="240" y="64"/>
                  </a:cxn>
                  <a:cxn ang="0">
                    <a:pos x="238" y="114"/>
                  </a:cxn>
                  <a:cxn ang="0">
                    <a:pos x="238" y="120"/>
                  </a:cxn>
                  <a:cxn ang="0">
                    <a:pos x="246" y="132"/>
                  </a:cxn>
                  <a:cxn ang="0">
                    <a:pos x="222" y="140"/>
                  </a:cxn>
                  <a:cxn ang="0">
                    <a:pos x="188" y="146"/>
                  </a:cxn>
                  <a:cxn ang="0">
                    <a:pos x="178" y="148"/>
                  </a:cxn>
                  <a:cxn ang="0">
                    <a:pos x="76" y="146"/>
                  </a:cxn>
                  <a:cxn ang="0">
                    <a:pos x="20" y="138"/>
                  </a:cxn>
                  <a:cxn ang="0">
                    <a:pos x="4" y="132"/>
                  </a:cxn>
                  <a:cxn ang="0">
                    <a:pos x="2" y="124"/>
                  </a:cxn>
                </a:cxnLst>
                <a:rect l="0" t="0" r="r" b="b"/>
                <a:pathLst>
                  <a:path w="246" h="148">
                    <a:moveTo>
                      <a:pt x="2" y="124"/>
                    </a:moveTo>
                    <a:lnTo>
                      <a:pt x="2" y="124"/>
                    </a:lnTo>
                    <a:lnTo>
                      <a:pt x="22" y="114"/>
                    </a:lnTo>
                    <a:lnTo>
                      <a:pt x="36" y="106"/>
                    </a:lnTo>
                    <a:lnTo>
                      <a:pt x="44" y="98"/>
                    </a:lnTo>
                    <a:lnTo>
                      <a:pt x="44" y="98"/>
                    </a:lnTo>
                    <a:lnTo>
                      <a:pt x="46" y="96"/>
                    </a:lnTo>
                    <a:lnTo>
                      <a:pt x="44" y="94"/>
                    </a:lnTo>
                    <a:lnTo>
                      <a:pt x="40" y="88"/>
                    </a:lnTo>
                    <a:lnTo>
                      <a:pt x="24" y="74"/>
                    </a:lnTo>
                    <a:lnTo>
                      <a:pt x="24" y="74"/>
                    </a:lnTo>
                    <a:lnTo>
                      <a:pt x="6" y="60"/>
                    </a:lnTo>
                    <a:lnTo>
                      <a:pt x="4" y="56"/>
                    </a:lnTo>
                    <a:lnTo>
                      <a:pt x="2" y="54"/>
                    </a:lnTo>
                    <a:lnTo>
                      <a:pt x="4" y="52"/>
                    </a:lnTo>
                    <a:lnTo>
                      <a:pt x="10" y="52"/>
                    </a:lnTo>
                    <a:lnTo>
                      <a:pt x="10" y="52"/>
                    </a:lnTo>
                    <a:lnTo>
                      <a:pt x="22" y="50"/>
                    </a:lnTo>
                    <a:lnTo>
                      <a:pt x="32" y="46"/>
                    </a:lnTo>
                    <a:lnTo>
                      <a:pt x="44" y="44"/>
                    </a:lnTo>
                    <a:lnTo>
                      <a:pt x="58" y="46"/>
                    </a:lnTo>
                    <a:lnTo>
                      <a:pt x="58" y="46"/>
                    </a:lnTo>
                    <a:lnTo>
                      <a:pt x="66" y="48"/>
                    </a:lnTo>
                    <a:lnTo>
                      <a:pt x="72" y="50"/>
                    </a:lnTo>
                    <a:lnTo>
                      <a:pt x="84" y="56"/>
                    </a:lnTo>
                    <a:lnTo>
                      <a:pt x="90" y="58"/>
                    </a:lnTo>
                    <a:lnTo>
                      <a:pt x="94" y="56"/>
                    </a:lnTo>
                    <a:lnTo>
                      <a:pt x="100" y="54"/>
                    </a:lnTo>
                    <a:lnTo>
                      <a:pt x="104" y="46"/>
                    </a:lnTo>
                    <a:lnTo>
                      <a:pt x="104" y="46"/>
                    </a:lnTo>
                    <a:lnTo>
                      <a:pt x="114" y="30"/>
                    </a:lnTo>
                    <a:lnTo>
                      <a:pt x="120" y="14"/>
                    </a:lnTo>
                    <a:lnTo>
                      <a:pt x="122" y="0"/>
                    </a:lnTo>
                    <a:lnTo>
                      <a:pt x="122" y="0"/>
                    </a:lnTo>
                    <a:lnTo>
                      <a:pt x="134" y="6"/>
                    </a:lnTo>
                    <a:lnTo>
                      <a:pt x="156" y="12"/>
                    </a:lnTo>
                    <a:lnTo>
                      <a:pt x="156" y="12"/>
                    </a:lnTo>
                    <a:lnTo>
                      <a:pt x="184" y="18"/>
                    </a:lnTo>
                    <a:lnTo>
                      <a:pt x="206" y="20"/>
                    </a:lnTo>
                    <a:lnTo>
                      <a:pt x="206" y="20"/>
                    </a:lnTo>
                    <a:lnTo>
                      <a:pt x="214" y="24"/>
                    </a:lnTo>
                    <a:lnTo>
                      <a:pt x="224" y="32"/>
                    </a:lnTo>
                    <a:lnTo>
                      <a:pt x="232" y="42"/>
                    </a:lnTo>
                    <a:lnTo>
                      <a:pt x="238" y="52"/>
                    </a:lnTo>
                    <a:lnTo>
                      <a:pt x="238" y="52"/>
                    </a:lnTo>
                    <a:lnTo>
                      <a:pt x="240" y="64"/>
                    </a:lnTo>
                    <a:lnTo>
                      <a:pt x="240" y="82"/>
                    </a:lnTo>
                    <a:lnTo>
                      <a:pt x="238" y="114"/>
                    </a:lnTo>
                    <a:lnTo>
                      <a:pt x="238" y="114"/>
                    </a:lnTo>
                    <a:lnTo>
                      <a:pt x="238" y="120"/>
                    </a:lnTo>
                    <a:lnTo>
                      <a:pt x="242" y="126"/>
                    </a:lnTo>
                    <a:lnTo>
                      <a:pt x="246" y="132"/>
                    </a:lnTo>
                    <a:lnTo>
                      <a:pt x="246" y="132"/>
                    </a:lnTo>
                    <a:lnTo>
                      <a:pt x="222" y="140"/>
                    </a:lnTo>
                    <a:lnTo>
                      <a:pt x="198" y="146"/>
                    </a:lnTo>
                    <a:lnTo>
                      <a:pt x="188" y="146"/>
                    </a:lnTo>
                    <a:lnTo>
                      <a:pt x="178" y="148"/>
                    </a:lnTo>
                    <a:lnTo>
                      <a:pt x="178" y="148"/>
                    </a:lnTo>
                    <a:lnTo>
                      <a:pt x="140" y="146"/>
                    </a:lnTo>
                    <a:lnTo>
                      <a:pt x="76" y="146"/>
                    </a:lnTo>
                    <a:lnTo>
                      <a:pt x="44" y="144"/>
                    </a:lnTo>
                    <a:lnTo>
                      <a:pt x="20" y="138"/>
                    </a:lnTo>
                    <a:lnTo>
                      <a:pt x="10" y="136"/>
                    </a:lnTo>
                    <a:lnTo>
                      <a:pt x="4" y="132"/>
                    </a:lnTo>
                    <a:lnTo>
                      <a:pt x="0" y="128"/>
                    </a:lnTo>
                    <a:lnTo>
                      <a:pt x="2" y="124"/>
                    </a:lnTo>
                    <a:lnTo>
                      <a:pt x="2" y="124"/>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174" name="Freeform 32">
                <a:extLst>
                  <a:ext uri="{FF2B5EF4-FFF2-40B4-BE49-F238E27FC236}">
                    <a16:creationId xmlns:a16="http://schemas.microsoft.com/office/drawing/2014/main" id="{31BCCEEB-B295-2A93-DFFE-295F8A731F13}"/>
                  </a:ext>
                </a:extLst>
              </p:cNvPr>
              <p:cNvSpPr>
                <a:spLocks/>
              </p:cNvSpPr>
              <p:nvPr/>
            </p:nvSpPr>
            <p:spPr bwMode="auto">
              <a:xfrm>
                <a:off x="5665612" y="545435"/>
                <a:ext cx="725225" cy="1758975"/>
              </a:xfrm>
              <a:custGeom>
                <a:avLst/>
                <a:gdLst/>
                <a:ahLst/>
                <a:cxnLst>
                  <a:cxn ang="0">
                    <a:pos x="424" y="1492"/>
                  </a:cxn>
                  <a:cxn ang="0">
                    <a:pos x="354" y="1512"/>
                  </a:cxn>
                  <a:cxn ang="0">
                    <a:pos x="290" y="1572"/>
                  </a:cxn>
                  <a:cxn ang="0">
                    <a:pos x="202" y="1596"/>
                  </a:cxn>
                  <a:cxn ang="0">
                    <a:pos x="138" y="1578"/>
                  </a:cxn>
                  <a:cxn ang="0">
                    <a:pos x="120" y="1560"/>
                  </a:cxn>
                  <a:cxn ang="0">
                    <a:pos x="64" y="1530"/>
                  </a:cxn>
                  <a:cxn ang="0">
                    <a:pos x="42" y="1534"/>
                  </a:cxn>
                  <a:cxn ang="0">
                    <a:pos x="28" y="1534"/>
                  </a:cxn>
                  <a:cxn ang="0">
                    <a:pos x="0" y="1508"/>
                  </a:cxn>
                  <a:cxn ang="0">
                    <a:pos x="6" y="1458"/>
                  </a:cxn>
                  <a:cxn ang="0">
                    <a:pos x="16" y="1318"/>
                  </a:cxn>
                  <a:cxn ang="0">
                    <a:pos x="8" y="1262"/>
                  </a:cxn>
                  <a:cxn ang="0">
                    <a:pos x="6" y="1182"/>
                  </a:cxn>
                  <a:cxn ang="0">
                    <a:pos x="6" y="1156"/>
                  </a:cxn>
                  <a:cxn ang="0">
                    <a:pos x="50" y="1100"/>
                  </a:cxn>
                  <a:cxn ang="0">
                    <a:pos x="122" y="1006"/>
                  </a:cxn>
                  <a:cxn ang="0">
                    <a:pos x="182" y="916"/>
                  </a:cxn>
                  <a:cxn ang="0">
                    <a:pos x="202" y="870"/>
                  </a:cxn>
                  <a:cxn ang="0">
                    <a:pos x="210" y="804"/>
                  </a:cxn>
                  <a:cxn ang="0">
                    <a:pos x="238" y="812"/>
                  </a:cxn>
                  <a:cxn ang="0">
                    <a:pos x="240" y="794"/>
                  </a:cxn>
                  <a:cxn ang="0">
                    <a:pos x="226" y="722"/>
                  </a:cxn>
                  <a:cxn ang="0">
                    <a:pos x="202" y="696"/>
                  </a:cxn>
                  <a:cxn ang="0">
                    <a:pos x="168" y="686"/>
                  </a:cxn>
                  <a:cxn ang="0">
                    <a:pos x="154" y="636"/>
                  </a:cxn>
                  <a:cxn ang="0">
                    <a:pos x="150" y="584"/>
                  </a:cxn>
                  <a:cxn ang="0">
                    <a:pos x="150" y="462"/>
                  </a:cxn>
                  <a:cxn ang="0">
                    <a:pos x="138" y="362"/>
                  </a:cxn>
                  <a:cxn ang="0">
                    <a:pos x="120" y="306"/>
                  </a:cxn>
                  <a:cxn ang="0">
                    <a:pos x="90" y="230"/>
                  </a:cxn>
                  <a:cxn ang="0">
                    <a:pos x="110" y="220"/>
                  </a:cxn>
                  <a:cxn ang="0">
                    <a:pos x="198" y="224"/>
                  </a:cxn>
                  <a:cxn ang="0">
                    <a:pos x="222" y="226"/>
                  </a:cxn>
                  <a:cxn ang="0">
                    <a:pos x="250" y="142"/>
                  </a:cxn>
                  <a:cxn ang="0">
                    <a:pos x="292" y="38"/>
                  </a:cxn>
                  <a:cxn ang="0">
                    <a:pos x="332" y="0"/>
                  </a:cxn>
                  <a:cxn ang="0">
                    <a:pos x="376" y="8"/>
                  </a:cxn>
                  <a:cxn ang="0">
                    <a:pos x="434" y="42"/>
                  </a:cxn>
                  <a:cxn ang="0">
                    <a:pos x="470" y="58"/>
                  </a:cxn>
                  <a:cxn ang="0">
                    <a:pos x="452" y="98"/>
                  </a:cxn>
                  <a:cxn ang="0">
                    <a:pos x="406" y="150"/>
                  </a:cxn>
                  <a:cxn ang="0">
                    <a:pos x="410" y="230"/>
                  </a:cxn>
                  <a:cxn ang="0">
                    <a:pos x="418" y="288"/>
                  </a:cxn>
                  <a:cxn ang="0">
                    <a:pos x="470" y="328"/>
                  </a:cxn>
                  <a:cxn ang="0">
                    <a:pos x="504" y="372"/>
                  </a:cxn>
                  <a:cxn ang="0">
                    <a:pos x="484" y="418"/>
                  </a:cxn>
                  <a:cxn ang="0">
                    <a:pos x="464" y="472"/>
                  </a:cxn>
                  <a:cxn ang="0">
                    <a:pos x="464" y="558"/>
                  </a:cxn>
                  <a:cxn ang="0">
                    <a:pos x="500" y="628"/>
                  </a:cxn>
                  <a:cxn ang="0">
                    <a:pos x="520" y="774"/>
                  </a:cxn>
                  <a:cxn ang="0">
                    <a:pos x="534" y="816"/>
                  </a:cxn>
                  <a:cxn ang="0">
                    <a:pos x="540" y="864"/>
                  </a:cxn>
                  <a:cxn ang="0">
                    <a:pos x="560" y="882"/>
                  </a:cxn>
                  <a:cxn ang="0">
                    <a:pos x="574" y="948"/>
                  </a:cxn>
                  <a:cxn ang="0">
                    <a:pos x="634" y="1046"/>
                  </a:cxn>
                  <a:cxn ang="0">
                    <a:pos x="666" y="1120"/>
                  </a:cxn>
                  <a:cxn ang="0">
                    <a:pos x="616" y="1220"/>
                  </a:cxn>
                  <a:cxn ang="0">
                    <a:pos x="612" y="1248"/>
                  </a:cxn>
                  <a:cxn ang="0">
                    <a:pos x="612" y="1282"/>
                  </a:cxn>
                </a:cxnLst>
                <a:rect l="0" t="0" r="r" b="b"/>
                <a:pathLst>
                  <a:path w="666" h="1598">
                    <a:moveTo>
                      <a:pt x="484" y="1460"/>
                    </a:moveTo>
                    <a:lnTo>
                      <a:pt x="484" y="1460"/>
                    </a:lnTo>
                    <a:lnTo>
                      <a:pt x="472" y="1468"/>
                    </a:lnTo>
                    <a:lnTo>
                      <a:pt x="450" y="1480"/>
                    </a:lnTo>
                    <a:lnTo>
                      <a:pt x="424" y="1492"/>
                    </a:lnTo>
                    <a:lnTo>
                      <a:pt x="396" y="1502"/>
                    </a:lnTo>
                    <a:lnTo>
                      <a:pt x="396" y="1502"/>
                    </a:lnTo>
                    <a:lnTo>
                      <a:pt x="374" y="1508"/>
                    </a:lnTo>
                    <a:lnTo>
                      <a:pt x="360" y="1510"/>
                    </a:lnTo>
                    <a:lnTo>
                      <a:pt x="354" y="1512"/>
                    </a:lnTo>
                    <a:lnTo>
                      <a:pt x="346" y="1518"/>
                    </a:lnTo>
                    <a:lnTo>
                      <a:pt x="328" y="1536"/>
                    </a:lnTo>
                    <a:lnTo>
                      <a:pt x="328" y="1536"/>
                    </a:lnTo>
                    <a:lnTo>
                      <a:pt x="302" y="1562"/>
                    </a:lnTo>
                    <a:lnTo>
                      <a:pt x="290" y="1572"/>
                    </a:lnTo>
                    <a:lnTo>
                      <a:pt x="276" y="1582"/>
                    </a:lnTo>
                    <a:lnTo>
                      <a:pt x="260" y="1590"/>
                    </a:lnTo>
                    <a:lnTo>
                      <a:pt x="244" y="1596"/>
                    </a:lnTo>
                    <a:lnTo>
                      <a:pt x="224" y="1598"/>
                    </a:lnTo>
                    <a:lnTo>
                      <a:pt x="202" y="1596"/>
                    </a:lnTo>
                    <a:lnTo>
                      <a:pt x="202" y="1596"/>
                    </a:lnTo>
                    <a:lnTo>
                      <a:pt x="180" y="1592"/>
                    </a:lnTo>
                    <a:lnTo>
                      <a:pt x="162" y="1588"/>
                    </a:lnTo>
                    <a:lnTo>
                      <a:pt x="148" y="1584"/>
                    </a:lnTo>
                    <a:lnTo>
                      <a:pt x="138" y="1578"/>
                    </a:lnTo>
                    <a:lnTo>
                      <a:pt x="130" y="1574"/>
                    </a:lnTo>
                    <a:lnTo>
                      <a:pt x="124" y="1568"/>
                    </a:lnTo>
                    <a:lnTo>
                      <a:pt x="120" y="1564"/>
                    </a:lnTo>
                    <a:lnTo>
                      <a:pt x="120" y="1560"/>
                    </a:lnTo>
                    <a:lnTo>
                      <a:pt x="120" y="1560"/>
                    </a:lnTo>
                    <a:lnTo>
                      <a:pt x="118" y="1556"/>
                    </a:lnTo>
                    <a:lnTo>
                      <a:pt x="114" y="1554"/>
                    </a:lnTo>
                    <a:lnTo>
                      <a:pt x="100" y="1546"/>
                    </a:lnTo>
                    <a:lnTo>
                      <a:pt x="82" y="1536"/>
                    </a:lnTo>
                    <a:lnTo>
                      <a:pt x="64" y="1530"/>
                    </a:lnTo>
                    <a:lnTo>
                      <a:pt x="64" y="1530"/>
                    </a:lnTo>
                    <a:lnTo>
                      <a:pt x="56" y="1528"/>
                    </a:lnTo>
                    <a:lnTo>
                      <a:pt x="50" y="1528"/>
                    </a:lnTo>
                    <a:lnTo>
                      <a:pt x="46" y="1532"/>
                    </a:lnTo>
                    <a:lnTo>
                      <a:pt x="42" y="1534"/>
                    </a:lnTo>
                    <a:lnTo>
                      <a:pt x="40" y="1538"/>
                    </a:lnTo>
                    <a:lnTo>
                      <a:pt x="36" y="1540"/>
                    </a:lnTo>
                    <a:lnTo>
                      <a:pt x="34" y="1538"/>
                    </a:lnTo>
                    <a:lnTo>
                      <a:pt x="28" y="1534"/>
                    </a:lnTo>
                    <a:lnTo>
                      <a:pt x="28" y="1534"/>
                    </a:lnTo>
                    <a:lnTo>
                      <a:pt x="24" y="1528"/>
                    </a:lnTo>
                    <a:lnTo>
                      <a:pt x="18" y="1524"/>
                    </a:lnTo>
                    <a:lnTo>
                      <a:pt x="8" y="1518"/>
                    </a:lnTo>
                    <a:lnTo>
                      <a:pt x="4" y="1514"/>
                    </a:lnTo>
                    <a:lnTo>
                      <a:pt x="0" y="1508"/>
                    </a:lnTo>
                    <a:lnTo>
                      <a:pt x="0" y="1500"/>
                    </a:lnTo>
                    <a:lnTo>
                      <a:pt x="0" y="1490"/>
                    </a:lnTo>
                    <a:lnTo>
                      <a:pt x="0" y="1490"/>
                    </a:lnTo>
                    <a:lnTo>
                      <a:pt x="2" y="1472"/>
                    </a:lnTo>
                    <a:lnTo>
                      <a:pt x="6" y="1458"/>
                    </a:lnTo>
                    <a:lnTo>
                      <a:pt x="8" y="1438"/>
                    </a:lnTo>
                    <a:lnTo>
                      <a:pt x="10" y="1398"/>
                    </a:lnTo>
                    <a:lnTo>
                      <a:pt x="10" y="1398"/>
                    </a:lnTo>
                    <a:lnTo>
                      <a:pt x="12" y="1352"/>
                    </a:lnTo>
                    <a:lnTo>
                      <a:pt x="16" y="1318"/>
                    </a:lnTo>
                    <a:lnTo>
                      <a:pt x="16" y="1302"/>
                    </a:lnTo>
                    <a:lnTo>
                      <a:pt x="16" y="1288"/>
                    </a:lnTo>
                    <a:lnTo>
                      <a:pt x="12" y="1276"/>
                    </a:lnTo>
                    <a:lnTo>
                      <a:pt x="8" y="1262"/>
                    </a:lnTo>
                    <a:lnTo>
                      <a:pt x="8" y="1262"/>
                    </a:lnTo>
                    <a:lnTo>
                      <a:pt x="2" y="1248"/>
                    </a:lnTo>
                    <a:lnTo>
                      <a:pt x="0" y="1234"/>
                    </a:lnTo>
                    <a:lnTo>
                      <a:pt x="0" y="1220"/>
                    </a:lnTo>
                    <a:lnTo>
                      <a:pt x="2" y="1204"/>
                    </a:lnTo>
                    <a:lnTo>
                      <a:pt x="6" y="1182"/>
                    </a:lnTo>
                    <a:lnTo>
                      <a:pt x="8" y="1172"/>
                    </a:lnTo>
                    <a:lnTo>
                      <a:pt x="8" y="1172"/>
                    </a:lnTo>
                    <a:lnTo>
                      <a:pt x="6" y="1170"/>
                    </a:lnTo>
                    <a:lnTo>
                      <a:pt x="6" y="1164"/>
                    </a:lnTo>
                    <a:lnTo>
                      <a:pt x="6" y="1156"/>
                    </a:lnTo>
                    <a:lnTo>
                      <a:pt x="10" y="1146"/>
                    </a:lnTo>
                    <a:lnTo>
                      <a:pt x="18" y="1134"/>
                    </a:lnTo>
                    <a:lnTo>
                      <a:pt x="32" y="1118"/>
                    </a:lnTo>
                    <a:lnTo>
                      <a:pt x="50" y="1100"/>
                    </a:lnTo>
                    <a:lnTo>
                      <a:pt x="50" y="1100"/>
                    </a:lnTo>
                    <a:lnTo>
                      <a:pt x="70" y="1080"/>
                    </a:lnTo>
                    <a:lnTo>
                      <a:pt x="84" y="1064"/>
                    </a:lnTo>
                    <a:lnTo>
                      <a:pt x="96" y="1048"/>
                    </a:lnTo>
                    <a:lnTo>
                      <a:pt x="106" y="1034"/>
                    </a:lnTo>
                    <a:lnTo>
                      <a:pt x="122" y="1006"/>
                    </a:lnTo>
                    <a:lnTo>
                      <a:pt x="138" y="974"/>
                    </a:lnTo>
                    <a:lnTo>
                      <a:pt x="138" y="974"/>
                    </a:lnTo>
                    <a:lnTo>
                      <a:pt x="150" y="956"/>
                    </a:lnTo>
                    <a:lnTo>
                      <a:pt x="162" y="942"/>
                    </a:lnTo>
                    <a:lnTo>
                      <a:pt x="182" y="916"/>
                    </a:lnTo>
                    <a:lnTo>
                      <a:pt x="192" y="904"/>
                    </a:lnTo>
                    <a:lnTo>
                      <a:pt x="198" y="892"/>
                    </a:lnTo>
                    <a:lnTo>
                      <a:pt x="202" y="882"/>
                    </a:lnTo>
                    <a:lnTo>
                      <a:pt x="202" y="870"/>
                    </a:lnTo>
                    <a:lnTo>
                      <a:pt x="202" y="870"/>
                    </a:lnTo>
                    <a:lnTo>
                      <a:pt x="200" y="846"/>
                    </a:lnTo>
                    <a:lnTo>
                      <a:pt x="202" y="824"/>
                    </a:lnTo>
                    <a:lnTo>
                      <a:pt x="202" y="816"/>
                    </a:lnTo>
                    <a:lnTo>
                      <a:pt x="206" y="808"/>
                    </a:lnTo>
                    <a:lnTo>
                      <a:pt x="210" y="804"/>
                    </a:lnTo>
                    <a:lnTo>
                      <a:pt x="214" y="802"/>
                    </a:lnTo>
                    <a:lnTo>
                      <a:pt x="214" y="802"/>
                    </a:lnTo>
                    <a:lnTo>
                      <a:pt x="220" y="802"/>
                    </a:lnTo>
                    <a:lnTo>
                      <a:pt x="226" y="804"/>
                    </a:lnTo>
                    <a:lnTo>
                      <a:pt x="238" y="812"/>
                    </a:lnTo>
                    <a:lnTo>
                      <a:pt x="242" y="814"/>
                    </a:lnTo>
                    <a:lnTo>
                      <a:pt x="244" y="814"/>
                    </a:lnTo>
                    <a:lnTo>
                      <a:pt x="244" y="812"/>
                    </a:lnTo>
                    <a:lnTo>
                      <a:pt x="244" y="806"/>
                    </a:lnTo>
                    <a:lnTo>
                      <a:pt x="240" y="794"/>
                    </a:lnTo>
                    <a:lnTo>
                      <a:pt x="240" y="794"/>
                    </a:lnTo>
                    <a:lnTo>
                      <a:pt x="234" y="778"/>
                    </a:lnTo>
                    <a:lnTo>
                      <a:pt x="232" y="762"/>
                    </a:lnTo>
                    <a:lnTo>
                      <a:pt x="228" y="734"/>
                    </a:lnTo>
                    <a:lnTo>
                      <a:pt x="226" y="722"/>
                    </a:lnTo>
                    <a:lnTo>
                      <a:pt x="224" y="710"/>
                    </a:lnTo>
                    <a:lnTo>
                      <a:pt x="220" y="702"/>
                    </a:lnTo>
                    <a:lnTo>
                      <a:pt x="212" y="698"/>
                    </a:lnTo>
                    <a:lnTo>
                      <a:pt x="212" y="698"/>
                    </a:lnTo>
                    <a:lnTo>
                      <a:pt x="202" y="696"/>
                    </a:lnTo>
                    <a:lnTo>
                      <a:pt x="194" y="696"/>
                    </a:lnTo>
                    <a:lnTo>
                      <a:pt x="182" y="696"/>
                    </a:lnTo>
                    <a:lnTo>
                      <a:pt x="176" y="694"/>
                    </a:lnTo>
                    <a:lnTo>
                      <a:pt x="172" y="692"/>
                    </a:lnTo>
                    <a:lnTo>
                      <a:pt x="168" y="686"/>
                    </a:lnTo>
                    <a:lnTo>
                      <a:pt x="166" y="676"/>
                    </a:lnTo>
                    <a:lnTo>
                      <a:pt x="166" y="676"/>
                    </a:lnTo>
                    <a:lnTo>
                      <a:pt x="164" y="664"/>
                    </a:lnTo>
                    <a:lnTo>
                      <a:pt x="160" y="654"/>
                    </a:lnTo>
                    <a:lnTo>
                      <a:pt x="154" y="636"/>
                    </a:lnTo>
                    <a:lnTo>
                      <a:pt x="150" y="626"/>
                    </a:lnTo>
                    <a:lnTo>
                      <a:pt x="148" y="614"/>
                    </a:lnTo>
                    <a:lnTo>
                      <a:pt x="148" y="600"/>
                    </a:lnTo>
                    <a:lnTo>
                      <a:pt x="150" y="584"/>
                    </a:lnTo>
                    <a:lnTo>
                      <a:pt x="150" y="584"/>
                    </a:lnTo>
                    <a:lnTo>
                      <a:pt x="154" y="550"/>
                    </a:lnTo>
                    <a:lnTo>
                      <a:pt x="156" y="520"/>
                    </a:lnTo>
                    <a:lnTo>
                      <a:pt x="156" y="492"/>
                    </a:lnTo>
                    <a:lnTo>
                      <a:pt x="154" y="478"/>
                    </a:lnTo>
                    <a:lnTo>
                      <a:pt x="150" y="462"/>
                    </a:lnTo>
                    <a:lnTo>
                      <a:pt x="150" y="462"/>
                    </a:lnTo>
                    <a:lnTo>
                      <a:pt x="146" y="448"/>
                    </a:lnTo>
                    <a:lnTo>
                      <a:pt x="144" y="430"/>
                    </a:lnTo>
                    <a:lnTo>
                      <a:pt x="142" y="394"/>
                    </a:lnTo>
                    <a:lnTo>
                      <a:pt x="138" y="362"/>
                    </a:lnTo>
                    <a:lnTo>
                      <a:pt x="136" y="350"/>
                    </a:lnTo>
                    <a:lnTo>
                      <a:pt x="134" y="340"/>
                    </a:lnTo>
                    <a:lnTo>
                      <a:pt x="134" y="340"/>
                    </a:lnTo>
                    <a:lnTo>
                      <a:pt x="126" y="324"/>
                    </a:lnTo>
                    <a:lnTo>
                      <a:pt x="120" y="306"/>
                    </a:lnTo>
                    <a:lnTo>
                      <a:pt x="106" y="266"/>
                    </a:lnTo>
                    <a:lnTo>
                      <a:pt x="106" y="266"/>
                    </a:lnTo>
                    <a:lnTo>
                      <a:pt x="102" y="254"/>
                    </a:lnTo>
                    <a:lnTo>
                      <a:pt x="98" y="244"/>
                    </a:lnTo>
                    <a:lnTo>
                      <a:pt x="90" y="230"/>
                    </a:lnTo>
                    <a:lnTo>
                      <a:pt x="90" y="226"/>
                    </a:lnTo>
                    <a:lnTo>
                      <a:pt x="92" y="224"/>
                    </a:lnTo>
                    <a:lnTo>
                      <a:pt x="98" y="222"/>
                    </a:lnTo>
                    <a:lnTo>
                      <a:pt x="110" y="220"/>
                    </a:lnTo>
                    <a:lnTo>
                      <a:pt x="110" y="220"/>
                    </a:lnTo>
                    <a:lnTo>
                      <a:pt x="138" y="220"/>
                    </a:lnTo>
                    <a:lnTo>
                      <a:pt x="160" y="218"/>
                    </a:lnTo>
                    <a:lnTo>
                      <a:pt x="180" y="218"/>
                    </a:lnTo>
                    <a:lnTo>
                      <a:pt x="188" y="220"/>
                    </a:lnTo>
                    <a:lnTo>
                      <a:pt x="198" y="224"/>
                    </a:lnTo>
                    <a:lnTo>
                      <a:pt x="198" y="224"/>
                    </a:lnTo>
                    <a:lnTo>
                      <a:pt x="204" y="228"/>
                    </a:lnTo>
                    <a:lnTo>
                      <a:pt x="212" y="230"/>
                    </a:lnTo>
                    <a:lnTo>
                      <a:pt x="218" y="230"/>
                    </a:lnTo>
                    <a:lnTo>
                      <a:pt x="222" y="226"/>
                    </a:lnTo>
                    <a:lnTo>
                      <a:pt x="228" y="220"/>
                    </a:lnTo>
                    <a:lnTo>
                      <a:pt x="232" y="212"/>
                    </a:lnTo>
                    <a:lnTo>
                      <a:pt x="240" y="186"/>
                    </a:lnTo>
                    <a:lnTo>
                      <a:pt x="240" y="186"/>
                    </a:lnTo>
                    <a:lnTo>
                      <a:pt x="250" y="142"/>
                    </a:lnTo>
                    <a:lnTo>
                      <a:pt x="256" y="112"/>
                    </a:lnTo>
                    <a:lnTo>
                      <a:pt x="256" y="112"/>
                    </a:lnTo>
                    <a:lnTo>
                      <a:pt x="266" y="88"/>
                    </a:lnTo>
                    <a:lnTo>
                      <a:pt x="282" y="54"/>
                    </a:lnTo>
                    <a:lnTo>
                      <a:pt x="292" y="38"/>
                    </a:lnTo>
                    <a:lnTo>
                      <a:pt x="302" y="22"/>
                    </a:lnTo>
                    <a:lnTo>
                      <a:pt x="312" y="10"/>
                    </a:lnTo>
                    <a:lnTo>
                      <a:pt x="322" y="4"/>
                    </a:lnTo>
                    <a:lnTo>
                      <a:pt x="322" y="4"/>
                    </a:lnTo>
                    <a:lnTo>
                      <a:pt x="332" y="0"/>
                    </a:lnTo>
                    <a:lnTo>
                      <a:pt x="340" y="0"/>
                    </a:lnTo>
                    <a:lnTo>
                      <a:pt x="350" y="0"/>
                    </a:lnTo>
                    <a:lnTo>
                      <a:pt x="358" y="2"/>
                    </a:lnTo>
                    <a:lnTo>
                      <a:pt x="368" y="4"/>
                    </a:lnTo>
                    <a:lnTo>
                      <a:pt x="376" y="8"/>
                    </a:lnTo>
                    <a:lnTo>
                      <a:pt x="392" y="20"/>
                    </a:lnTo>
                    <a:lnTo>
                      <a:pt x="392" y="20"/>
                    </a:lnTo>
                    <a:lnTo>
                      <a:pt x="402" y="28"/>
                    </a:lnTo>
                    <a:lnTo>
                      <a:pt x="412" y="32"/>
                    </a:lnTo>
                    <a:lnTo>
                      <a:pt x="434" y="42"/>
                    </a:lnTo>
                    <a:lnTo>
                      <a:pt x="452" y="48"/>
                    </a:lnTo>
                    <a:lnTo>
                      <a:pt x="464" y="54"/>
                    </a:lnTo>
                    <a:lnTo>
                      <a:pt x="464" y="54"/>
                    </a:lnTo>
                    <a:lnTo>
                      <a:pt x="468" y="56"/>
                    </a:lnTo>
                    <a:lnTo>
                      <a:pt x="470" y="58"/>
                    </a:lnTo>
                    <a:lnTo>
                      <a:pt x="470" y="66"/>
                    </a:lnTo>
                    <a:lnTo>
                      <a:pt x="468" y="76"/>
                    </a:lnTo>
                    <a:lnTo>
                      <a:pt x="468" y="76"/>
                    </a:lnTo>
                    <a:lnTo>
                      <a:pt x="462" y="88"/>
                    </a:lnTo>
                    <a:lnTo>
                      <a:pt x="452" y="98"/>
                    </a:lnTo>
                    <a:lnTo>
                      <a:pt x="440" y="108"/>
                    </a:lnTo>
                    <a:lnTo>
                      <a:pt x="440" y="108"/>
                    </a:lnTo>
                    <a:lnTo>
                      <a:pt x="426" y="120"/>
                    </a:lnTo>
                    <a:lnTo>
                      <a:pt x="414" y="134"/>
                    </a:lnTo>
                    <a:lnTo>
                      <a:pt x="406" y="150"/>
                    </a:lnTo>
                    <a:lnTo>
                      <a:pt x="404" y="156"/>
                    </a:lnTo>
                    <a:lnTo>
                      <a:pt x="402" y="164"/>
                    </a:lnTo>
                    <a:lnTo>
                      <a:pt x="402" y="164"/>
                    </a:lnTo>
                    <a:lnTo>
                      <a:pt x="406" y="196"/>
                    </a:lnTo>
                    <a:lnTo>
                      <a:pt x="410" y="230"/>
                    </a:lnTo>
                    <a:lnTo>
                      <a:pt x="410" y="230"/>
                    </a:lnTo>
                    <a:lnTo>
                      <a:pt x="410" y="260"/>
                    </a:lnTo>
                    <a:lnTo>
                      <a:pt x="414" y="276"/>
                    </a:lnTo>
                    <a:lnTo>
                      <a:pt x="418" y="288"/>
                    </a:lnTo>
                    <a:lnTo>
                      <a:pt x="418" y="288"/>
                    </a:lnTo>
                    <a:lnTo>
                      <a:pt x="422" y="294"/>
                    </a:lnTo>
                    <a:lnTo>
                      <a:pt x="430" y="298"/>
                    </a:lnTo>
                    <a:lnTo>
                      <a:pt x="446" y="310"/>
                    </a:lnTo>
                    <a:lnTo>
                      <a:pt x="462" y="322"/>
                    </a:lnTo>
                    <a:lnTo>
                      <a:pt x="470" y="328"/>
                    </a:lnTo>
                    <a:lnTo>
                      <a:pt x="474" y="334"/>
                    </a:lnTo>
                    <a:lnTo>
                      <a:pt x="474" y="334"/>
                    </a:lnTo>
                    <a:lnTo>
                      <a:pt x="498" y="360"/>
                    </a:lnTo>
                    <a:lnTo>
                      <a:pt x="502" y="366"/>
                    </a:lnTo>
                    <a:lnTo>
                      <a:pt x="504" y="372"/>
                    </a:lnTo>
                    <a:lnTo>
                      <a:pt x="506" y="378"/>
                    </a:lnTo>
                    <a:lnTo>
                      <a:pt x="504" y="386"/>
                    </a:lnTo>
                    <a:lnTo>
                      <a:pt x="504" y="386"/>
                    </a:lnTo>
                    <a:lnTo>
                      <a:pt x="496" y="400"/>
                    </a:lnTo>
                    <a:lnTo>
                      <a:pt x="484" y="418"/>
                    </a:lnTo>
                    <a:lnTo>
                      <a:pt x="472" y="436"/>
                    </a:lnTo>
                    <a:lnTo>
                      <a:pt x="468" y="446"/>
                    </a:lnTo>
                    <a:lnTo>
                      <a:pt x="468" y="454"/>
                    </a:lnTo>
                    <a:lnTo>
                      <a:pt x="468" y="454"/>
                    </a:lnTo>
                    <a:lnTo>
                      <a:pt x="464" y="472"/>
                    </a:lnTo>
                    <a:lnTo>
                      <a:pt x="458" y="492"/>
                    </a:lnTo>
                    <a:lnTo>
                      <a:pt x="458" y="506"/>
                    </a:lnTo>
                    <a:lnTo>
                      <a:pt x="458" y="522"/>
                    </a:lnTo>
                    <a:lnTo>
                      <a:pt x="460" y="538"/>
                    </a:lnTo>
                    <a:lnTo>
                      <a:pt x="464" y="558"/>
                    </a:lnTo>
                    <a:lnTo>
                      <a:pt x="464" y="558"/>
                    </a:lnTo>
                    <a:lnTo>
                      <a:pt x="480" y="584"/>
                    </a:lnTo>
                    <a:lnTo>
                      <a:pt x="492" y="608"/>
                    </a:lnTo>
                    <a:lnTo>
                      <a:pt x="500" y="628"/>
                    </a:lnTo>
                    <a:lnTo>
                      <a:pt x="500" y="628"/>
                    </a:lnTo>
                    <a:lnTo>
                      <a:pt x="524" y="712"/>
                    </a:lnTo>
                    <a:lnTo>
                      <a:pt x="524" y="712"/>
                    </a:lnTo>
                    <a:lnTo>
                      <a:pt x="524" y="726"/>
                    </a:lnTo>
                    <a:lnTo>
                      <a:pt x="522" y="750"/>
                    </a:lnTo>
                    <a:lnTo>
                      <a:pt x="520" y="774"/>
                    </a:lnTo>
                    <a:lnTo>
                      <a:pt x="520" y="788"/>
                    </a:lnTo>
                    <a:lnTo>
                      <a:pt x="520" y="788"/>
                    </a:lnTo>
                    <a:lnTo>
                      <a:pt x="522" y="796"/>
                    </a:lnTo>
                    <a:lnTo>
                      <a:pt x="528" y="806"/>
                    </a:lnTo>
                    <a:lnTo>
                      <a:pt x="534" y="816"/>
                    </a:lnTo>
                    <a:lnTo>
                      <a:pt x="538" y="826"/>
                    </a:lnTo>
                    <a:lnTo>
                      <a:pt x="538" y="826"/>
                    </a:lnTo>
                    <a:lnTo>
                      <a:pt x="540" y="838"/>
                    </a:lnTo>
                    <a:lnTo>
                      <a:pt x="538" y="852"/>
                    </a:lnTo>
                    <a:lnTo>
                      <a:pt x="540" y="864"/>
                    </a:lnTo>
                    <a:lnTo>
                      <a:pt x="542" y="870"/>
                    </a:lnTo>
                    <a:lnTo>
                      <a:pt x="546" y="874"/>
                    </a:lnTo>
                    <a:lnTo>
                      <a:pt x="546" y="874"/>
                    </a:lnTo>
                    <a:lnTo>
                      <a:pt x="554" y="878"/>
                    </a:lnTo>
                    <a:lnTo>
                      <a:pt x="560" y="882"/>
                    </a:lnTo>
                    <a:lnTo>
                      <a:pt x="564" y="888"/>
                    </a:lnTo>
                    <a:lnTo>
                      <a:pt x="568" y="900"/>
                    </a:lnTo>
                    <a:lnTo>
                      <a:pt x="568" y="900"/>
                    </a:lnTo>
                    <a:lnTo>
                      <a:pt x="572" y="938"/>
                    </a:lnTo>
                    <a:lnTo>
                      <a:pt x="574" y="948"/>
                    </a:lnTo>
                    <a:lnTo>
                      <a:pt x="578" y="960"/>
                    </a:lnTo>
                    <a:lnTo>
                      <a:pt x="584" y="972"/>
                    </a:lnTo>
                    <a:lnTo>
                      <a:pt x="592" y="986"/>
                    </a:lnTo>
                    <a:lnTo>
                      <a:pt x="592" y="986"/>
                    </a:lnTo>
                    <a:lnTo>
                      <a:pt x="634" y="1046"/>
                    </a:lnTo>
                    <a:lnTo>
                      <a:pt x="652" y="1072"/>
                    </a:lnTo>
                    <a:lnTo>
                      <a:pt x="664" y="1090"/>
                    </a:lnTo>
                    <a:lnTo>
                      <a:pt x="664" y="1090"/>
                    </a:lnTo>
                    <a:lnTo>
                      <a:pt x="666" y="1104"/>
                    </a:lnTo>
                    <a:lnTo>
                      <a:pt x="666" y="1120"/>
                    </a:lnTo>
                    <a:lnTo>
                      <a:pt x="662" y="1140"/>
                    </a:lnTo>
                    <a:lnTo>
                      <a:pt x="652" y="1160"/>
                    </a:lnTo>
                    <a:lnTo>
                      <a:pt x="652" y="1160"/>
                    </a:lnTo>
                    <a:lnTo>
                      <a:pt x="626" y="1202"/>
                    </a:lnTo>
                    <a:lnTo>
                      <a:pt x="616" y="1220"/>
                    </a:lnTo>
                    <a:lnTo>
                      <a:pt x="614" y="1228"/>
                    </a:lnTo>
                    <a:lnTo>
                      <a:pt x="612" y="1236"/>
                    </a:lnTo>
                    <a:lnTo>
                      <a:pt x="612" y="1236"/>
                    </a:lnTo>
                    <a:lnTo>
                      <a:pt x="612" y="1242"/>
                    </a:lnTo>
                    <a:lnTo>
                      <a:pt x="612" y="1248"/>
                    </a:lnTo>
                    <a:lnTo>
                      <a:pt x="616" y="1260"/>
                    </a:lnTo>
                    <a:lnTo>
                      <a:pt x="618" y="1270"/>
                    </a:lnTo>
                    <a:lnTo>
                      <a:pt x="616" y="1276"/>
                    </a:lnTo>
                    <a:lnTo>
                      <a:pt x="612" y="1282"/>
                    </a:lnTo>
                    <a:lnTo>
                      <a:pt x="612" y="1282"/>
                    </a:lnTo>
                    <a:lnTo>
                      <a:pt x="574" y="1340"/>
                    </a:lnTo>
                    <a:lnTo>
                      <a:pt x="546" y="1382"/>
                    </a:lnTo>
                    <a:lnTo>
                      <a:pt x="484" y="1460"/>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175" name="Freeform 33">
                <a:extLst>
                  <a:ext uri="{FF2B5EF4-FFF2-40B4-BE49-F238E27FC236}">
                    <a16:creationId xmlns:a16="http://schemas.microsoft.com/office/drawing/2014/main" id="{26E97215-C833-F99A-BBD7-B9EA8AFF56DC}"/>
                  </a:ext>
                </a:extLst>
              </p:cNvPr>
              <p:cNvSpPr>
                <a:spLocks/>
              </p:cNvSpPr>
              <p:nvPr/>
            </p:nvSpPr>
            <p:spPr bwMode="auto">
              <a:xfrm>
                <a:off x="4844561" y="644502"/>
                <a:ext cx="997457" cy="2441432"/>
              </a:xfrm>
              <a:custGeom>
                <a:avLst/>
                <a:gdLst/>
                <a:ahLst/>
                <a:cxnLst>
                  <a:cxn ang="0">
                    <a:pos x="868" y="600"/>
                  </a:cxn>
                  <a:cxn ang="0">
                    <a:pos x="848" y="576"/>
                  </a:cxn>
                  <a:cxn ang="0">
                    <a:pos x="758" y="724"/>
                  </a:cxn>
                  <a:cxn ang="0">
                    <a:pos x="766" y="768"/>
                  </a:cxn>
                  <a:cxn ang="0">
                    <a:pos x="730" y="870"/>
                  </a:cxn>
                  <a:cxn ang="0">
                    <a:pos x="640" y="940"/>
                  </a:cxn>
                  <a:cxn ang="0">
                    <a:pos x="588" y="986"/>
                  </a:cxn>
                  <a:cxn ang="0">
                    <a:pos x="554" y="1044"/>
                  </a:cxn>
                  <a:cxn ang="0">
                    <a:pos x="534" y="1046"/>
                  </a:cxn>
                  <a:cxn ang="0">
                    <a:pos x="518" y="1098"/>
                  </a:cxn>
                  <a:cxn ang="0">
                    <a:pos x="480" y="1126"/>
                  </a:cxn>
                  <a:cxn ang="0">
                    <a:pos x="488" y="1190"/>
                  </a:cxn>
                  <a:cxn ang="0">
                    <a:pos x="450" y="1266"/>
                  </a:cxn>
                  <a:cxn ang="0">
                    <a:pos x="452" y="1370"/>
                  </a:cxn>
                  <a:cxn ang="0">
                    <a:pos x="522" y="1426"/>
                  </a:cxn>
                  <a:cxn ang="0">
                    <a:pos x="574" y="1486"/>
                  </a:cxn>
                  <a:cxn ang="0">
                    <a:pos x="576" y="1590"/>
                  </a:cxn>
                  <a:cxn ang="0">
                    <a:pos x="512" y="1670"/>
                  </a:cxn>
                  <a:cxn ang="0">
                    <a:pos x="434" y="1722"/>
                  </a:cxn>
                  <a:cxn ang="0">
                    <a:pos x="400" y="1848"/>
                  </a:cxn>
                  <a:cxn ang="0">
                    <a:pos x="384" y="1980"/>
                  </a:cxn>
                  <a:cxn ang="0">
                    <a:pos x="410" y="1964"/>
                  </a:cxn>
                  <a:cxn ang="0">
                    <a:pos x="392" y="2040"/>
                  </a:cxn>
                  <a:cxn ang="0">
                    <a:pos x="372" y="2026"/>
                  </a:cxn>
                  <a:cxn ang="0">
                    <a:pos x="360" y="2084"/>
                  </a:cxn>
                  <a:cxn ang="0">
                    <a:pos x="282" y="2088"/>
                  </a:cxn>
                  <a:cxn ang="0">
                    <a:pos x="194" y="2112"/>
                  </a:cxn>
                  <a:cxn ang="0">
                    <a:pos x="212" y="2180"/>
                  </a:cxn>
                  <a:cxn ang="0">
                    <a:pos x="144" y="2188"/>
                  </a:cxn>
                  <a:cxn ang="0">
                    <a:pos x="86" y="2200"/>
                  </a:cxn>
                  <a:cxn ang="0">
                    <a:pos x="76" y="2074"/>
                  </a:cxn>
                  <a:cxn ang="0">
                    <a:pos x="96" y="2014"/>
                  </a:cxn>
                  <a:cxn ang="0">
                    <a:pos x="60" y="1948"/>
                  </a:cxn>
                  <a:cxn ang="0">
                    <a:pos x="30" y="1788"/>
                  </a:cxn>
                  <a:cxn ang="0">
                    <a:pos x="26" y="1702"/>
                  </a:cxn>
                  <a:cxn ang="0">
                    <a:pos x="0" y="1716"/>
                  </a:cxn>
                  <a:cxn ang="0">
                    <a:pos x="28" y="1620"/>
                  </a:cxn>
                  <a:cxn ang="0">
                    <a:pos x="40" y="1578"/>
                  </a:cxn>
                  <a:cxn ang="0">
                    <a:pos x="46" y="1504"/>
                  </a:cxn>
                  <a:cxn ang="0">
                    <a:pos x="112" y="1446"/>
                  </a:cxn>
                  <a:cxn ang="0">
                    <a:pos x="122" y="1322"/>
                  </a:cxn>
                  <a:cxn ang="0">
                    <a:pos x="144" y="1176"/>
                  </a:cxn>
                  <a:cxn ang="0">
                    <a:pos x="160" y="962"/>
                  </a:cxn>
                  <a:cxn ang="0">
                    <a:pos x="142" y="942"/>
                  </a:cxn>
                  <a:cxn ang="0">
                    <a:pos x="242" y="814"/>
                  </a:cxn>
                  <a:cxn ang="0">
                    <a:pos x="318" y="796"/>
                  </a:cxn>
                  <a:cxn ang="0">
                    <a:pos x="370" y="610"/>
                  </a:cxn>
                  <a:cxn ang="0">
                    <a:pos x="372" y="496"/>
                  </a:cxn>
                  <a:cxn ang="0">
                    <a:pos x="414" y="488"/>
                  </a:cxn>
                  <a:cxn ang="0">
                    <a:pos x="460" y="416"/>
                  </a:cxn>
                  <a:cxn ang="0">
                    <a:pos x="500" y="376"/>
                  </a:cxn>
                  <a:cxn ang="0">
                    <a:pos x="488" y="338"/>
                  </a:cxn>
                  <a:cxn ang="0">
                    <a:pos x="590" y="226"/>
                  </a:cxn>
                  <a:cxn ang="0">
                    <a:pos x="596" y="176"/>
                  </a:cxn>
                  <a:cxn ang="0">
                    <a:pos x="676" y="160"/>
                  </a:cxn>
                  <a:cxn ang="0">
                    <a:pos x="758" y="134"/>
                  </a:cxn>
                  <a:cxn ang="0">
                    <a:pos x="722" y="106"/>
                  </a:cxn>
                  <a:cxn ang="0">
                    <a:pos x="790" y="4"/>
                  </a:cxn>
                  <a:cxn ang="0">
                    <a:pos x="832" y="76"/>
                  </a:cxn>
                  <a:cxn ang="0">
                    <a:pos x="878" y="220"/>
                  </a:cxn>
                  <a:cxn ang="0">
                    <a:pos x="902" y="346"/>
                  </a:cxn>
                  <a:cxn ang="0">
                    <a:pos x="904" y="480"/>
                  </a:cxn>
                  <a:cxn ang="0">
                    <a:pos x="916" y="576"/>
                  </a:cxn>
                </a:cxnLst>
                <a:rect l="0" t="0" r="r" b="b"/>
                <a:pathLst>
                  <a:path w="916" h="2218">
                    <a:moveTo>
                      <a:pt x="912" y="592"/>
                    </a:moveTo>
                    <a:lnTo>
                      <a:pt x="890" y="588"/>
                    </a:lnTo>
                    <a:lnTo>
                      <a:pt x="890" y="588"/>
                    </a:lnTo>
                    <a:lnTo>
                      <a:pt x="888" y="590"/>
                    </a:lnTo>
                    <a:lnTo>
                      <a:pt x="882" y="596"/>
                    </a:lnTo>
                    <a:lnTo>
                      <a:pt x="878" y="600"/>
                    </a:lnTo>
                    <a:lnTo>
                      <a:pt x="874" y="600"/>
                    </a:lnTo>
                    <a:lnTo>
                      <a:pt x="868" y="600"/>
                    </a:lnTo>
                    <a:lnTo>
                      <a:pt x="864" y="598"/>
                    </a:lnTo>
                    <a:lnTo>
                      <a:pt x="864" y="598"/>
                    </a:lnTo>
                    <a:lnTo>
                      <a:pt x="858" y="594"/>
                    </a:lnTo>
                    <a:lnTo>
                      <a:pt x="856" y="588"/>
                    </a:lnTo>
                    <a:lnTo>
                      <a:pt x="854" y="576"/>
                    </a:lnTo>
                    <a:lnTo>
                      <a:pt x="854" y="572"/>
                    </a:lnTo>
                    <a:lnTo>
                      <a:pt x="852" y="572"/>
                    </a:lnTo>
                    <a:lnTo>
                      <a:pt x="848" y="576"/>
                    </a:lnTo>
                    <a:lnTo>
                      <a:pt x="842" y="586"/>
                    </a:lnTo>
                    <a:lnTo>
                      <a:pt x="842" y="586"/>
                    </a:lnTo>
                    <a:lnTo>
                      <a:pt x="824" y="616"/>
                    </a:lnTo>
                    <a:lnTo>
                      <a:pt x="804" y="646"/>
                    </a:lnTo>
                    <a:lnTo>
                      <a:pt x="782" y="680"/>
                    </a:lnTo>
                    <a:lnTo>
                      <a:pt x="782" y="680"/>
                    </a:lnTo>
                    <a:lnTo>
                      <a:pt x="768" y="704"/>
                    </a:lnTo>
                    <a:lnTo>
                      <a:pt x="758" y="724"/>
                    </a:lnTo>
                    <a:lnTo>
                      <a:pt x="754" y="732"/>
                    </a:lnTo>
                    <a:lnTo>
                      <a:pt x="754" y="740"/>
                    </a:lnTo>
                    <a:lnTo>
                      <a:pt x="754" y="740"/>
                    </a:lnTo>
                    <a:lnTo>
                      <a:pt x="754" y="744"/>
                    </a:lnTo>
                    <a:lnTo>
                      <a:pt x="756" y="748"/>
                    </a:lnTo>
                    <a:lnTo>
                      <a:pt x="762" y="758"/>
                    </a:lnTo>
                    <a:lnTo>
                      <a:pt x="764" y="762"/>
                    </a:lnTo>
                    <a:lnTo>
                      <a:pt x="766" y="768"/>
                    </a:lnTo>
                    <a:lnTo>
                      <a:pt x="766" y="776"/>
                    </a:lnTo>
                    <a:lnTo>
                      <a:pt x="764" y="784"/>
                    </a:lnTo>
                    <a:lnTo>
                      <a:pt x="764" y="784"/>
                    </a:lnTo>
                    <a:lnTo>
                      <a:pt x="758" y="806"/>
                    </a:lnTo>
                    <a:lnTo>
                      <a:pt x="750" y="828"/>
                    </a:lnTo>
                    <a:lnTo>
                      <a:pt x="740" y="850"/>
                    </a:lnTo>
                    <a:lnTo>
                      <a:pt x="730" y="870"/>
                    </a:lnTo>
                    <a:lnTo>
                      <a:pt x="730" y="870"/>
                    </a:lnTo>
                    <a:lnTo>
                      <a:pt x="710" y="900"/>
                    </a:lnTo>
                    <a:lnTo>
                      <a:pt x="702" y="910"/>
                    </a:lnTo>
                    <a:lnTo>
                      <a:pt x="696" y="914"/>
                    </a:lnTo>
                    <a:lnTo>
                      <a:pt x="692" y="916"/>
                    </a:lnTo>
                    <a:lnTo>
                      <a:pt x="692" y="916"/>
                    </a:lnTo>
                    <a:lnTo>
                      <a:pt x="670" y="922"/>
                    </a:lnTo>
                    <a:lnTo>
                      <a:pt x="656" y="928"/>
                    </a:lnTo>
                    <a:lnTo>
                      <a:pt x="640" y="940"/>
                    </a:lnTo>
                    <a:lnTo>
                      <a:pt x="640" y="940"/>
                    </a:lnTo>
                    <a:lnTo>
                      <a:pt x="622" y="954"/>
                    </a:lnTo>
                    <a:lnTo>
                      <a:pt x="612" y="966"/>
                    </a:lnTo>
                    <a:lnTo>
                      <a:pt x="600" y="982"/>
                    </a:lnTo>
                    <a:lnTo>
                      <a:pt x="600" y="982"/>
                    </a:lnTo>
                    <a:lnTo>
                      <a:pt x="598" y="984"/>
                    </a:lnTo>
                    <a:lnTo>
                      <a:pt x="592" y="984"/>
                    </a:lnTo>
                    <a:lnTo>
                      <a:pt x="588" y="986"/>
                    </a:lnTo>
                    <a:lnTo>
                      <a:pt x="584" y="988"/>
                    </a:lnTo>
                    <a:lnTo>
                      <a:pt x="584" y="988"/>
                    </a:lnTo>
                    <a:lnTo>
                      <a:pt x="566" y="1010"/>
                    </a:lnTo>
                    <a:lnTo>
                      <a:pt x="556" y="1024"/>
                    </a:lnTo>
                    <a:lnTo>
                      <a:pt x="554" y="1032"/>
                    </a:lnTo>
                    <a:lnTo>
                      <a:pt x="554" y="1036"/>
                    </a:lnTo>
                    <a:lnTo>
                      <a:pt x="554" y="1036"/>
                    </a:lnTo>
                    <a:lnTo>
                      <a:pt x="554" y="1044"/>
                    </a:lnTo>
                    <a:lnTo>
                      <a:pt x="552" y="1052"/>
                    </a:lnTo>
                    <a:lnTo>
                      <a:pt x="550" y="1054"/>
                    </a:lnTo>
                    <a:lnTo>
                      <a:pt x="546" y="1056"/>
                    </a:lnTo>
                    <a:lnTo>
                      <a:pt x="544" y="1056"/>
                    </a:lnTo>
                    <a:lnTo>
                      <a:pt x="540" y="1054"/>
                    </a:lnTo>
                    <a:lnTo>
                      <a:pt x="540" y="1054"/>
                    </a:lnTo>
                    <a:lnTo>
                      <a:pt x="536" y="1052"/>
                    </a:lnTo>
                    <a:lnTo>
                      <a:pt x="534" y="1046"/>
                    </a:lnTo>
                    <a:lnTo>
                      <a:pt x="530" y="1038"/>
                    </a:lnTo>
                    <a:lnTo>
                      <a:pt x="530" y="1034"/>
                    </a:lnTo>
                    <a:lnTo>
                      <a:pt x="528" y="1036"/>
                    </a:lnTo>
                    <a:lnTo>
                      <a:pt x="528" y="1048"/>
                    </a:lnTo>
                    <a:lnTo>
                      <a:pt x="528" y="1048"/>
                    </a:lnTo>
                    <a:lnTo>
                      <a:pt x="526" y="1068"/>
                    </a:lnTo>
                    <a:lnTo>
                      <a:pt x="522" y="1084"/>
                    </a:lnTo>
                    <a:lnTo>
                      <a:pt x="518" y="1098"/>
                    </a:lnTo>
                    <a:lnTo>
                      <a:pt x="512" y="1106"/>
                    </a:lnTo>
                    <a:lnTo>
                      <a:pt x="512" y="1106"/>
                    </a:lnTo>
                    <a:lnTo>
                      <a:pt x="508" y="1108"/>
                    </a:lnTo>
                    <a:lnTo>
                      <a:pt x="502" y="1108"/>
                    </a:lnTo>
                    <a:lnTo>
                      <a:pt x="494" y="1108"/>
                    </a:lnTo>
                    <a:lnTo>
                      <a:pt x="488" y="1110"/>
                    </a:lnTo>
                    <a:lnTo>
                      <a:pt x="484" y="1116"/>
                    </a:lnTo>
                    <a:lnTo>
                      <a:pt x="480" y="1126"/>
                    </a:lnTo>
                    <a:lnTo>
                      <a:pt x="476" y="1142"/>
                    </a:lnTo>
                    <a:lnTo>
                      <a:pt x="476" y="1142"/>
                    </a:lnTo>
                    <a:lnTo>
                      <a:pt x="476" y="1158"/>
                    </a:lnTo>
                    <a:lnTo>
                      <a:pt x="476" y="1170"/>
                    </a:lnTo>
                    <a:lnTo>
                      <a:pt x="480" y="1176"/>
                    </a:lnTo>
                    <a:lnTo>
                      <a:pt x="482" y="1182"/>
                    </a:lnTo>
                    <a:lnTo>
                      <a:pt x="486" y="1186"/>
                    </a:lnTo>
                    <a:lnTo>
                      <a:pt x="488" y="1190"/>
                    </a:lnTo>
                    <a:lnTo>
                      <a:pt x="488" y="1196"/>
                    </a:lnTo>
                    <a:lnTo>
                      <a:pt x="486" y="1206"/>
                    </a:lnTo>
                    <a:lnTo>
                      <a:pt x="486" y="1206"/>
                    </a:lnTo>
                    <a:lnTo>
                      <a:pt x="480" y="1216"/>
                    </a:lnTo>
                    <a:lnTo>
                      <a:pt x="476" y="1226"/>
                    </a:lnTo>
                    <a:lnTo>
                      <a:pt x="464" y="1242"/>
                    </a:lnTo>
                    <a:lnTo>
                      <a:pt x="454" y="1258"/>
                    </a:lnTo>
                    <a:lnTo>
                      <a:pt x="450" y="1266"/>
                    </a:lnTo>
                    <a:lnTo>
                      <a:pt x="448" y="1276"/>
                    </a:lnTo>
                    <a:lnTo>
                      <a:pt x="448" y="1276"/>
                    </a:lnTo>
                    <a:lnTo>
                      <a:pt x="444" y="1300"/>
                    </a:lnTo>
                    <a:lnTo>
                      <a:pt x="442" y="1330"/>
                    </a:lnTo>
                    <a:lnTo>
                      <a:pt x="442" y="1342"/>
                    </a:lnTo>
                    <a:lnTo>
                      <a:pt x="444" y="1354"/>
                    </a:lnTo>
                    <a:lnTo>
                      <a:pt x="448" y="1364"/>
                    </a:lnTo>
                    <a:lnTo>
                      <a:pt x="452" y="1370"/>
                    </a:lnTo>
                    <a:lnTo>
                      <a:pt x="452" y="1370"/>
                    </a:lnTo>
                    <a:lnTo>
                      <a:pt x="470" y="1378"/>
                    </a:lnTo>
                    <a:lnTo>
                      <a:pt x="490" y="1386"/>
                    </a:lnTo>
                    <a:lnTo>
                      <a:pt x="506" y="1394"/>
                    </a:lnTo>
                    <a:lnTo>
                      <a:pt x="512" y="1398"/>
                    </a:lnTo>
                    <a:lnTo>
                      <a:pt x="516" y="1402"/>
                    </a:lnTo>
                    <a:lnTo>
                      <a:pt x="516" y="1402"/>
                    </a:lnTo>
                    <a:lnTo>
                      <a:pt x="522" y="1426"/>
                    </a:lnTo>
                    <a:lnTo>
                      <a:pt x="534" y="1448"/>
                    </a:lnTo>
                    <a:lnTo>
                      <a:pt x="534" y="1448"/>
                    </a:lnTo>
                    <a:lnTo>
                      <a:pt x="538" y="1454"/>
                    </a:lnTo>
                    <a:lnTo>
                      <a:pt x="544" y="1458"/>
                    </a:lnTo>
                    <a:lnTo>
                      <a:pt x="556" y="1466"/>
                    </a:lnTo>
                    <a:lnTo>
                      <a:pt x="562" y="1470"/>
                    </a:lnTo>
                    <a:lnTo>
                      <a:pt x="568" y="1478"/>
                    </a:lnTo>
                    <a:lnTo>
                      <a:pt x="574" y="1486"/>
                    </a:lnTo>
                    <a:lnTo>
                      <a:pt x="576" y="1498"/>
                    </a:lnTo>
                    <a:lnTo>
                      <a:pt x="576" y="1498"/>
                    </a:lnTo>
                    <a:lnTo>
                      <a:pt x="580" y="1522"/>
                    </a:lnTo>
                    <a:lnTo>
                      <a:pt x="580" y="1540"/>
                    </a:lnTo>
                    <a:lnTo>
                      <a:pt x="578" y="1564"/>
                    </a:lnTo>
                    <a:lnTo>
                      <a:pt x="578" y="1564"/>
                    </a:lnTo>
                    <a:lnTo>
                      <a:pt x="578" y="1574"/>
                    </a:lnTo>
                    <a:lnTo>
                      <a:pt x="576" y="1590"/>
                    </a:lnTo>
                    <a:lnTo>
                      <a:pt x="570" y="1606"/>
                    </a:lnTo>
                    <a:lnTo>
                      <a:pt x="566" y="1612"/>
                    </a:lnTo>
                    <a:lnTo>
                      <a:pt x="562" y="1616"/>
                    </a:lnTo>
                    <a:lnTo>
                      <a:pt x="562" y="1616"/>
                    </a:lnTo>
                    <a:lnTo>
                      <a:pt x="548" y="1628"/>
                    </a:lnTo>
                    <a:lnTo>
                      <a:pt x="532" y="1646"/>
                    </a:lnTo>
                    <a:lnTo>
                      <a:pt x="512" y="1670"/>
                    </a:lnTo>
                    <a:lnTo>
                      <a:pt x="512" y="1670"/>
                    </a:lnTo>
                    <a:lnTo>
                      <a:pt x="506" y="1670"/>
                    </a:lnTo>
                    <a:lnTo>
                      <a:pt x="492" y="1672"/>
                    </a:lnTo>
                    <a:lnTo>
                      <a:pt x="476" y="1676"/>
                    </a:lnTo>
                    <a:lnTo>
                      <a:pt x="468" y="1680"/>
                    </a:lnTo>
                    <a:lnTo>
                      <a:pt x="462" y="1686"/>
                    </a:lnTo>
                    <a:lnTo>
                      <a:pt x="462" y="1686"/>
                    </a:lnTo>
                    <a:lnTo>
                      <a:pt x="442" y="1710"/>
                    </a:lnTo>
                    <a:lnTo>
                      <a:pt x="434" y="1722"/>
                    </a:lnTo>
                    <a:lnTo>
                      <a:pt x="428" y="1732"/>
                    </a:lnTo>
                    <a:lnTo>
                      <a:pt x="428" y="1732"/>
                    </a:lnTo>
                    <a:lnTo>
                      <a:pt x="420" y="1750"/>
                    </a:lnTo>
                    <a:lnTo>
                      <a:pt x="418" y="1758"/>
                    </a:lnTo>
                    <a:lnTo>
                      <a:pt x="418" y="1758"/>
                    </a:lnTo>
                    <a:lnTo>
                      <a:pt x="402" y="1832"/>
                    </a:lnTo>
                    <a:lnTo>
                      <a:pt x="402" y="1832"/>
                    </a:lnTo>
                    <a:lnTo>
                      <a:pt x="400" y="1848"/>
                    </a:lnTo>
                    <a:lnTo>
                      <a:pt x="400" y="1860"/>
                    </a:lnTo>
                    <a:lnTo>
                      <a:pt x="402" y="1876"/>
                    </a:lnTo>
                    <a:lnTo>
                      <a:pt x="402" y="1898"/>
                    </a:lnTo>
                    <a:lnTo>
                      <a:pt x="402" y="1898"/>
                    </a:lnTo>
                    <a:lnTo>
                      <a:pt x="398" y="1928"/>
                    </a:lnTo>
                    <a:lnTo>
                      <a:pt x="392" y="1952"/>
                    </a:lnTo>
                    <a:lnTo>
                      <a:pt x="384" y="1980"/>
                    </a:lnTo>
                    <a:lnTo>
                      <a:pt x="384" y="1980"/>
                    </a:lnTo>
                    <a:lnTo>
                      <a:pt x="382" y="1992"/>
                    </a:lnTo>
                    <a:lnTo>
                      <a:pt x="382" y="1994"/>
                    </a:lnTo>
                    <a:lnTo>
                      <a:pt x="382" y="1994"/>
                    </a:lnTo>
                    <a:lnTo>
                      <a:pt x="390" y="1988"/>
                    </a:lnTo>
                    <a:lnTo>
                      <a:pt x="390" y="1988"/>
                    </a:lnTo>
                    <a:lnTo>
                      <a:pt x="400" y="1978"/>
                    </a:lnTo>
                    <a:lnTo>
                      <a:pt x="406" y="1968"/>
                    </a:lnTo>
                    <a:lnTo>
                      <a:pt x="410" y="1964"/>
                    </a:lnTo>
                    <a:lnTo>
                      <a:pt x="410" y="1970"/>
                    </a:lnTo>
                    <a:lnTo>
                      <a:pt x="410" y="1970"/>
                    </a:lnTo>
                    <a:lnTo>
                      <a:pt x="408" y="1982"/>
                    </a:lnTo>
                    <a:lnTo>
                      <a:pt x="404" y="1994"/>
                    </a:lnTo>
                    <a:lnTo>
                      <a:pt x="394" y="2014"/>
                    </a:lnTo>
                    <a:lnTo>
                      <a:pt x="394" y="2014"/>
                    </a:lnTo>
                    <a:lnTo>
                      <a:pt x="392" y="2026"/>
                    </a:lnTo>
                    <a:lnTo>
                      <a:pt x="392" y="2040"/>
                    </a:lnTo>
                    <a:lnTo>
                      <a:pt x="394" y="2054"/>
                    </a:lnTo>
                    <a:lnTo>
                      <a:pt x="394" y="2054"/>
                    </a:lnTo>
                    <a:lnTo>
                      <a:pt x="386" y="2054"/>
                    </a:lnTo>
                    <a:lnTo>
                      <a:pt x="382" y="2054"/>
                    </a:lnTo>
                    <a:lnTo>
                      <a:pt x="378" y="2048"/>
                    </a:lnTo>
                    <a:lnTo>
                      <a:pt x="378" y="2048"/>
                    </a:lnTo>
                    <a:lnTo>
                      <a:pt x="374" y="2030"/>
                    </a:lnTo>
                    <a:lnTo>
                      <a:pt x="372" y="2026"/>
                    </a:lnTo>
                    <a:lnTo>
                      <a:pt x="370" y="2026"/>
                    </a:lnTo>
                    <a:lnTo>
                      <a:pt x="368" y="2030"/>
                    </a:lnTo>
                    <a:lnTo>
                      <a:pt x="366" y="2038"/>
                    </a:lnTo>
                    <a:lnTo>
                      <a:pt x="366" y="2038"/>
                    </a:lnTo>
                    <a:lnTo>
                      <a:pt x="364" y="2058"/>
                    </a:lnTo>
                    <a:lnTo>
                      <a:pt x="362" y="2074"/>
                    </a:lnTo>
                    <a:lnTo>
                      <a:pt x="362" y="2080"/>
                    </a:lnTo>
                    <a:lnTo>
                      <a:pt x="360" y="2084"/>
                    </a:lnTo>
                    <a:lnTo>
                      <a:pt x="358" y="2090"/>
                    </a:lnTo>
                    <a:lnTo>
                      <a:pt x="352" y="2094"/>
                    </a:lnTo>
                    <a:lnTo>
                      <a:pt x="352" y="2094"/>
                    </a:lnTo>
                    <a:lnTo>
                      <a:pt x="346" y="2096"/>
                    </a:lnTo>
                    <a:lnTo>
                      <a:pt x="338" y="2096"/>
                    </a:lnTo>
                    <a:lnTo>
                      <a:pt x="318" y="2094"/>
                    </a:lnTo>
                    <a:lnTo>
                      <a:pt x="296" y="2088"/>
                    </a:lnTo>
                    <a:lnTo>
                      <a:pt x="282" y="2088"/>
                    </a:lnTo>
                    <a:lnTo>
                      <a:pt x="268" y="2088"/>
                    </a:lnTo>
                    <a:lnTo>
                      <a:pt x="268" y="2088"/>
                    </a:lnTo>
                    <a:lnTo>
                      <a:pt x="240" y="2092"/>
                    </a:lnTo>
                    <a:lnTo>
                      <a:pt x="226" y="2094"/>
                    </a:lnTo>
                    <a:lnTo>
                      <a:pt x="214" y="2096"/>
                    </a:lnTo>
                    <a:lnTo>
                      <a:pt x="204" y="2100"/>
                    </a:lnTo>
                    <a:lnTo>
                      <a:pt x="198" y="2104"/>
                    </a:lnTo>
                    <a:lnTo>
                      <a:pt x="194" y="2112"/>
                    </a:lnTo>
                    <a:lnTo>
                      <a:pt x="196" y="2124"/>
                    </a:lnTo>
                    <a:lnTo>
                      <a:pt x="196" y="2124"/>
                    </a:lnTo>
                    <a:lnTo>
                      <a:pt x="200" y="2136"/>
                    </a:lnTo>
                    <a:lnTo>
                      <a:pt x="204" y="2146"/>
                    </a:lnTo>
                    <a:lnTo>
                      <a:pt x="214" y="2164"/>
                    </a:lnTo>
                    <a:lnTo>
                      <a:pt x="216" y="2170"/>
                    </a:lnTo>
                    <a:lnTo>
                      <a:pt x="216" y="2176"/>
                    </a:lnTo>
                    <a:lnTo>
                      <a:pt x="212" y="2180"/>
                    </a:lnTo>
                    <a:lnTo>
                      <a:pt x="202" y="2184"/>
                    </a:lnTo>
                    <a:lnTo>
                      <a:pt x="202" y="2184"/>
                    </a:lnTo>
                    <a:lnTo>
                      <a:pt x="192" y="2186"/>
                    </a:lnTo>
                    <a:lnTo>
                      <a:pt x="182" y="2186"/>
                    </a:lnTo>
                    <a:lnTo>
                      <a:pt x="168" y="2184"/>
                    </a:lnTo>
                    <a:lnTo>
                      <a:pt x="162" y="2184"/>
                    </a:lnTo>
                    <a:lnTo>
                      <a:pt x="154" y="2184"/>
                    </a:lnTo>
                    <a:lnTo>
                      <a:pt x="144" y="2188"/>
                    </a:lnTo>
                    <a:lnTo>
                      <a:pt x="132" y="2194"/>
                    </a:lnTo>
                    <a:lnTo>
                      <a:pt x="132" y="2194"/>
                    </a:lnTo>
                    <a:lnTo>
                      <a:pt x="110" y="2208"/>
                    </a:lnTo>
                    <a:lnTo>
                      <a:pt x="94" y="2216"/>
                    </a:lnTo>
                    <a:lnTo>
                      <a:pt x="90" y="2218"/>
                    </a:lnTo>
                    <a:lnTo>
                      <a:pt x="86" y="2214"/>
                    </a:lnTo>
                    <a:lnTo>
                      <a:pt x="84" y="2210"/>
                    </a:lnTo>
                    <a:lnTo>
                      <a:pt x="86" y="2200"/>
                    </a:lnTo>
                    <a:lnTo>
                      <a:pt x="86" y="2200"/>
                    </a:lnTo>
                    <a:lnTo>
                      <a:pt x="88" y="2170"/>
                    </a:lnTo>
                    <a:lnTo>
                      <a:pt x="88" y="2138"/>
                    </a:lnTo>
                    <a:lnTo>
                      <a:pt x="88" y="2138"/>
                    </a:lnTo>
                    <a:lnTo>
                      <a:pt x="86" y="2126"/>
                    </a:lnTo>
                    <a:lnTo>
                      <a:pt x="84" y="2112"/>
                    </a:lnTo>
                    <a:lnTo>
                      <a:pt x="78" y="2086"/>
                    </a:lnTo>
                    <a:lnTo>
                      <a:pt x="76" y="2074"/>
                    </a:lnTo>
                    <a:lnTo>
                      <a:pt x="74" y="2064"/>
                    </a:lnTo>
                    <a:lnTo>
                      <a:pt x="76" y="2054"/>
                    </a:lnTo>
                    <a:lnTo>
                      <a:pt x="80" y="2046"/>
                    </a:lnTo>
                    <a:lnTo>
                      <a:pt x="80" y="2046"/>
                    </a:lnTo>
                    <a:lnTo>
                      <a:pt x="90" y="2036"/>
                    </a:lnTo>
                    <a:lnTo>
                      <a:pt x="96" y="2026"/>
                    </a:lnTo>
                    <a:lnTo>
                      <a:pt x="96" y="2020"/>
                    </a:lnTo>
                    <a:lnTo>
                      <a:pt x="96" y="2014"/>
                    </a:lnTo>
                    <a:lnTo>
                      <a:pt x="90" y="1998"/>
                    </a:lnTo>
                    <a:lnTo>
                      <a:pt x="90" y="1998"/>
                    </a:lnTo>
                    <a:lnTo>
                      <a:pt x="86" y="1990"/>
                    </a:lnTo>
                    <a:lnTo>
                      <a:pt x="82" y="1986"/>
                    </a:lnTo>
                    <a:lnTo>
                      <a:pt x="74" y="1980"/>
                    </a:lnTo>
                    <a:lnTo>
                      <a:pt x="70" y="1974"/>
                    </a:lnTo>
                    <a:lnTo>
                      <a:pt x="66" y="1964"/>
                    </a:lnTo>
                    <a:lnTo>
                      <a:pt x="60" y="1948"/>
                    </a:lnTo>
                    <a:lnTo>
                      <a:pt x="54" y="1926"/>
                    </a:lnTo>
                    <a:lnTo>
                      <a:pt x="54" y="1926"/>
                    </a:lnTo>
                    <a:lnTo>
                      <a:pt x="34" y="1842"/>
                    </a:lnTo>
                    <a:lnTo>
                      <a:pt x="28" y="1818"/>
                    </a:lnTo>
                    <a:lnTo>
                      <a:pt x="26" y="1806"/>
                    </a:lnTo>
                    <a:lnTo>
                      <a:pt x="26" y="1806"/>
                    </a:lnTo>
                    <a:lnTo>
                      <a:pt x="26" y="1798"/>
                    </a:lnTo>
                    <a:lnTo>
                      <a:pt x="30" y="1788"/>
                    </a:lnTo>
                    <a:lnTo>
                      <a:pt x="32" y="1774"/>
                    </a:lnTo>
                    <a:lnTo>
                      <a:pt x="36" y="1760"/>
                    </a:lnTo>
                    <a:lnTo>
                      <a:pt x="36" y="1760"/>
                    </a:lnTo>
                    <a:lnTo>
                      <a:pt x="36" y="1742"/>
                    </a:lnTo>
                    <a:lnTo>
                      <a:pt x="36" y="1726"/>
                    </a:lnTo>
                    <a:lnTo>
                      <a:pt x="32" y="1712"/>
                    </a:lnTo>
                    <a:lnTo>
                      <a:pt x="30" y="1708"/>
                    </a:lnTo>
                    <a:lnTo>
                      <a:pt x="26" y="1702"/>
                    </a:lnTo>
                    <a:lnTo>
                      <a:pt x="26" y="1702"/>
                    </a:lnTo>
                    <a:lnTo>
                      <a:pt x="24" y="1702"/>
                    </a:lnTo>
                    <a:lnTo>
                      <a:pt x="22" y="1702"/>
                    </a:lnTo>
                    <a:lnTo>
                      <a:pt x="16" y="1704"/>
                    </a:lnTo>
                    <a:lnTo>
                      <a:pt x="6" y="1716"/>
                    </a:lnTo>
                    <a:lnTo>
                      <a:pt x="4" y="1718"/>
                    </a:lnTo>
                    <a:lnTo>
                      <a:pt x="2" y="1718"/>
                    </a:lnTo>
                    <a:lnTo>
                      <a:pt x="0" y="1716"/>
                    </a:lnTo>
                    <a:lnTo>
                      <a:pt x="0" y="1708"/>
                    </a:lnTo>
                    <a:lnTo>
                      <a:pt x="0" y="1690"/>
                    </a:lnTo>
                    <a:lnTo>
                      <a:pt x="0" y="1690"/>
                    </a:lnTo>
                    <a:lnTo>
                      <a:pt x="2" y="1670"/>
                    </a:lnTo>
                    <a:lnTo>
                      <a:pt x="6" y="1654"/>
                    </a:lnTo>
                    <a:lnTo>
                      <a:pt x="12" y="1642"/>
                    </a:lnTo>
                    <a:lnTo>
                      <a:pt x="18" y="1632"/>
                    </a:lnTo>
                    <a:lnTo>
                      <a:pt x="28" y="1620"/>
                    </a:lnTo>
                    <a:lnTo>
                      <a:pt x="36" y="1614"/>
                    </a:lnTo>
                    <a:lnTo>
                      <a:pt x="36" y="1614"/>
                    </a:lnTo>
                    <a:lnTo>
                      <a:pt x="36" y="1610"/>
                    </a:lnTo>
                    <a:lnTo>
                      <a:pt x="36" y="1604"/>
                    </a:lnTo>
                    <a:lnTo>
                      <a:pt x="36" y="1596"/>
                    </a:lnTo>
                    <a:lnTo>
                      <a:pt x="38" y="1584"/>
                    </a:lnTo>
                    <a:lnTo>
                      <a:pt x="38" y="1584"/>
                    </a:lnTo>
                    <a:lnTo>
                      <a:pt x="40" y="1578"/>
                    </a:lnTo>
                    <a:lnTo>
                      <a:pt x="40" y="1574"/>
                    </a:lnTo>
                    <a:lnTo>
                      <a:pt x="38" y="1564"/>
                    </a:lnTo>
                    <a:lnTo>
                      <a:pt x="36" y="1552"/>
                    </a:lnTo>
                    <a:lnTo>
                      <a:pt x="36" y="1542"/>
                    </a:lnTo>
                    <a:lnTo>
                      <a:pt x="40" y="1528"/>
                    </a:lnTo>
                    <a:lnTo>
                      <a:pt x="40" y="1528"/>
                    </a:lnTo>
                    <a:lnTo>
                      <a:pt x="42" y="1516"/>
                    </a:lnTo>
                    <a:lnTo>
                      <a:pt x="46" y="1504"/>
                    </a:lnTo>
                    <a:lnTo>
                      <a:pt x="52" y="1494"/>
                    </a:lnTo>
                    <a:lnTo>
                      <a:pt x="56" y="1486"/>
                    </a:lnTo>
                    <a:lnTo>
                      <a:pt x="62" y="1480"/>
                    </a:lnTo>
                    <a:lnTo>
                      <a:pt x="70" y="1476"/>
                    </a:lnTo>
                    <a:lnTo>
                      <a:pt x="84" y="1468"/>
                    </a:lnTo>
                    <a:lnTo>
                      <a:pt x="84" y="1468"/>
                    </a:lnTo>
                    <a:lnTo>
                      <a:pt x="100" y="1458"/>
                    </a:lnTo>
                    <a:lnTo>
                      <a:pt x="112" y="1446"/>
                    </a:lnTo>
                    <a:lnTo>
                      <a:pt x="120" y="1428"/>
                    </a:lnTo>
                    <a:lnTo>
                      <a:pt x="126" y="1410"/>
                    </a:lnTo>
                    <a:lnTo>
                      <a:pt x="126" y="1410"/>
                    </a:lnTo>
                    <a:lnTo>
                      <a:pt x="126" y="1398"/>
                    </a:lnTo>
                    <a:lnTo>
                      <a:pt x="126" y="1386"/>
                    </a:lnTo>
                    <a:lnTo>
                      <a:pt x="122" y="1356"/>
                    </a:lnTo>
                    <a:lnTo>
                      <a:pt x="122" y="1340"/>
                    </a:lnTo>
                    <a:lnTo>
                      <a:pt x="122" y="1322"/>
                    </a:lnTo>
                    <a:lnTo>
                      <a:pt x="124" y="1304"/>
                    </a:lnTo>
                    <a:lnTo>
                      <a:pt x="128" y="1284"/>
                    </a:lnTo>
                    <a:lnTo>
                      <a:pt x="128" y="1284"/>
                    </a:lnTo>
                    <a:lnTo>
                      <a:pt x="138" y="1250"/>
                    </a:lnTo>
                    <a:lnTo>
                      <a:pt x="144" y="1224"/>
                    </a:lnTo>
                    <a:lnTo>
                      <a:pt x="146" y="1202"/>
                    </a:lnTo>
                    <a:lnTo>
                      <a:pt x="144" y="1176"/>
                    </a:lnTo>
                    <a:lnTo>
                      <a:pt x="144" y="1176"/>
                    </a:lnTo>
                    <a:lnTo>
                      <a:pt x="138" y="1144"/>
                    </a:lnTo>
                    <a:lnTo>
                      <a:pt x="132" y="1102"/>
                    </a:lnTo>
                    <a:lnTo>
                      <a:pt x="130" y="1080"/>
                    </a:lnTo>
                    <a:lnTo>
                      <a:pt x="130" y="1058"/>
                    </a:lnTo>
                    <a:lnTo>
                      <a:pt x="132" y="1036"/>
                    </a:lnTo>
                    <a:lnTo>
                      <a:pt x="138" y="1016"/>
                    </a:lnTo>
                    <a:lnTo>
                      <a:pt x="138" y="1016"/>
                    </a:lnTo>
                    <a:lnTo>
                      <a:pt x="160" y="962"/>
                    </a:lnTo>
                    <a:lnTo>
                      <a:pt x="164" y="950"/>
                    </a:lnTo>
                    <a:lnTo>
                      <a:pt x="164" y="946"/>
                    </a:lnTo>
                    <a:lnTo>
                      <a:pt x="162" y="944"/>
                    </a:lnTo>
                    <a:lnTo>
                      <a:pt x="162" y="944"/>
                    </a:lnTo>
                    <a:lnTo>
                      <a:pt x="160" y="942"/>
                    </a:lnTo>
                    <a:lnTo>
                      <a:pt x="154" y="942"/>
                    </a:lnTo>
                    <a:lnTo>
                      <a:pt x="144" y="944"/>
                    </a:lnTo>
                    <a:lnTo>
                      <a:pt x="142" y="942"/>
                    </a:lnTo>
                    <a:lnTo>
                      <a:pt x="142" y="936"/>
                    </a:lnTo>
                    <a:lnTo>
                      <a:pt x="146" y="926"/>
                    </a:lnTo>
                    <a:lnTo>
                      <a:pt x="158" y="910"/>
                    </a:lnTo>
                    <a:lnTo>
                      <a:pt x="158" y="910"/>
                    </a:lnTo>
                    <a:lnTo>
                      <a:pt x="206" y="840"/>
                    </a:lnTo>
                    <a:lnTo>
                      <a:pt x="226" y="812"/>
                    </a:lnTo>
                    <a:lnTo>
                      <a:pt x="226" y="812"/>
                    </a:lnTo>
                    <a:lnTo>
                      <a:pt x="242" y="814"/>
                    </a:lnTo>
                    <a:lnTo>
                      <a:pt x="272" y="818"/>
                    </a:lnTo>
                    <a:lnTo>
                      <a:pt x="272" y="818"/>
                    </a:lnTo>
                    <a:lnTo>
                      <a:pt x="280" y="818"/>
                    </a:lnTo>
                    <a:lnTo>
                      <a:pt x="290" y="818"/>
                    </a:lnTo>
                    <a:lnTo>
                      <a:pt x="298" y="814"/>
                    </a:lnTo>
                    <a:lnTo>
                      <a:pt x="308" y="810"/>
                    </a:lnTo>
                    <a:lnTo>
                      <a:pt x="314" y="804"/>
                    </a:lnTo>
                    <a:lnTo>
                      <a:pt x="318" y="796"/>
                    </a:lnTo>
                    <a:lnTo>
                      <a:pt x="320" y="786"/>
                    </a:lnTo>
                    <a:lnTo>
                      <a:pt x="316" y="776"/>
                    </a:lnTo>
                    <a:lnTo>
                      <a:pt x="316" y="776"/>
                    </a:lnTo>
                    <a:lnTo>
                      <a:pt x="304" y="754"/>
                    </a:lnTo>
                    <a:lnTo>
                      <a:pt x="292" y="740"/>
                    </a:lnTo>
                    <a:lnTo>
                      <a:pt x="280" y="730"/>
                    </a:lnTo>
                    <a:lnTo>
                      <a:pt x="370" y="610"/>
                    </a:lnTo>
                    <a:lnTo>
                      <a:pt x="370" y="610"/>
                    </a:lnTo>
                    <a:lnTo>
                      <a:pt x="370" y="588"/>
                    </a:lnTo>
                    <a:lnTo>
                      <a:pt x="370" y="568"/>
                    </a:lnTo>
                    <a:lnTo>
                      <a:pt x="368" y="550"/>
                    </a:lnTo>
                    <a:lnTo>
                      <a:pt x="368" y="550"/>
                    </a:lnTo>
                    <a:lnTo>
                      <a:pt x="366" y="534"/>
                    </a:lnTo>
                    <a:lnTo>
                      <a:pt x="368" y="514"/>
                    </a:lnTo>
                    <a:lnTo>
                      <a:pt x="370" y="504"/>
                    </a:lnTo>
                    <a:lnTo>
                      <a:pt x="372" y="496"/>
                    </a:lnTo>
                    <a:lnTo>
                      <a:pt x="378" y="488"/>
                    </a:lnTo>
                    <a:lnTo>
                      <a:pt x="384" y="486"/>
                    </a:lnTo>
                    <a:lnTo>
                      <a:pt x="384" y="486"/>
                    </a:lnTo>
                    <a:lnTo>
                      <a:pt x="390" y="484"/>
                    </a:lnTo>
                    <a:lnTo>
                      <a:pt x="396" y="484"/>
                    </a:lnTo>
                    <a:lnTo>
                      <a:pt x="404" y="486"/>
                    </a:lnTo>
                    <a:lnTo>
                      <a:pt x="408" y="488"/>
                    </a:lnTo>
                    <a:lnTo>
                      <a:pt x="414" y="488"/>
                    </a:lnTo>
                    <a:lnTo>
                      <a:pt x="418" y="486"/>
                    </a:lnTo>
                    <a:lnTo>
                      <a:pt x="424" y="480"/>
                    </a:lnTo>
                    <a:lnTo>
                      <a:pt x="424" y="480"/>
                    </a:lnTo>
                    <a:lnTo>
                      <a:pt x="430" y="474"/>
                    </a:lnTo>
                    <a:lnTo>
                      <a:pt x="434" y="468"/>
                    </a:lnTo>
                    <a:lnTo>
                      <a:pt x="442" y="452"/>
                    </a:lnTo>
                    <a:lnTo>
                      <a:pt x="448" y="436"/>
                    </a:lnTo>
                    <a:lnTo>
                      <a:pt x="460" y="416"/>
                    </a:lnTo>
                    <a:lnTo>
                      <a:pt x="460" y="416"/>
                    </a:lnTo>
                    <a:lnTo>
                      <a:pt x="468" y="406"/>
                    </a:lnTo>
                    <a:lnTo>
                      <a:pt x="474" y="398"/>
                    </a:lnTo>
                    <a:lnTo>
                      <a:pt x="486" y="388"/>
                    </a:lnTo>
                    <a:lnTo>
                      <a:pt x="496" y="382"/>
                    </a:lnTo>
                    <a:lnTo>
                      <a:pt x="498" y="378"/>
                    </a:lnTo>
                    <a:lnTo>
                      <a:pt x="500" y="376"/>
                    </a:lnTo>
                    <a:lnTo>
                      <a:pt x="500" y="376"/>
                    </a:lnTo>
                    <a:lnTo>
                      <a:pt x="500" y="372"/>
                    </a:lnTo>
                    <a:lnTo>
                      <a:pt x="498" y="370"/>
                    </a:lnTo>
                    <a:lnTo>
                      <a:pt x="492" y="364"/>
                    </a:lnTo>
                    <a:lnTo>
                      <a:pt x="490" y="358"/>
                    </a:lnTo>
                    <a:lnTo>
                      <a:pt x="488" y="354"/>
                    </a:lnTo>
                    <a:lnTo>
                      <a:pt x="486" y="346"/>
                    </a:lnTo>
                    <a:lnTo>
                      <a:pt x="488" y="338"/>
                    </a:lnTo>
                    <a:lnTo>
                      <a:pt x="488" y="338"/>
                    </a:lnTo>
                    <a:lnTo>
                      <a:pt x="492" y="326"/>
                    </a:lnTo>
                    <a:lnTo>
                      <a:pt x="504" y="308"/>
                    </a:lnTo>
                    <a:lnTo>
                      <a:pt x="534" y="268"/>
                    </a:lnTo>
                    <a:lnTo>
                      <a:pt x="578" y="214"/>
                    </a:lnTo>
                    <a:lnTo>
                      <a:pt x="578" y="214"/>
                    </a:lnTo>
                    <a:lnTo>
                      <a:pt x="580" y="218"/>
                    </a:lnTo>
                    <a:lnTo>
                      <a:pt x="586" y="224"/>
                    </a:lnTo>
                    <a:lnTo>
                      <a:pt x="590" y="226"/>
                    </a:lnTo>
                    <a:lnTo>
                      <a:pt x="594" y="224"/>
                    </a:lnTo>
                    <a:lnTo>
                      <a:pt x="598" y="220"/>
                    </a:lnTo>
                    <a:lnTo>
                      <a:pt x="602" y="212"/>
                    </a:lnTo>
                    <a:lnTo>
                      <a:pt x="602" y="212"/>
                    </a:lnTo>
                    <a:lnTo>
                      <a:pt x="604" y="204"/>
                    </a:lnTo>
                    <a:lnTo>
                      <a:pt x="602" y="194"/>
                    </a:lnTo>
                    <a:lnTo>
                      <a:pt x="598" y="182"/>
                    </a:lnTo>
                    <a:lnTo>
                      <a:pt x="596" y="176"/>
                    </a:lnTo>
                    <a:lnTo>
                      <a:pt x="596" y="172"/>
                    </a:lnTo>
                    <a:lnTo>
                      <a:pt x="600" y="168"/>
                    </a:lnTo>
                    <a:lnTo>
                      <a:pt x="610" y="164"/>
                    </a:lnTo>
                    <a:lnTo>
                      <a:pt x="610" y="164"/>
                    </a:lnTo>
                    <a:lnTo>
                      <a:pt x="626" y="160"/>
                    </a:lnTo>
                    <a:lnTo>
                      <a:pt x="638" y="160"/>
                    </a:lnTo>
                    <a:lnTo>
                      <a:pt x="650" y="160"/>
                    </a:lnTo>
                    <a:lnTo>
                      <a:pt x="676" y="160"/>
                    </a:lnTo>
                    <a:lnTo>
                      <a:pt x="676" y="160"/>
                    </a:lnTo>
                    <a:lnTo>
                      <a:pt x="708" y="156"/>
                    </a:lnTo>
                    <a:lnTo>
                      <a:pt x="734" y="150"/>
                    </a:lnTo>
                    <a:lnTo>
                      <a:pt x="744" y="146"/>
                    </a:lnTo>
                    <a:lnTo>
                      <a:pt x="752" y="144"/>
                    </a:lnTo>
                    <a:lnTo>
                      <a:pt x="758" y="138"/>
                    </a:lnTo>
                    <a:lnTo>
                      <a:pt x="758" y="134"/>
                    </a:lnTo>
                    <a:lnTo>
                      <a:pt x="758" y="134"/>
                    </a:lnTo>
                    <a:lnTo>
                      <a:pt x="758" y="132"/>
                    </a:lnTo>
                    <a:lnTo>
                      <a:pt x="756" y="130"/>
                    </a:lnTo>
                    <a:lnTo>
                      <a:pt x="748" y="126"/>
                    </a:lnTo>
                    <a:lnTo>
                      <a:pt x="732" y="122"/>
                    </a:lnTo>
                    <a:lnTo>
                      <a:pt x="724" y="118"/>
                    </a:lnTo>
                    <a:lnTo>
                      <a:pt x="722" y="114"/>
                    </a:lnTo>
                    <a:lnTo>
                      <a:pt x="722" y="112"/>
                    </a:lnTo>
                    <a:lnTo>
                      <a:pt x="722" y="106"/>
                    </a:lnTo>
                    <a:lnTo>
                      <a:pt x="724" y="102"/>
                    </a:lnTo>
                    <a:lnTo>
                      <a:pt x="734" y="88"/>
                    </a:lnTo>
                    <a:lnTo>
                      <a:pt x="734" y="88"/>
                    </a:lnTo>
                    <a:lnTo>
                      <a:pt x="746" y="70"/>
                    </a:lnTo>
                    <a:lnTo>
                      <a:pt x="758" y="50"/>
                    </a:lnTo>
                    <a:lnTo>
                      <a:pt x="770" y="30"/>
                    </a:lnTo>
                    <a:lnTo>
                      <a:pt x="780" y="14"/>
                    </a:lnTo>
                    <a:lnTo>
                      <a:pt x="790" y="4"/>
                    </a:lnTo>
                    <a:lnTo>
                      <a:pt x="796" y="0"/>
                    </a:lnTo>
                    <a:lnTo>
                      <a:pt x="800" y="0"/>
                    </a:lnTo>
                    <a:lnTo>
                      <a:pt x="804" y="2"/>
                    </a:lnTo>
                    <a:lnTo>
                      <a:pt x="810" y="8"/>
                    </a:lnTo>
                    <a:lnTo>
                      <a:pt x="814" y="16"/>
                    </a:lnTo>
                    <a:lnTo>
                      <a:pt x="818" y="30"/>
                    </a:lnTo>
                    <a:lnTo>
                      <a:pt x="818" y="30"/>
                    </a:lnTo>
                    <a:lnTo>
                      <a:pt x="832" y="76"/>
                    </a:lnTo>
                    <a:lnTo>
                      <a:pt x="840" y="108"/>
                    </a:lnTo>
                    <a:lnTo>
                      <a:pt x="846" y="130"/>
                    </a:lnTo>
                    <a:lnTo>
                      <a:pt x="846" y="130"/>
                    </a:lnTo>
                    <a:lnTo>
                      <a:pt x="850" y="146"/>
                    </a:lnTo>
                    <a:lnTo>
                      <a:pt x="860" y="176"/>
                    </a:lnTo>
                    <a:lnTo>
                      <a:pt x="860" y="176"/>
                    </a:lnTo>
                    <a:lnTo>
                      <a:pt x="868" y="196"/>
                    </a:lnTo>
                    <a:lnTo>
                      <a:pt x="878" y="220"/>
                    </a:lnTo>
                    <a:lnTo>
                      <a:pt x="890" y="248"/>
                    </a:lnTo>
                    <a:lnTo>
                      <a:pt x="890" y="248"/>
                    </a:lnTo>
                    <a:lnTo>
                      <a:pt x="894" y="268"/>
                    </a:lnTo>
                    <a:lnTo>
                      <a:pt x="896" y="286"/>
                    </a:lnTo>
                    <a:lnTo>
                      <a:pt x="896" y="302"/>
                    </a:lnTo>
                    <a:lnTo>
                      <a:pt x="896" y="302"/>
                    </a:lnTo>
                    <a:lnTo>
                      <a:pt x="898" y="320"/>
                    </a:lnTo>
                    <a:lnTo>
                      <a:pt x="902" y="346"/>
                    </a:lnTo>
                    <a:lnTo>
                      <a:pt x="908" y="372"/>
                    </a:lnTo>
                    <a:lnTo>
                      <a:pt x="910" y="388"/>
                    </a:lnTo>
                    <a:lnTo>
                      <a:pt x="910" y="388"/>
                    </a:lnTo>
                    <a:lnTo>
                      <a:pt x="910" y="420"/>
                    </a:lnTo>
                    <a:lnTo>
                      <a:pt x="910" y="442"/>
                    </a:lnTo>
                    <a:lnTo>
                      <a:pt x="908" y="462"/>
                    </a:lnTo>
                    <a:lnTo>
                      <a:pt x="908" y="462"/>
                    </a:lnTo>
                    <a:lnTo>
                      <a:pt x="904" y="480"/>
                    </a:lnTo>
                    <a:lnTo>
                      <a:pt x="904" y="502"/>
                    </a:lnTo>
                    <a:lnTo>
                      <a:pt x="904" y="522"/>
                    </a:lnTo>
                    <a:lnTo>
                      <a:pt x="906" y="540"/>
                    </a:lnTo>
                    <a:lnTo>
                      <a:pt x="906" y="540"/>
                    </a:lnTo>
                    <a:lnTo>
                      <a:pt x="910" y="552"/>
                    </a:lnTo>
                    <a:lnTo>
                      <a:pt x="914" y="564"/>
                    </a:lnTo>
                    <a:lnTo>
                      <a:pt x="916" y="570"/>
                    </a:lnTo>
                    <a:lnTo>
                      <a:pt x="916" y="576"/>
                    </a:lnTo>
                    <a:lnTo>
                      <a:pt x="914" y="584"/>
                    </a:lnTo>
                    <a:lnTo>
                      <a:pt x="912" y="592"/>
                    </a:lnTo>
                    <a:lnTo>
                      <a:pt x="912" y="592"/>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176" name="Freeform 34">
                <a:extLst>
                  <a:ext uri="{FF2B5EF4-FFF2-40B4-BE49-F238E27FC236}">
                    <a16:creationId xmlns:a16="http://schemas.microsoft.com/office/drawing/2014/main" id="{A949C0DC-F481-88F8-0BE4-2B65AF9D5CDA}"/>
                  </a:ext>
                </a:extLst>
              </p:cNvPr>
              <p:cNvSpPr>
                <a:spLocks/>
              </p:cNvSpPr>
              <p:nvPr/>
            </p:nvSpPr>
            <p:spPr bwMode="auto">
              <a:xfrm>
                <a:off x="4378501" y="371519"/>
                <a:ext cx="1851175" cy="2139830"/>
              </a:xfrm>
              <a:custGeom>
                <a:avLst/>
                <a:gdLst/>
                <a:ahLst/>
                <a:cxnLst>
                  <a:cxn ang="0">
                    <a:pos x="398" y="1772"/>
                  </a:cxn>
                  <a:cxn ang="0">
                    <a:pos x="248" y="1882"/>
                  </a:cxn>
                  <a:cxn ang="0">
                    <a:pos x="66" y="1898"/>
                  </a:cxn>
                  <a:cxn ang="0">
                    <a:pos x="12" y="1776"/>
                  </a:cxn>
                  <a:cxn ang="0">
                    <a:pos x="32" y="1718"/>
                  </a:cxn>
                  <a:cxn ang="0">
                    <a:pos x="18" y="1704"/>
                  </a:cxn>
                  <a:cxn ang="0">
                    <a:pos x="4" y="1668"/>
                  </a:cxn>
                  <a:cxn ang="0">
                    <a:pos x="14" y="1570"/>
                  </a:cxn>
                  <a:cxn ang="0">
                    <a:pos x="40" y="1518"/>
                  </a:cxn>
                  <a:cxn ang="0">
                    <a:pos x="72" y="1460"/>
                  </a:cxn>
                  <a:cxn ang="0">
                    <a:pos x="42" y="1398"/>
                  </a:cxn>
                  <a:cxn ang="0">
                    <a:pos x="98" y="1322"/>
                  </a:cxn>
                  <a:cxn ang="0">
                    <a:pos x="118" y="1234"/>
                  </a:cxn>
                  <a:cxn ang="0">
                    <a:pos x="220" y="1184"/>
                  </a:cxn>
                  <a:cxn ang="0">
                    <a:pos x="304" y="1176"/>
                  </a:cxn>
                  <a:cxn ang="0">
                    <a:pos x="390" y="1080"/>
                  </a:cxn>
                  <a:cxn ang="0">
                    <a:pos x="444" y="1110"/>
                  </a:cxn>
                  <a:cxn ang="0">
                    <a:pos x="470" y="1030"/>
                  </a:cxn>
                  <a:cxn ang="0">
                    <a:pos x="580" y="942"/>
                  </a:cxn>
                  <a:cxn ang="0">
                    <a:pos x="682" y="872"/>
                  </a:cxn>
                  <a:cxn ang="0">
                    <a:pos x="712" y="770"/>
                  </a:cxn>
                  <a:cxn ang="0">
                    <a:pos x="764" y="718"/>
                  </a:cxn>
                  <a:cxn ang="0">
                    <a:pos x="750" y="648"/>
                  </a:cxn>
                  <a:cxn ang="0">
                    <a:pos x="884" y="602"/>
                  </a:cxn>
                  <a:cxn ang="0">
                    <a:pos x="882" y="512"/>
                  </a:cxn>
                  <a:cxn ang="0">
                    <a:pos x="882" y="478"/>
                  </a:cxn>
                  <a:cxn ang="0">
                    <a:pos x="928" y="406"/>
                  </a:cxn>
                  <a:cxn ang="0">
                    <a:pos x="820" y="412"/>
                  </a:cxn>
                  <a:cxn ang="0">
                    <a:pos x="874" y="352"/>
                  </a:cxn>
                  <a:cxn ang="0">
                    <a:pos x="930" y="276"/>
                  </a:cxn>
                  <a:cxn ang="0">
                    <a:pos x="1044" y="318"/>
                  </a:cxn>
                  <a:cxn ang="0">
                    <a:pos x="1008" y="244"/>
                  </a:cxn>
                  <a:cxn ang="0">
                    <a:pos x="1080" y="268"/>
                  </a:cxn>
                  <a:cxn ang="0">
                    <a:pos x="1160" y="184"/>
                  </a:cxn>
                  <a:cxn ang="0">
                    <a:pos x="1164" y="256"/>
                  </a:cxn>
                  <a:cxn ang="0">
                    <a:pos x="1234" y="180"/>
                  </a:cxn>
                  <a:cxn ang="0">
                    <a:pos x="1242" y="170"/>
                  </a:cxn>
                  <a:cxn ang="0">
                    <a:pos x="1292" y="156"/>
                  </a:cxn>
                  <a:cxn ang="0">
                    <a:pos x="1310" y="156"/>
                  </a:cxn>
                  <a:cxn ang="0">
                    <a:pos x="1368" y="66"/>
                  </a:cxn>
                  <a:cxn ang="0">
                    <a:pos x="1402" y="108"/>
                  </a:cxn>
                  <a:cxn ang="0">
                    <a:pos x="1428" y="158"/>
                  </a:cxn>
                  <a:cxn ang="0">
                    <a:pos x="1496" y="50"/>
                  </a:cxn>
                  <a:cxn ang="0">
                    <a:pos x="1520" y="6"/>
                  </a:cxn>
                  <a:cxn ang="0">
                    <a:pos x="1534" y="86"/>
                  </a:cxn>
                  <a:cxn ang="0">
                    <a:pos x="1578" y="78"/>
                  </a:cxn>
                  <a:cxn ang="0">
                    <a:pos x="1654" y="72"/>
                  </a:cxn>
                  <a:cxn ang="0">
                    <a:pos x="1604" y="152"/>
                  </a:cxn>
                  <a:cxn ang="0">
                    <a:pos x="1548" y="164"/>
                  </a:cxn>
                  <a:cxn ang="0">
                    <a:pos x="1434" y="286"/>
                  </a:cxn>
                  <a:cxn ang="0">
                    <a:pos x="1350" y="378"/>
                  </a:cxn>
                  <a:cxn ang="0">
                    <a:pos x="1238" y="260"/>
                  </a:cxn>
                  <a:cxn ang="0">
                    <a:pos x="1148" y="362"/>
                  </a:cxn>
                  <a:cxn ang="0">
                    <a:pos x="1092" y="410"/>
                  </a:cxn>
                  <a:cxn ang="0">
                    <a:pos x="1028" y="466"/>
                  </a:cxn>
                  <a:cxn ang="0">
                    <a:pos x="918" y="608"/>
                  </a:cxn>
                  <a:cxn ang="0">
                    <a:pos x="866" y="704"/>
                  </a:cxn>
                  <a:cxn ang="0">
                    <a:pos x="794" y="770"/>
                  </a:cxn>
                  <a:cxn ang="0">
                    <a:pos x="748" y="1034"/>
                  </a:cxn>
                  <a:cxn ang="0">
                    <a:pos x="568" y="1190"/>
                  </a:cxn>
                  <a:cxn ang="0">
                    <a:pos x="570" y="1418"/>
                  </a:cxn>
                  <a:cxn ang="0">
                    <a:pos x="558" y="1656"/>
                  </a:cxn>
                  <a:cxn ang="0">
                    <a:pos x="470" y="1760"/>
                  </a:cxn>
                </a:cxnLst>
                <a:rect l="0" t="0" r="r" b="b"/>
                <a:pathLst>
                  <a:path w="1700" h="1944">
                    <a:moveTo>
                      <a:pt x="454" y="1854"/>
                    </a:moveTo>
                    <a:lnTo>
                      <a:pt x="454" y="1854"/>
                    </a:lnTo>
                    <a:lnTo>
                      <a:pt x="444" y="1848"/>
                    </a:lnTo>
                    <a:lnTo>
                      <a:pt x="436" y="1840"/>
                    </a:lnTo>
                    <a:lnTo>
                      <a:pt x="432" y="1830"/>
                    </a:lnTo>
                    <a:lnTo>
                      <a:pt x="426" y="1820"/>
                    </a:lnTo>
                    <a:lnTo>
                      <a:pt x="426" y="1820"/>
                    </a:lnTo>
                    <a:lnTo>
                      <a:pt x="424" y="1810"/>
                    </a:lnTo>
                    <a:lnTo>
                      <a:pt x="422" y="1798"/>
                    </a:lnTo>
                    <a:lnTo>
                      <a:pt x="418" y="1788"/>
                    </a:lnTo>
                    <a:lnTo>
                      <a:pt x="414" y="1782"/>
                    </a:lnTo>
                    <a:lnTo>
                      <a:pt x="410" y="1776"/>
                    </a:lnTo>
                    <a:lnTo>
                      <a:pt x="410" y="1776"/>
                    </a:lnTo>
                    <a:lnTo>
                      <a:pt x="404" y="1774"/>
                    </a:lnTo>
                    <a:lnTo>
                      <a:pt x="398" y="1772"/>
                    </a:lnTo>
                    <a:lnTo>
                      <a:pt x="392" y="1774"/>
                    </a:lnTo>
                    <a:lnTo>
                      <a:pt x="388" y="1778"/>
                    </a:lnTo>
                    <a:lnTo>
                      <a:pt x="376" y="1788"/>
                    </a:lnTo>
                    <a:lnTo>
                      <a:pt x="366" y="1802"/>
                    </a:lnTo>
                    <a:lnTo>
                      <a:pt x="366" y="1802"/>
                    </a:lnTo>
                    <a:lnTo>
                      <a:pt x="362" y="1810"/>
                    </a:lnTo>
                    <a:lnTo>
                      <a:pt x="362" y="1810"/>
                    </a:lnTo>
                    <a:lnTo>
                      <a:pt x="354" y="1812"/>
                    </a:lnTo>
                    <a:lnTo>
                      <a:pt x="326" y="1828"/>
                    </a:lnTo>
                    <a:lnTo>
                      <a:pt x="326" y="1828"/>
                    </a:lnTo>
                    <a:lnTo>
                      <a:pt x="290" y="1848"/>
                    </a:lnTo>
                    <a:lnTo>
                      <a:pt x="272" y="1862"/>
                    </a:lnTo>
                    <a:lnTo>
                      <a:pt x="254" y="1876"/>
                    </a:lnTo>
                    <a:lnTo>
                      <a:pt x="254" y="1876"/>
                    </a:lnTo>
                    <a:lnTo>
                      <a:pt x="248" y="1882"/>
                    </a:lnTo>
                    <a:lnTo>
                      <a:pt x="240" y="1890"/>
                    </a:lnTo>
                    <a:lnTo>
                      <a:pt x="228" y="1902"/>
                    </a:lnTo>
                    <a:lnTo>
                      <a:pt x="212" y="1914"/>
                    </a:lnTo>
                    <a:lnTo>
                      <a:pt x="212" y="1914"/>
                    </a:lnTo>
                    <a:lnTo>
                      <a:pt x="202" y="1920"/>
                    </a:lnTo>
                    <a:lnTo>
                      <a:pt x="196" y="1928"/>
                    </a:lnTo>
                    <a:lnTo>
                      <a:pt x="186" y="1938"/>
                    </a:lnTo>
                    <a:lnTo>
                      <a:pt x="182" y="1942"/>
                    </a:lnTo>
                    <a:lnTo>
                      <a:pt x="174" y="1944"/>
                    </a:lnTo>
                    <a:lnTo>
                      <a:pt x="164" y="1942"/>
                    </a:lnTo>
                    <a:lnTo>
                      <a:pt x="150" y="1938"/>
                    </a:lnTo>
                    <a:lnTo>
                      <a:pt x="150" y="1938"/>
                    </a:lnTo>
                    <a:lnTo>
                      <a:pt x="118" y="1924"/>
                    </a:lnTo>
                    <a:lnTo>
                      <a:pt x="94" y="1912"/>
                    </a:lnTo>
                    <a:lnTo>
                      <a:pt x="66" y="1898"/>
                    </a:lnTo>
                    <a:lnTo>
                      <a:pt x="66" y="1898"/>
                    </a:lnTo>
                    <a:lnTo>
                      <a:pt x="64" y="1894"/>
                    </a:lnTo>
                    <a:lnTo>
                      <a:pt x="60" y="1890"/>
                    </a:lnTo>
                    <a:lnTo>
                      <a:pt x="52" y="1878"/>
                    </a:lnTo>
                    <a:lnTo>
                      <a:pt x="38" y="1850"/>
                    </a:lnTo>
                    <a:lnTo>
                      <a:pt x="38" y="1850"/>
                    </a:lnTo>
                    <a:lnTo>
                      <a:pt x="26" y="1822"/>
                    </a:lnTo>
                    <a:lnTo>
                      <a:pt x="26" y="1822"/>
                    </a:lnTo>
                    <a:lnTo>
                      <a:pt x="16" y="1808"/>
                    </a:lnTo>
                    <a:lnTo>
                      <a:pt x="8" y="1798"/>
                    </a:lnTo>
                    <a:lnTo>
                      <a:pt x="4" y="1790"/>
                    </a:lnTo>
                    <a:lnTo>
                      <a:pt x="4" y="1790"/>
                    </a:lnTo>
                    <a:lnTo>
                      <a:pt x="4" y="1788"/>
                    </a:lnTo>
                    <a:lnTo>
                      <a:pt x="6" y="1784"/>
                    </a:lnTo>
                    <a:lnTo>
                      <a:pt x="12" y="1776"/>
                    </a:lnTo>
                    <a:lnTo>
                      <a:pt x="22" y="1766"/>
                    </a:lnTo>
                    <a:lnTo>
                      <a:pt x="22" y="1766"/>
                    </a:lnTo>
                    <a:lnTo>
                      <a:pt x="16" y="1766"/>
                    </a:lnTo>
                    <a:lnTo>
                      <a:pt x="8" y="1764"/>
                    </a:lnTo>
                    <a:lnTo>
                      <a:pt x="4" y="1762"/>
                    </a:lnTo>
                    <a:lnTo>
                      <a:pt x="4" y="1760"/>
                    </a:lnTo>
                    <a:lnTo>
                      <a:pt x="6" y="1758"/>
                    </a:lnTo>
                    <a:lnTo>
                      <a:pt x="12" y="1754"/>
                    </a:lnTo>
                    <a:lnTo>
                      <a:pt x="12" y="1754"/>
                    </a:lnTo>
                    <a:lnTo>
                      <a:pt x="20" y="1748"/>
                    </a:lnTo>
                    <a:lnTo>
                      <a:pt x="26" y="1742"/>
                    </a:lnTo>
                    <a:lnTo>
                      <a:pt x="30" y="1736"/>
                    </a:lnTo>
                    <a:lnTo>
                      <a:pt x="32" y="1730"/>
                    </a:lnTo>
                    <a:lnTo>
                      <a:pt x="32" y="1722"/>
                    </a:lnTo>
                    <a:lnTo>
                      <a:pt x="32" y="1718"/>
                    </a:lnTo>
                    <a:lnTo>
                      <a:pt x="32" y="1718"/>
                    </a:lnTo>
                    <a:lnTo>
                      <a:pt x="36" y="1722"/>
                    </a:lnTo>
                    <a:lnTo>
                      <a:pt x="44" y="1724"/>
                    </a:lnTo>
                    <a:lnTo>
                      <a:pt x="54" y="1726"/>
                    </a:lnTo>
                    <a:lnTo>
                      <a:pt x="54" y="1726"/>
                    </a:lnTo>
                    <a:lnTo>
                      <a:pt x="60" y="1726"/>
                    </a:lnTo>
                    <a:lnTo>
                      <a:pt x="62" y="1724"/>
                    </a:lnTo>
                    <a:lnTo>
                      <a:pt x="60" y="1720"/>
                    </a:lnTo>
                    <a:lnTo>
                      <a:pt x="58" y="1714"/>
                    </a:lnTo>
                    <a:lnTo>
                      <a:pt x="54" y="1710"/>
                    </a:lnTo>
                    <a:lnTo>
                      <a:pt x="48" y="1706"/>
                    </a:lnTo>
                    <a:lnTo>
                      <a:pt x="42" y="1704"/>
                    </a:lnTo>
                    <a:lnTo>
                      <a:pt x="34" y="1702"/>
                    </a:lnTo>
                    <a:lnTo>
                      <a:pt x="34" y="1702"/>
                    </a:lnTo>
                    <a:lnTo>
                      <a:pt x="18" y="1704"/>
                    </a:lnTo>
                    <a:lnTo>
                      <a:pt x="8" y="1706"/>
                    </a:lnTo>
                    <a:lnTo>
                      <a:pt x="2" y="1704"/>
                    </a:lnTo>
                    <a:lnTo>
                      <a:pt x="0" y="1704"/>
                    </a:lnTo>
                    <a:lnTo>
                      <a:pt x="0" y="1700"/>
                    </a:lnTo>
                    <a:lnTo>
                      <a:pt x="0" y="1700"/>
                    </a:lnTo>
                    <a:lnTo>
                      <a:pt x="0" y="1692"/>
                    </a:lnTo>
                    <a:lnTo>
                      <a:pt x="0" y="1684"/>
                    </a:lnTo>
                    <a:lnTo>
                      <a:pt x="0" y="1682"/>
                    </a:lnTo>
                    <a:lnTo>
                      <a:pt x="2" y="1678"/>
                    </a:lnTo>
                    <a:lnTo>
                      <a:pt x="6" y="1676"/>
                    </a:lnTo>
                    <a:lnTo>
                      <a:pt x="10" y="1674"/>
                    </a:lnTo>
                    <a:lnTo>
                      <a:pt x="10" y="1674"/>
                    </a:lnTo>
                    <a:lnTo>
                      <a:pt x="16" y="1674"/>
                    </a:lnTo>
                    <a:lnTo>
                      <a:pt x="12" y="1670"/>
                    </a:lnTo>
                    <a:lnTo>
                      <a:pt x="4" y="1668"/>
                    </a:lnTo>
                    <a:lnTo>
                      <a:pt x="4" y="1664"/>
                    </a:lnTo>
                    <a:lnTo>
                      <a:pt x="6" y="1660"/>
                    </a:lnTo>
                    <a:lnTo>
                      <a:pt x="6" y="1660"/>
                    </a:lnTo>
                    <a:lnTo>
                      <a:pt x="16" y="1648"/>
                    </a:lnTo>
                    <a:lnTo>
                      <a:pt x="32" y="1638"/>
                    </a:lnTo>
                    <a:lnTo>
                      <a:pt x="32" y="1638"/>
                    </a:lnTo>
                    <a:lnTo>
                      <a:pt x="42" y="1630"/>
                    </a:lnTo>
                    <a:lnTo>
                      <a:pt x="44" y="1626"/>
                    </a:lnTo>
                    <a:lnTo>
                      <a:pt x="46" y="1622"/>
                    </a:lnTo>
                    <a:lnTo>
                      <a:pt x="42" y="1612"/>
                    </a:lnTo>
                    <a:lnTo>
                      <a:pt x="36" y="1598"/>
                    </a:lnTo>
                    <a:lnTo>
                      <a:pt x="36" y="1598"/>
                    </a:lnTo>
                    <a:lnTo>
                      <a:pt x="26" y="1584"/>
                    </a:lnTo>
                    <a:lnTo>
                      <a:pt x="18" y="1576"/>
                    </a:lnTo>
                    <a:lnTo>
                      <a:pt x="14" y="1570"/>
                    </a:lnTo>
                    <a:lnTo>
                      <a:pt x="16" y="1568"/>
                    </a:lnTo>
                    <a:lnTo>
                      <a:pt x="18" y="1566"/>
                    </a:lnTo>
                    <a:lnTo>
                      <a:pt x="18" y="1566"/>
                    </a:lnTo>
                    <a:lnTo>
                      <a:pt x="44" y="1550"/>
                    </a:lnTo>
                    <a:lnTo>
                      <a:pt x="44" y="1550"/>
                    </a:lnTo>
                    <a:lnTo>
                      <a:pt x="56" y="1544"/>
                    </a:lnTo>
                    <a:lnTo>
                      <a:pt x="66" y="1538"/>
                    </a:lnTo>
                    <a:lnTo>
                      <a:pt x="70" y="1536"/>
                    </a:lnTo>
                    <a:lnTo>
                      <a:pt x="72" y="1534"/>
                    </a:lnTo>
                    <a:lnTo>
                      <a:pt x="72" y="1532"/>
                    </a:lnTo>
                    <a:lnTo>
                      <a:pt x="68" y="1528"/>
                    </a:lnTo>
                    <a:lnTo>
                      <a:pt x="68" y="1528"/>
                    </a:lnTo>
                    <a:lnTo>
                      <a:pt x="62" y="1524"/>
                    </a:lnTo>
                    <a:lnTo>
                      <a:pt x="56" y="1522"/>
                    </a:lnTo>
                    <a:lnTo>
                      <a:pt x="40" y="1518"/>
                    </a:lnTo>
                    <a:lnTo>
                      <a:pt x="28" y="1514"/>
                    </a:lnTo>
                    <a:lnTo>
                      <a:pt x="24" y="1510"/>
                    </a:lnTo>
                    <a:lnTo>
                      <a:pt x="22" y="1508"/>
                    </a:lnTo>
                    <a:lnTo>
                      <a:pt x="22" y="1508"/>
                    </a:lnTo>
                    <a:lnTo>
                      <a:pt x="26" y="1502"/>
                    </a:lnTo>
                    <a:lnTo>
                      <a:pt x="34" y="1496"/>
                    </a:lnTo>
                    <a:lnTo>
                      <a:pt x="44" y="1490"/>
                    </a:lnTo>
                    <a:lnTo>
                      <a:pt x="54" y="1486"/>
                    </a:lnTo>
                    <a:lnTo>
                      <a:pt x="54" y="1486"/>
                    </a:lnTo>
                    <a:lnTo>
                      <a:pt x="64" y="1484"/>
                    </a:lnTo>
                    <a:lnTo>
                      <a:pt x="70" y="1480"/>
                    </a:lnTo>
                    <a:lnTo>
                      <a:pt x="72" y="1476"/>
                    </a:lnTo>
                    <a:lnTo>
                      <a:pt x="72" y="1472"/>
                    </a:lnTo>
                    <a:lnTo>
                      <a:pt x="72" y="1460"/>
                    </a:lnTo>
                    <a:lnTo>
                      <a:pt x="72" y="1460"/>
                    </a:lnTo>
                    <a:lnTo>
                      <a:pt x="70" y="1450"/>
                    </a:lnTo>
                    <a:lnTo>
                      <a:pt x="68" y="1448"/>
                    </a:lnTo>
                    <a:lnTo>
                      <a:pt x="68" y="1440"/>
                    </a:lnTo>
                    <a:lnTo>
                      <a:pt x="68" y="1440"/>
                    </a:lnTo>
                    <a:lnTo>
                      <a:pt x="70" y="1434"/>
                    </a:lnTo>
                    <a:lnTo>
                      <a:pt x="72" y="1432"/>
                    </a:lnTo>
                    <a:lnTo>
                      <a:pt x="74" y="1428"/>
                    </a:lnTo>
                    <a:lnTo>
                      <a:pt x="76" y="1426"/>
                    </a:lnTo>
                    <a:lnTo>
                      <a:pt x="74" y="1422"/>
                    </a:lnTo>
                    <a:lnTo>
                      <a:pt x="68" y="1410"/>
                    </a:lnTo>
                    <a:lnTo>
                      <a:pt x="68" y="1410"/>
                    </a:lnTo>
                    <a:lnTo>
                      <a:pt x="60" y="1402"/>
                    </a:lnTo>
                    <a:lnTo>
                      <a:pt x="54" y="1398"/>
                    </a:lnTo>
                    <a:lnTo>
                      <a:pt x="48" y="1398"/>
                    </a:lnTo>
                    <a:lnTo>
                      <a:pt x="42" y="1398"/>
                    </a:lnTo>
                    <a:lnTo>
                      <a:pt x="38" y="1398"/>
                    </a:lnTo>
                    <a:lnTo>
                      <a:pt x="38" y="1396"/>
                    </a:lnTo>
                    <a:lnTo>
                      <a:pt x="52" y="1382"/>
                    </a:lnTo>
                    <a:lnTo>
                      <a:pt x="52" y="1382"/>
                    </a:lnTo>
                    <a:lnTo>
                      <a:pt x="70" y="1368"/>
                    </a:lnTo>
                    <a:lnTo>
                      <a:pt x="78" y="1362"/>
                    </a:lnTo>
                    <a:lnTo>
                      <a:pt x="84" y="1360"/>
                    </a:lnTo>
                    <a:lnTo>
                      <a:pt x="94" y="1354"/>
                    </a:lnTo>
                    <a:lnTo>
                      <a:pt x="94" y="1354"/>
                    </a:lnTo>
                    <a:lnTo>
                      <a:pt x="104" y="1344"/>
                    </a:lnTo>
                    <a:lnTo>
                      <a:pt x="108" y="1336"/>
                    </a:lnTo>
                    <a:lnTo>
                      <a:pt x="108" y="1334"/>
                    </a:lnTo>
                    <a:lnTo>
                      <a:pt x="106" y="1330"/>
                    </a:lnTo>
                    <a:lnTo>
                      <a:pt x="98" y="1322"/>
                    </a:lnTo>
                    <a:lnTo>
                      <a:pt x="98" y="1322"/>
                    </a:lnTo>
                    <a:lnTo>
                      <a:pt x="92" y="1318"/>
                    </a:lnTo>
                    <a:lnTo>
                      <a:pt x="86" y="1316"/>
                    </a:lnTo>
                    <a:lnTo>
                      <a:pt x="74" y="1314"/>
                    </a:lnTo>
                    <a:lnTo>
                      <a:pt x="70" y="1314"/>
                    </a:lnTo>
                    <a:lnTo>
                      <a:pt x="70" y="1310"/>
                    </a:lnTo>
                    <a:lnTo>
                      <a:pt x="72" y="1304"/>
                    </a:lnTo>
                    <a:lnTo>
                      <a:pt x="78" y="1296"/>
                    </a:lnTo>
                    <a:lnTo>
                      <a:pt x="78" y="1296"/>
                    </a:lnTo>
                    <a:lnTo>
                      <a:pt x="100" y="1274"/>
                    </a:lnTo>
                    <a:lnTo>
                      <a:pt x="104" y="1268"/>
                    </a:lnTo>
                    <a:lnTo>
                      <a:pt x="110" y="1260"/>
                    </a:lnTo>
                    <a:lnTo>
                      <a:pt x="110" y="1260"/>
                    </a:lnTo>
                    <a:lnTo>
                      <a:pt x="114" y="1254"/>
                    </a:lnTo>
                    <a:lnTo>
                      <a:pt x="114" y="1248"/>
                    </a:lnTo>
                    <a:lnTo>
                      <a:pt x="118" y="1234"/>
                    </a:lnTo>
                    <a:lnTo>
                      <a:pt x="122" y="1228"/>
                    </a:lnTo>
                    <a:lnTo>
                      <a:pt x="126" y="1224"/>
                    </a:lnTo>
                    <a:lnTo>
                      <a:pt x="134" y="1220"/>
                    </a:lnTo>
                    <a:lnTo>
                      <a:pt x="146" y="1218"/>
                    </a:lnTo>
                    <a:lnTo>
                      <a:pt x="146" y="1218"/>
                    </a:lnTo>
                    <a:lnTo>
                      <a:pt x="170" y="1216"/>
                    </a:lnTo>
                    <a:lnTo>
                      <a:pt x="192" y="1214"/>
                    </a:lnTo>
                    <a:lnTo>
                      <a:pt x="206" y="1210"/>
                    </a:lnTo>
                    <a:lnTo>
                      <a:pt x="214" y="1208"/>
                    </a:lnTo>
                    <a:lnTo>
                      <a:pt x="214" y="1208"/>
                    </a:lnTo>
                    <a:lnTo>
                      <a:pt x="214" y="1206"/>
                    </a:lnTo>
                    <a:lnTo>
                      <a:pt x="212" y="1202"/>
                    </a:lnTo>
                    <a:lnTo>
                      <a:pt x="214" y="1196"/>
                    </a:lnTo>
                    <a:lnTo>
                      <a:pt x="220" y="1184"/>
                    </a:lnTo>
                    <a:lnTo>
                      <a:pt x="220" y="1184"/>
                    </a:lnTo>
                    <a:lnTo>
                      <a:pt x="234" y="1168"/>
                    </a:lnTo>
                    <a:lnTo>
                      <a:pt x="236" y="1166"/>
                    </a:lnTo>
                    <a:lnTo>
                      <a:pt x="238" y="1166"/>
                    </a:lnTo>
                    <a:lnTo>
                      <a:pt x="246" y="1168"/>
                    </a:lnTo>
                    <a:lnTo>
                      <a:pt x="246" y="1168"/>
                    </a:lnTo>
                    <a:lnTo>
                      <a:pt x="254" y="1176"/>
                    </a:lnTo>
                    <a:lnTo>
                      <a:pt x="258" y="1180"/>
                    </a:lnTo>
                    <a:lnTo>
                      <a:pt x="262" y="1182"/>
                    </a:lnTo>
                    <a:lnTo>
                      <a:pt x="266" y="1182"/>
                    </a:lnTo>
                    <a:lnTo>
                      <a:pt x="272" y="1182"/>
                    </a:lnTo>
                    <a:lnTo>
                      <a:pt x="280" y="1178"/>
                    </a:lnTo>
                    <a:lnTo>
                      <a:pt x="280" y="1178"/>
                    </a:lnTo>
                    <a:lnTo>
                      <a:pt x="288" y="1176"/>
                    </a:lnTo>
                    <a:lnTo>
                      <a:pt x="296" y="1174"/>
                    </a:lnTo>
                    <a:lnTo>
                      <a:pt x="304" y="1176"/>
                    </a:lnTo>
                    <a:lnTo>
                      <a:pt x="312" y="1178"/>
                    </a:lnTo>
                    <a:lnTo>
                      <a:pt x="322" y="1182"/>
                    </a:lnTo>
                    <a:lnTo>
                      <a:pt x="326" y="1182"/>
                    </a:lnTo>
                    <a:lnTo>
                      <a:pt x="330" y="1182"/>
                    </a:lnTo>
                    <a:lnTo>
                      <a:pt x="330" y="1182"/>
                    </a:lnTo>
                    <a:lnTo>
                      <a:pt x="334" y="1170"/>
                    </a:lnTo>
                    <a:lnTo>
                      <a:pt x="342" y="1136"/>
                    </a:lnTo>
                    <a:lnTo>
                      <a:pt x="342" y="1136"/>
                    </a:lnTo>
                    <a:lnTo>
                      <a:pt x="350" y="1112"/>
                    </a:lnTo>
                    <a:lnTo>
                      <a:pt x="358" y="1094"/>
                    </a:lnTo>
                    <a:lnTo>
                      <a:pt x="366" y="1084"/>
                    </a:lnTo>
                    <a:lnTo>
                      <a:pt x="374" y="1078"/>
                    </a:lnTo>
                    <a:lnTo>
                      <a:pt x="374" y="1078"/>
                    </a:lnTo>
                    <a:lnTo>
                      <a:pt x="382" y="1078"/>
                    </a:lnTo>
                    <a:lnTo>
                      <a:pt x="390" y="1080"/>
                    </a:lnTo>
                    <a:lnTo>
                      <a:pt x="400" y="1082"/>
                    </a:lnTo>
                    <a:lnTo>
                      <a:pt x="408" y="1084"/>
                    </a:lnTo>
                    <a:lnTo>
                      <a:pt x="408" y="1084"/>
                    </a:lnTo>
                    <a:lnTo>
                      <a:pt x="412" y="1084"/>
                    </a:lnTo>
                    <a:lnTo>
                      <a:pt x="416" y="1082"/>
                    </a:lnTo>
                    <a:lnTo>
                      <a:pt x="422" y="1076"/>
                    </a:lnTo>
                    <a:lnTo>
                      <a:pt x="426" y="1074"/>
                    </a:lnTo>
                    <a:lnTo>
                      <a:pt x="430" y="1074"/>
                    </a:lnTo>
                    <a:lnTo>
                      <a:pt x="432" y="1074"/>
                    </a:lnTo>
                    <a:lnTo>
                      <a:pt x="436" y="1078"/>
                    </a:lnTo>
                    <a:lnTo>
                      <a:pt x="436" y="1078"/>
                    </a:lnTo>
                    <a:lnTo>
                      <a:pt x="438" y="1084"/>
                    </a:lnTo>
                    <a:lnTo>
                      <a:pt x="440" y="1090"/>
                    </a:lnTo>
                    <a:lnTo>
                      <a:pt x="442" y="1106"/>
                    </a:lnTo>
                    <a:lnTo>
                      <a:pt x="444" y="1110"/>
                    </a:lnTo>
                    <a:lnTo>
                      <a:pt x="446" y="1112"/>
                    </a:lnTo>
                    <a:lnTo>
                      <a:pt x="450" y="1110"/>
                    </a:lnTo>
                    <a:lnTo>
                      <a:pt x="456" y="1104"/>
                    </a:lnTo>
                    <a:lnTo>
                      <a:pt x="456" y="1104"/>
                    </a:lnTo>
                    <a:lnTo>
                      <a:pt x="460" y="1096"/>
                    </a:lnTo>
                    <a:lnTo>
                      <a:pt x="462" y="1090"/>
                    </a:lnTo>
                    <a:lnTo>
                      <a:pt x="460" y="1088"/>
                    </a:lnTo>
                    <a:lnTo>
                      <a:pt x="458" y="1086"/>
                    </a:lnTo>
                    <a:lnTo>
                      <a:pt x="456" y="1082"/>
                    </a:lnTo>
                    <a:lnTo>
                      <a:pt x="456" y="1078"/>
                    </a:lnTo>
                    <a:lnTo>
                      <a:pt x="456" y="1070"/>
                    </a:lnTo>
                    <a:lnTo>
                      <a:pt x="460" y="1058"/>
                    </a:lnTo>
                    <a:lnTo>
                      <a:pt x="460" y="1058"/>
                    </a:lnTo>
                    <a:lnTo>
                      <a:pt x="466" y="1038"/>
                    </a:lnTo>
                    <a:lnTo>
                      <a:pt x="470" y="1030"/>
                    </a:lnTo>
                    <a:lnTo>
                      <a:pt x="476" y="1026"/>
                    </a:lnTo>
                    <a:lnTo>
                      <a:pt x="490" y="1014"/>
                    </a:lnTo>
                    <a:lnTo>
                      <a:pt x="490" y="1014"/>
                    </a:lnTo>
                    <a:lnTo>
                      <a:pt x="500" y="1006"/>
                    </a:lnTo>
                    <a:lnTo>
                      <a:pt x="510" y="1000"/>
                    </a:lnTo>
                    <a:lnTo>
                      <a:pt x="530" y="994"/>
                    </a:lnTo>
                    <a:lnTo>
                      <a:pt x="546" y="988"/>
                    </a:lnTo>
                    <a:lnTo>
                      <a:pt x="552" y="984"/>
                    </a:lnTo>
                    <a:lnTo>
                      <a:pt x="560" y="978"/>
                    </a:lnTo>
                    <a:lnTo>
                      <a:pt x="560" y="978"/>
                    </a:lnTo>
                    <a:lnTo>
                      <a:pt x="570" y="968"/>
                    </a:lnTo>
                    <a:lnTo>
                      <a:pt x="578" y="958"/>
                    </a:lnTo>
                    <a:lnTo>
                      <a:pt x="582" y="950"/>
                    </a:lnTo>
                    <a:lnTo>
                      <a:pt x="582" y="946"/>
                    </a:lnTo>
                    <a:lnTo>
                      <a:pt x="580" y="942"/>
                    </a:lnTo>
                    <a:lnTo>
                      <a:pt x="580" y="942"/>
                    </a:lnTo>
                    <a:lnTo>
                      <a:pt x="578" y="940"/>
                    </a:lnTo>
                    <a:lnTo>
                      <a:pt x="580" y="936"/>
                    </a:lnTo>
                    <a:lnTo>
                      <a:pt x="586" y="930"/>
                    </a:lnTo>
                    <a:lnTo>
                      <a:pt x="596" y="924"/>
                    </a:lnTo>
                    <a:lnTo>
                      <a:pt x="606" y="920"/>
                    </a:lnTo>
                    <a:lnTo>
                      <a:pt x="606" y="920"/>
                    </a:lnTo>
                    <a:lnTo>
                      <a:pt x="644" y="910"/>
                    </a:lnTo>
                    <a:lnTo>
                      <a:pt x="664" y="902"/>
                    </a:lnTo>
                    <a:lnTo>
                      <a:pt x="672" y="898"/>
                    </a:lnTo>
                    <a:lnTo>
                      <a:pt x="676" y="894"/>
                    </a:lnTo>
                    <a:lnTo>
                      <a:pt x="676" y="894"/>
                    </a:lnTo>
                    <a:lnTo>
                      <a:pt x="680" y="888"/>
                    </a:lnTo>
                    <a:lnTo>
                      <a:pt x="682" y="880"/>
                    </a:lnTo>
                    <a:lnTo>
                      <a:pt x="682" y="872"/>
                    </a:lnTo>
                    <a:lnTo>
                      <a:pt x="678" y="858"/>
                    </a:lnTo>
                    <a:lnTo>
                      <a:pt x="678" y="858"/>
                    </a:lnTo>
                    <a:lnTo>
                      <a:pt x="670" y="836"/>
                    </a:lnTo>
                    <a:lnTo>
                      <a:pt x="668" y="828"/>
                    </a:lnTo>
                    <a:lnTo>
                      <a:pt x="670" y="822"/>
                    </a:lnTo>
                    <a:lnTo>
                      <a:pt x="670" y="822"/>
                    </a:lnTo>
                    <a:lnTo>
                      <a:pt x="672" y="818"/>
                    </a:lnTo>
                    <a:lnTo>
                      <a:pt x="672" y="814"/>
                    </a:lnTo>
                    <a:lnTo>
                      <a:pt x="676" y="808"/>
                    </a:lnTo>
                    <a:lnTo>
                      <a:pt x="686" y="796"/>
                    </a:lnTo>
                    <a:lnTo>
                      <a:pt x="686" y="796"/>
                    </a:lnTo>
                    <a:lnTo>
                      <a:pt x="700" y="784"/>
                    </a:lnTo>
                    <a:lnTo>
                      <a:pt x="708" y="780"/>
                    </a:lnTo>
                    <a:lnTo>
                      <a:pt x="712" y="776"/>
                    </a:lnTo>
                    <a:lnTo>
                      <a:pt x="712" y="770"/>
                    </a:lnTo>
                    <a:lnTo>
                      <a:pt x="712" y="770"/>
                    </a:lnTo>
                    <a:lnTo>
                      <a:pt x="710" y="762"/>
                    </a:lnTo>
                    <a:lnTo>
                      <a:pt x="708" y="758"/>
                    </a:lnTo>
                    <a:lnTo>
                      <a:pt x="706" y="754"/>
                    </a:lnTo>
                    <a:lnTo>
                      <a:pt x="710" y="746"/>
                    </a:lnTo>
                    <a:lnTo>
                      <a:pt x="710" y="746"/>
                    </a:lnTo>
                    <a:lnTo>
                      <a:pt x="714" y="736"/>
                    </a:lnTo>
                    <a:lnTo>
                      <a:pt x="718" y="726"/>
                    </a:lnTo>
                    <a:lnTo>
                      <a:pt x="720" y="722"/>
                    </a:lnTo>
                    <a:lnTo>
                      <a:pt x="724" y="720"/>
                    </a:lnTo>
                    <a:lnTo>
                      <a:pt x="738" y="716"/>
                    </a:lnTo>
                    <a:lnTo>
                      <a:pt x="738" y="716"/>
                    </a:lnTo>
                    <a:lnTo>
                      <a:pt x="746" y="714"/>
                    </a:lnTo>
                    <a:lnTo>
                      <a:pt x="754" y="714"/>
                    </a:lnTo>
                    <a:lnTo>
                      <a:pt x="764" y="718"/>
                    </a:lnTo>
                    <a:lnTo>
                      <a:pt x="766" y="718"/>
                    </a:lnTo>
                    <a:lnTo>
                      <a:pt x="766" y="718"/>
                    </a:lnTo>
                    <a:lnTo>
                      <a:pt x="760" y="710"/>
                    </a:lnTo>
                    <a:lnTo>
                      <a:pt x="760" y="710"/>
                    </a:lnTo>
                    <a:lnTo>
                      <a:pt x="756" y="704"/>
                    </a:lnTo>
                    <a:lnTo>
                      <a:pt x="750" y="698"/>
                    </a:lnTo>
                    <a:lnTo>
                      <a:pt x="738" y="692"/>
                    </a:lnTo>
                    <a:lnTo>
                      <a:pt x="734" y="690"/>
                    </a:lnTo>
                    <a:lnTo>
                      <a:pt x="732" y="688"/>
                    </a:lnTo>
                    <a:lnTo>
                      <a:pt x="732" y="684"/>
                    </a:lnTo>
                    <a:lnTo>
                      <a:pt x="734" y="678"/>
                    </a:lnTo>
                    <a:lnTo>
                      <a:pt x="734" y="678"/>
                    </a:lnTo>
                    <a:lnTo>
                      <a:pt x="738" y="664"/>
                    </a:lnTo>
                    <a:lnTo>
                      <a:pt x="746" y="654"/>
                    </a:lnTo>
                    <a:lnTo>
                      <a:pt x="750" y="648"/>
                    </a:lnTo>
                    <a:lnTo>
                      <a:pt x="756" y="644"/>
                    </a:lnTo>
                    <a:lnTo>
                      <a:pt x="766" y="640"/>
                    </a:lnTo>
                    <a:lnTo>
                      <a:pt x="776" y="636"/>
                    </a:lnTo>
                    <a:lnTo>
                      <a:pt x="776" y="636"/>
                    </a:lnTo>
                    <a:lnTo>
                      <a:pt x="786" y="632"/>
                    </a:lnTo>
                    <a:lnTo>
                      <a:pt x="788" y="630"/>
                    </a:lnTo>
                    <a:lnTo>
                      <a:pt x="788" y="628"/>
                    </a:lnTo>
                    <a:lnTo>
                      <a:pt x="788" y="628"/>
                    </a:lnTo>
                    <a:lnTo>
                      <a:pt x="788" y="626"/>
                    </a:lnTo>
                    <a:lnTo>
                      <a:pt x="792" y="624"/>
                    </a:lnTo>
                    <a:lnTo>
                      <a:pt x="818" y="616"/>
                    </a:lnTo>
                    <a:lnTo>
                      <a:pt x="818" y="616"/>
                    </a:lnTo>
                    <a:lnTo>
                      <a:pt x="878" y="606"/>
                    </a:lnTo>
                    <a:lnTo>
                      <a:pt x="884" y="604"/>
                    </a:lnTo>
                    <a:lnTo>
                      <a:pt x="884" y="602"/>
                    </a:lnTo>
                    <a:lnTo>
                      <a:pt x="884" y="602"/>
                    </a:lnTo>
                    <a:lnTo>
                      <a:pt x="868" y="598"/>
                    </a:lnTo>
                    <a:lnTo>
                      <a:pt x="868" y="598"/>
                    </a:lnTo>
                    <a:lnTo>
                      <a:pt x="816" y="586"/>
                    </a:lnTo>
                    <a:lnTo>
                      <a:pt x="816" y="586"/>
                    </a:lnTo>
                    <a:lnTo>
                      <a:pt x="814" y="580"/>
                    </a:lnTo>
                    <a:lnTo>
                      <a:pt x="812" y="568"/>
                    </a:lnTo>
                    <a:lnTo>
                      <a:pt x="814" y="558"/>
                    </a:lnTo>
                    <a:lnTo>
                      <a:pt x="818" y="550"/>
                    </a:lnTo>
                    <a:lnTo>
                      <a:pt x="824" y="542"/>
                    </a:lnTo>
                    <a:lnTo>
                      <a:pt x="834" y="534"/>
                    </a:lnTo>
                    <a:lnTo>
                      <a:pt x="834" y="534"/>
                    </a:lnTo>
                    <a:lnTo>
                      <a:pt x="856" y="524"/>
                    </a:lnTo>
                    <a:lnTo>
                      <a:pt x="870" y="518"/>
                    </a:lnTo>
                    <a:lnTo>
                      <a:pt x="882" y="512"/>
                    </a:lnTo>
                    <a:lnTo>
                      <a:pt x="892" y="508"/>
                    </a:lnTo>
                    <a:lnTo>
                      <a:pt x="892" y="508"/>
                    </a:lnTo>
                    <a:lnTo>
                      <a:pt x="904" y="500"/>
                    </a:lnTo>
                    <a:lnTo>
                      <a:pt x="914" y="494"/>
                    </a:lnTo>
                    <a:lnTo>
                      <a:pt x="918" y="490"/>
                    </a:lnTo>
                    <a:lnTo>
                      <a:pt x="918" y="486"/>
                    </a:lnTo>
                    <a:lnTo>
                      <a:pt x="918" y="484"/>
                    </a:lnTo>
                    <a:lnTo>
                      <a:pt x="914" y="480"/>
                    </a:lnTo>
                    <a:lnTo>
                      <a:pt x="914" y="480"/>
                    </a:lnTo>
                    <a:lnTo>
                      <a:pt x="910" y="478"/>
                    </a:lnTo>
                    <a:lnTo>
                      <a:pt x="902" y="478"/>
                    </a:lnTo>
                    <a:lnTo>
                      <a:pt x="888" y="482"/>
                    </a:lnTo>
                    <a:lnTo>
                      <a:pt x="882" y="482"/>
                    </a:lnTo>
                    <a:lnTo>
                      <a:pt x="882" y="480"/>
                    </a:lnTo>
                    <a:lnTo>
                      <a:pt x="882" y="478"/>
                    </a:lnTo>
                    <a:lnTo>
                      <a:pt x="886" y="470"/>
                    </a:lnTo>
                    <a:lnTo>
                      <a:pt x="894" y="458"/>
                    </a:lnTo>
                    <a:lnTo>
                      <a:pt x="894" y="458"/>
                    </a:lnTo>
                    <a:lnTo>
                      <a:pt x="914" y="434"/>
                    </a:lnTo>
                    <a:lnTo>
                      <a:pt x="924" y="424"/>
                    </a:lnTo>
                    <a:lnTo>
                      <a:pt x="930" y="420"/>
                    </a:lnTo>
                    <a:lnTo>
                      <a:pt x="936" y="418"/>
                    </a:lnTo>
                    <a:lnTo>
                      <a:pt x="936" y="418"/>
                    </a:lnTo>
                    <a:lnTo>
                      <a:pt x="956" y="414"/>
                    </a:lnTo>
                    <a:lnTo>
                      <a:pt x="958" y="412"/>
                    </a:lnTo>
                    <a:lnTo>
                      <a:pt x="958" y="412"/>
                    </a:lnTo>
                    <a:lnTo>
                      <a:pt x="948" y="406"/>
                    </a:lnTo>
                    <a:lnTo>
                      <a:pt x="948" y="406"/>
                    </a:lnTo>
                    <a:lnTo>
                      <a:pt x="938" y="406"/>
                    </a:lnTo>
                    <a:lnTo>
                      <a:pt x="928" y="406"/>
                    </a:lnTo>
                    <a:lnTo>
                      <a:pt x="912" y="410"/>
                    </a:lnTo>
                    <a:lnTo>
                      <a:pt x="906" y="412"/>
                    </a:lnTo>
                    <a:lnTo>
                      <a:pt x="902" y="410"/>
                    </a:lnTo>
                    <a:lnTo>
                      <a:pt x="904" y="406"/>
                    </a:lnTo>
                    <a:lnTo>
                      <a:pt x="908" y="396"/>
                    </a:lnTo>
                    <a:lnTo>
                      <a:pt x="908" y="396"/>
                    </a:lnTo>
                    <a:lnTo>
                      <a:pt x="916" y="382"/>
                    </a:lnTo>
                    <a:lnTo>
                      <a:pt x="916" y="378"/>
                    </a:lnTo>
                    <a:lnTo>
                      <a:pt x="914" y="380"/>
                    </a:lnTo>
                    <a:lnTo>
                      <a:pt x="902" y="384"/>
                    </a:lnTo>
                    <a:lnTo>
                      <a:pt x="880" y="394"/>
                    </a:lnTo>
                    <a:lnTo>
                      <a:pt x="880" y="394"/>
                    </a:lnTo>
                    <a:lnTo>
                      <a:pt x="842" y="406"/>
                    </a:lnTo>
                    <a:lnTo>
                      <a:pt x="820" y="412"/>
                    </a:lnTo>
                    <a:lnTo>
                      <a:pt x="820" y="412"/>
                    </a:lnTo>
                    <a:lnTo>
                      <a:pt x="792" y="420"/>
                    </a:lnTo>
                    <a:lnTo>
                      <a:pt x="788" y="420"/>
                    </a:lnTo>
                    <a:lnTo>
                      <a:pt x="788" y="418"/>
                    </a:lnTo>
                    <a:lnTo>
                      <a:pt x="808" y="404"/>
                    </a:lnTo>
                    <a:lnTo>
                      <a:pt x="808" y="404"/>
                    </a:lnTo>
                    <a:lnTo>
                      <a:pt x="840" y="386"/>
                    </a:lnTo>
                    <a:lnTo>
                      <a:pt x="862" y="374"/>
                    </a:lnTo>
                    <a:lnTo>
                      <a:pt x="886" y="362"/>
                    </a:lnTo>
                    <a:lnTo>
                      <a:pt x="886" y="362"/>
                    </a:lnTo>
                    <a:lnTo>
                      <a:pt x="886" y="360"/>
                    </a:lnTo>
                    <a:lnTo>
                      <a:pt x="884" y="360"/>
                    </a:lnTo>
                    <a:lnTo>
                      <a:pt x="876" y="360"/>
                    </a:lnTo>
                    <a:lnTo>
                      <a:pt x="872" y="360"/>
                    </a:lnTo>
                    <a:lnTo>
                      <a:pt x="872" y="358"/>
                    </a:lnTo>
                    <a:lnTo>
                      <a:pt x="874" y="352"/>
                    </a:lnTo>
                    <a:lnTo>
                      <a:pt x="882" y="344"/>
                    </a:lnTo>
                    <a:lnTo>
                      <a:pt x="882" y="344"/>
                    </a:lnTo>
                    <a:lnTo>
                      <a:pt x="892" y="336"/>
                    </a:lnTo>
                    <a:lnTo>
                      <a:pt x="900" y="332"/>
                    </a:lnTo>
                    <a:lnTo>
                      <a:pt x="906" y="330"/>
                    </a:lnTo>
                    <a:lnTo>
                      <a:pt x="908" y="330"/>
                    </a:lnTo>
                    <a:lnTo>
                      <a:pt x="910" y="328"/>
                    </a:lnTo>
                    <a:lnTo>
                      <a:pt x="912" y="318"/>
                    </a:lnTo>
                    <a:lnTo>
                      <a:pt x="912" y="318"/>
                    </a:lnTo>
                    <a:lnTo>
                      <a:pt x="916" y="302"/>
                    </a:lnTo>
                    <a:lnTo>
                      <a:pt x="918" y="290"/>
                    </a:lnTo>
                    <a:lnTo>
                      <a:pt x="918" y="286"/>
                    </a:lnTo>
                    <a:lnTo>
                      <a:pt x="920" y="282"/>
                    </a:lnTo>
                    <a:lnTo>
                      <a:pt x="924" y="278"/>
                    </a:lnTo>
                    <a:lnTo>
                      <a:pt x="930" y="276"/>
                    </a:lnTo>
                    <a:lnTo>
                      <a:pt x="930" y="276"/>
                    </a:lnTo>
                    <a:lnTo>
                      <a:pt x="940" y="272"/>
                    </a:lnTo>
                    <a:lnTo>
                      <a:pt x="944" y="272"/>
                    </a:lnTo>
                    <a:lnTo>
                      <a:pt x="948" y="276"/>
                    </a:lnTo>
                    <a:lnTo>
                      <a:pt x="956" y="288"/>
                    </a:lnTo>
                    <a:lnTo>
                      <a:pt x="956" y="288"/>
                    </a:lnTo>
                    <a:lnTo>
                      <a:pt x="966" y="306"/>
                    </a:lnTo>
                    <a:lnTo>
                      <a:pt x="974" y="318"/>
                    </a:lnTo>
                    <a:lnTo>
                      <a:pt x="978" y="324"/>
                    </a:lnTo>
                    <a:lnTo>
                      <a:pt x="984" y="326"/>
                    </a:lnTo>
                    <a:lnTo>
                      <a:pt x="992" y="328"/>
                    </a:lnTo>
                    <a:lnTo>
                      <a:pt x="1004" y="328"/>
                    </a:lnTo>
                    <a:lnTo>
                      <a:pt x="1004" y="328"/>
                    </a:lnTo>
                    <a:lnTo>
                      <a:pt x="1028" y="322"/>
                    </a:lnTo>
                    <a:lnTo>
                      <a:pt x="1044" y="318"/>
                    </a:lnTo>
                    <a:lnTo>
                      <a:pt x="1046" y="316"/>
                    </a:lnTo>
                    <a:lnTo>
                      <a:pt x="1046" y="314"/>
                    </a:lnTo>
                    <a:lnTo>
                      <a:pt x="1040" y="312"/>
                    </a:lnTo>
                    <a:lnTo>
                      <a:pt x="1030" y="308"/>
                    </a:lnTo>
                    <a:lnTo>
                      <a:pt x="1030" y="308"/>
                    </a:lnTo>
                    <a:lnTo>
                      <a:pt x="1024" y="306"/>
                    </a:lnTo>
                    <a:lnTo>
                      <a:pt x="1018" y="302"/>
                    </a:lnTo>
                    <a:lnTo>
                      <a:pt x="1010" y="294"/>
                    </a:lnTo>
                    <a:lnTo>
                      <a:pt x="1004" y="284"/>
                    </a:lnTo>
                    <a:lnTo>
                      <a:pt x="1002" y="272"/>
                    </a:lnTo>
                    <a:lnTo>
                      <a:pt x="1002" y="262"/>
                    </a:lnTo>
                    <a:lnTo>
                      <a:pt x="1004" y="254"/>
                    </a:lnTo>
                    <a:lnTo>
                      <a:pt x="1006" y="248"/>
                    </a:lnTo>
                    <a:lnTo>
                      <a:pt x="1008" y="244"/>
                    </a:lnTo>
                    <a:lnTo>
                      <a:pt x="1008" y="244"/>
                    </a:lnTo>
                    <a:lnTo>
                      <a:pt x="1012" y="244"/>
                    </a:lnTo>
                    <a:lnTo>
                      <a:pt x="1012" y="246"/>
                    </a:lnTo>
                    <a:lnTo>
                      <a:pt x="1016" y="250"/>
                    </a:lnTo>
                    <a:lnTo>
                      <a:pt x="1020" y="256"/>
                    </a:lnTo>
                    <a:lnTo>
                      <a:pt x="1028" y="262"/>
                    </a:lnTo>
                    <a:lnTo>
                      <a:pt x="1028" y="262"/>
                    </a:lnTo>
                    <a:lnTo>
                      <a:pt x="1038" y="266"/>
                    </a:lnTo>
                    <a:lnTo>
                      <a:pt x="1050" y="268"/>
                    </a:lnTo>
                    <a:lnTo>
                      <a:pt x="1060" y="266"/>
                    </a:lnTo>
                    <a:lnTo>
                      <a:pt x="1064" y="264"/>
                    </a:lnTo>
                    <a:lnTo>
                      <a:pt x="1068" y="260"/>
                    </a:lnTo>
                    <a:lnTo>
                      <a:pt x="1068" y="260"/>
                    </a:lnTo>
                    <a:lnTo>
                      <a:pt x="1072" y="258"/>
                    </a:lnTo>
                    <a:lnTo>
                      <a:pt x="1074" y="260"/>
                    </a:lnTo>
                    <a:lnTo>
                      <a:pt x="1080" y="268"/>
                    </a:lnTo>
                    <a:lnTo>
                      <a:pt x="1082" y="272"/>
                    </a:lnTo>
                    <a:lnTo>
                      <a:pt x="1084" y="274"/>
                    </a:lnTo>
                    <a:lnTo>
                      <a:pt x="1084" y="272"/>
                    </a:lnTo>
                    <a:lnTo>
                      <a:pt x="1086" y="264"/>
                    </a:lnTo>
                    <a:lnTo>
                      <a:pt x="1086" y="264"/>
                    </a:lnTo>
                    <a:lnTo>
                      <a:pt x="1088" y="244"/>
                    </a:lnTo>
                    <a:lnTo>
                      <a:pt x="1092" y="234"/>
                    </a:lnTo>
                    <a:lnTo>
                      <a:pt x="1094" y="226"/>
                    </a:lnTo>
                    <a:lnTo>
                      <a:pt x="1100" y="216"/>
                    </a:lnTo>
                    <a:lnTo>
                      <a:pt x="1108" y="210"/>
                    </a:lnTo>
                    <a:lnTo>
                      <a:pt x="1118" y="202"/>
                    </a:lnTo>
                    <a:lnTo>
                      <a:pt x="1130" y="196"/>
                    </a:lnTo>
                    <a:lnTo>
                      <a:pt x="1130" y="196"/>
                    </a:lnTo>
                    <a:lnTo>
                      <a:pt x="1152" y="186"/>
                    </a:lnTo>
                    <a:lnTo>
                      <a:pt x="1160" y="184"/>
                    </a:lnTo>
                    <a:lnTo>
                      <a:pt x="1164" y="184"/>
                    </a:lnTo>
                    <a:lnTo>
                      <a:pt x="1168" y="184"/>
                    </a:lnTo>
                    <a:lnTo>
                      <a:pt x="1172" y="188"/>
                    </a:lnTo>
                    <a:lnTo>
                      <a:pt x="1172" y="196"/>
                    </a:lnTo>
                    <a:lnTo>
                      <a:pt x="1174" y="206"/>
                    </a:lnTo>
                    <a:lnTo>
                      <a:pt x="1174" y="206"/>
                    </a:lnTo>
                    <a:lnTo>
                      <a:pt x="1172" y="216"/>
                    </a:lnTo>
                    <a:lnTo>
                      <a:pt x="1170" y="226"/>
                    </a:lnTo>
                    <a:lnTo>
                      <a:pt x="1162" y="242"/>
                    </a:lnTo>
                    <a:lnTo>
                      <a:pt x="1156" y="254"/>
                    </a:lnTo>
                    <a:lnTo>
                      <a:pt x="1156" y="256"/>
                    </a:lnTo>
                    <a:lnTo>
                      <a:pt x="1156" y="260"/>
                    </a:lnTo>
                    <a:lnTo>
                      <a:pt x="1156" y="260"/>
                    </a:lnTo>
                    <a:lnTo>
                      <a:pt x="1160" y="258"/>
                    </a:lnTo>
                    <a:lnTo>
                      <a:pt x="1164" y="256"/>
                    </a:lnTo>
                    <a:lnTo>
                      <a:pt x="1176" y="242"/>
                    </a:lnTo>
                    <a:lnTo>
                      <a:pt x="1186" y="226"/>
                    </a:lnTo>
                    <a:lnTo>
                      <a:pt x="1188" y="218"/>
                    </a:lnTo>
                    <a:lnTo>
                      <a:pt x="1190" y="210"/>
                    </a:lnTo>
                    <a:lnTo>
                      <a:pt x="1190" y="210"/>
                    </a:lnTo>
                    <a:lnTo>
                      <a:pt x="1192" y="196"/>
                    </a:lnTo>
                    <a:lnTo>
                      <a:pt x="1194" y="180"/>
                    </a:lnTo>
                    <a:lnTo>
                      <a:pt x="1196" y="174"/>
                    </a:lnTo>
                    <a:lnTo>
                      <a:pt x="1200" y="170"/>
                    </a:lnTo>
                    <a:lnTo>
                      <a:pt x="1204" y="170"/>
                    </a:lnTo>
                    <a:lnTo>
                      <a:pt x="1210" y="172"/>
                    </a:lnTo>
                    <a:lnTo>
                      <a:pt x="1210" y="172"/>
                    </a:lnTo>
                    <a:lnTo>
                      <a:pt x="1220" y="176"/>
                    </a:lnTo>
                    <a:lnTo>
                      <a:pt x="1228" y="178"/>
                    </a:lnTo>
                    <a:lnTo>
                      <a:pt x="1234" y="180"/>
                    </a:lnTo>
                    <a:lnTo>
                      <a:pt x="1242" y="190"/>
                    </a:lnTo>
                    <a:lnTo>
                      <a:pt x="1242" y="190"/>
                    </a:lnTo>
                    <a:lnTo>
                      <a:pt x="1256" y="218"/>
                    </a:lnTo>
                    <a:lnTo>
                      <a:pt x="1260" y="224"/>
                    </a:lnTo>
                    <a:lnTo>
                      <a:pt x="1260" y="226"/>
                    </a:lnTo>
                    <a:lnTo>
                      <a:pt x="1260" y="224"/>
                    </a:lnTo>
                    <a:lnTo>
                      <a:pt x="1260" y="224"/>
                    </a:lnTo>
                    <a:lnTo>
                      <a:pt x="1260" y="200"/>
                    </a:lnTo>
                    <a:lnTo>
                      <a:pt x="1258" y="184"/>
                    </a:lnTo>
                    <a:lnTo>
                      <a:pt x="1254" y="172"/>
                    </a:lnTo>
                    <a:lnTo>
                      <a:pt x="1254" y="172"/>
                    </a:lnTo>
                    <a:lnTo>
                      <a:pt x="1252" y="170"/>
                    </a:lnTo>
                    <a:lnTo>
                      <a:pt x="1250" y="170"/>
                    </a:lnTo>
                    <a:lnTo>
                      <a:pt x="1244" y="170"/>
                    </a:lnTo>
                    <a:lnTo>
                      <a:pt x="1242" y="170"/>
                    </a:lnTo>
                    <a:lnTo>
                      <a:pt x="1242" y="166"/>
                    </a:lnTo>
                    <a:lnTo>
                      <a:pt x="1252" y="152"/>
                    </a:lnTo>
                    <a:lnTo>
                      <a:pt x="1252" y="152"/>
                    </a:lnTo>
                    <a:lnTo>
                      <a:pt x="1258" y="142"/>
                    </a:lnTo>
                    <a:lnTo>
                      <a:pt x="1266" y="134"/>
                    </a:lnTo>
                    <a:lnTo>
                      <a:pt x="1274" y="130"/>
                    </a:lnTo>
                    <a:lnTo>
                      <a:pt x="1282" y="128"/>
                    </a:lnTo>
                    <a:lnTo>
                      <a:pt x="1290" y="126"/>
                    </a:lnTo>
                    <a:lnTo>
                      <a:pt x="1294" y="128"/>
                    </a:lnTo>
                    <a:lnTo>
                      <a:pt x="1298" y="130"/>
                    </a:lnTo>
                    <a:lnTo>
                      <a:pt x="1300" y="132"/>
                    </a:lnTo>
                    <a:lnTo>
                      <a:pt x="1300" y="132"/>
                    </a:lnTo>
                    <a:lnTo>
                      <a:pt x="1298" y="138"/>
                    </a:lnTo>
                    <a:lnTo>
                      <a:pt x="1294" y="150"/>
                    </a:lnTo>
                    <a:lnTo>
                      <a:pt x="1292" y="156"/>
                    </a:lnTo>
                    <a:lnTo>
                      <a:pt x="1292" y="162"/>
                    </a:lnTo>
                    <a:lnTo>
                      <a:pt x="1296" y="170"/>
                    </a:lnTo>
                    <a:lnTo>
                      <a:pt x="1300" y="178"/>
                    </a:lnTo>
                    <a:lnTo>
                      <a:pt x="1300" y="178"/>
                    </a:lnTo>
                    <a:lnTo>
                      <a:pt x="1308" y="184"/>
                    </a:lnTo>
                    <a:lnTo>
                      <a:pt x="1312" y="184"/>
                    </a:lnTo>
                    <a:lnTo>
                      <a:pt x="1316" y="182"/>
                    </a:lnTo>
                    <a:lnTo>
                      <a:pt x="1320" y="176"/>
                    </a:lnTo>
                    <a:lnTo>
                      <a:pt x="1324" y="164"/>
                    </a:lnTo>
                    <a:lnTo>
                      <a:pt x="1324" y="158"/>
                    </a:lnTo>
                    <a:lnTo>
                      <a:pt x="1324" y="158"/>
                    </a:lnTo>
                    <a:lnTo>
                      <a:pt x="1320" y="160"/>
                    </a:lnTo>
                    <a:lnTo>
                      <a:pt x="1316" y="160"/>
                    </a:lnTo>
                    <a:lnTo>
                      <a:pt x="1314" y="158"/>
                    </a:lnTo>
                    <a:lnTo>
                      <a:pt x="1310" y="156"/>
                    </a:lnTo>
                    <a:lnTo>
                      <a:pt x="1310" y="152"/>
                    </a:lnTo>
                    <a:lnTo>
                      <a:pt x="1310" y="144"/>
                    </a:lnTo>
                    <a:lnTo>
                      <a:pt x="1316" y="134"/>
                    </a:lnTo>
                    <a:lnTo>
                      <a:pt x="1316" y="134"/>
                    </a:lnTo>
                    <a:lnTo>
                      <a:pt x="1326" y="114"/>
                    </a:lnTo>
                    <a:lnTo>
                      <a:pt x="1328" y="104"/>
                    </a:lnTo>
                    <a:lnTo>
                      <a:pt x="1328" y="102"/>
                    </a:lnTo>
                    <a:lnTo>
                      <a:pt x="1326" y="100"/>
                    </a:lnTo>
                    <a:lnTo>
                      <a:pt x="1326" y="100"/>
                    </a:lnTo>
                    <a:lnTo>
                      <a:pt x="1328" y="96"/>
                    </a:lnTo>
                    <a:lnTo>
                      <a:pt x="1334" y="86"/>
                    </a:lnTo>
                    <a:lnTo>
                      <a:pt x="1340" y="80"/>
                    </a:lnTo>
                    <a:lnTo>
                      <a:pt x="1346" y="74"/>
                    </a:lnTo>
                    <a:lnTo>
                      <a:pt x="1356" y="70"/>
                    </a:lnTo>
                    <a:lnTo>
                      <a:pt x="1368" y="66"/>
                    </a:lnTo>
                    <a:lnTo>
                      <a:pt x="1368" y="66"/>
                    </a:lnTo>
                    <a:lnTo>
                      <a:pt x="1378" y="62"/>
                    </a:lnTo>
                    <a:lnTo>
                      <a:pt x="1386" y="60"/>
                    </a:lnTo>
                    <a:lnTo>
                      <a:pt x="1398" y="52"/>
                    </a:lnTo>
                    <a:lnTo>
                      <a:pt x="1406" y="48"/>
                    </a:lnTo>
                    <a:lnTo>
                      <a:pt x="1410" y="48"/>
                    </a:lnTo>
                    <a:lnTo>
                      <a:pt x="1414" y="50"/>
                    </a:lnTo>
                    <a:lnTo>
                      <a:pt x="1414" y="50"/>
                    </a:lnTo>
                    <a:lnTo>
                      <a:pt x="1418" y="54"/>
                    </a:lnTo>
                    <a:lnTo>
                      <a:pt x="1420" y="60"/>
                    </a:lnTo>
                    <a:lnTo>
                      <a:pt x="1420" y="68"/>
                    </a:lnTo>
                    <a:lnTo>
                      <a:pt x="1418" y="76"/>
                    </a:lnTo>
                    <a:lnTo>
                      <a:pt x="1410" y="92"/>
                    </a:lnTo>
                    <a:lnTo>
                      <a:pt x="1402" y="108"/>
                    </a:lnTo>
                    <a:lnTo>
                      <a:pt x="1402" y="108"/>
                    </a:lnTo>
                    <a:lnTo>
                      <a:pt x="1396" y="120"/>
                    </a:lnTo>
                    <a:lnTo>
                      <a:pt x="1394" y="132"/>
                    </a:lnTo>
                    <a:lnTo>
                      <a:pt x="1394" y="142"/>
                    </a:lnTo>
                    <a:lnTo>
                      <a:pt x="1398" y="152"/>
                    </a:lnTo>
                    <a:lnTo>
                      <a:pt x="1398" y="152"/>
                    </a:lnTo>
                    <a:lnTo>
                      <a:pt x="1398" y="160"/>
                    </a:lnTo>
                    <a:lnTo>
                      <a:pt x="1398" y="170"/>
                    </a:lnTo>
                    <a:lnTo>
                      <a:pt x="1392" y="190"/>
                    </a:lnTo>
                    <a:lnTo>
                      <a:pt x="1392" y="198"/>
                    </a:lnTo>
                    <a:lnTo>
                      <a:pt x="1392" y="200"/>
                    </a:lnTo>
                    <a:lnTo>
                      <a:pt x="1394" y="200"/>
                    </a:lnTo>
                    <a:lnTo>
                      <a:pt x="1398" y="196"/>
                    </a:lnTo>
                    <a:lnTo>
                      <a:pt x="1408" y="184"/>
                    </a:lnTo>
                    <a:lnTo>
                      <a:pt x="1408" y="184"/>
                    </a:lnTo>
                    <a:lnTo>
                      <a:pt x="1428" y="158"/>
                    </a:lnTo>
                    <a:lnTo>
                      <a:pt x="1436" y="142"/>
                    </a:lnTo>
                    <a:lnTo>
                      <a:pt x="1442" y="126"/>
                    </a:lnTo>
                    <a:lnTo>
                      <a:pt x="1446" y="106"/>
                    </a:lnTo>
                    <a:lnTo>
                      <a:pt x="1446" y="106"/>
                    </a:lnTo>
                    <a:lnTo>
                      <a:pt x="1454" y="80"/>
                    </a:lnTo>
                    <a:lnTo>
                      <a:pt x="1464" y="58"/>
                    </a:lnTo>
                    <a:lnTo>
                      <a:pt x="1470" y="50"/>
                    </a:lnTo>
                    <a:lnTo>
                      <a:pt x="1476" y="44"/>
                    </a:lnTo>
                    <a:lnTo>
                      <a:pt x="1482" y="38"/>
                    </a:lnTo>
                    <a:lnTo>
                      <a:pt x="1488" y="36"/>
                    </a:lnTo>
                    <a:lnTo>
                      <a:pt x="1488" y="36"/>
                    </a:lnTo>
                    <a:lnTo>
                      <a:pt x="1492" y="38"/>
                    </a:lnTo>
                    <a:lnTo>
                      <a:pt x="1496" y="40"/>
                    </a:lnTo>
                    <a:lnTo>
                      <a:pt x="1496" y="44"/>
                    </a:lnTo>
                    <a:lnTo>
                      <a:pt x="1496" y="50"/>
                    </a:lnTo>
                    <a:lnTo>
                      <a:pt x="1494" y="64"/>
                    </a:lnTo>
                    <a:lnTo>
                      <a:pt x="1490" y="72"/>
                    </a:lnTo>
                    <a:lnTo>
                      <a:pt x="1490" y="72"/>
                    </a:lnTo>
                    <a:lnTo>
                      <a:pt x="1488" y="78"/>
                    </a:lnTo>
                    <a:lnTo>
                      <a:pt x="1488" y="80"/>
                    </a:lnTo>
                    <a:lnTo>
                      <a:pt x="1488" y="82"/>
                    </a:lnTo>
                    <a:lnTo>
                      <a:pt x="1494" y="76"/>
                    </a:lnTo>
                    <a:lnTo>
                      <a:pt x="1502" y="62"/>
                    </a:lnTo>
                    <a:lnTo>
                      <a:pt x="1502" y="62"/>
                    </a:lnTo>
                    <a:lnTo>
                      <a:pt x="1506" y="50"/>
                    </a:lnTo>
                    <a:lnTo>
                      <a:pt x="1508" y="40"/>
                    </a:lnTo>
                    <a:lnTo>
                      <a:pt x="1508" y="24"/>
                    </a:lnTo>
                    <a:lnTo>
                      <a:pt x="1510" y="16"/>
                    </a:lnTo>
                    <a:lnTo>
                      <a:pt x="1512" y="12"/>
                    </a:lnTo>
                    <a:lnTo>
                      <a:pt x="1520" y="6"/>
                    </a:lnTo>
                    <a:lnTo>
                      <a:pt x="1530" y="2"/>
                    </a:lnTo>
                    <a:lnTo>
                      <a:pt x="1530" y="2"/>
                    </a:lnTo>
                    <a:lnTo>
                      <a:pt x="1542" y="0"/>
                    </a:lnTo>
                    <a:lnTo>
                      <a:pt x="1552" y="2"/>
                    </a:lnTo>
                    <a:lnTo>
                      <a:pt x="1560" y="6"/>
                    </a:lnTo>
                    <a:lnTo>
                      <a:pt x="1564" y="12"/>
                    </a:lnTo>
                    <a:lnTo>
                      <a:pt x="1566" y="18"/>
                    </a:lnTo>
                    <a:lnTo>
                      <a:pt x="1564" y="26"/>
                    </a:lnTo>
                    <a:lnTo>
                      <a:pt x="1562" y="34"/>
                    </a:lnTo>
                    <a:lnTo>
                      <a:pt x="1556" y="44"/>
                    </a:lnTo>
                    <a:lnTo>
                      <a:pt x="1556" y="44"/>
                    </a:lnTo>
                    <a:lnTo>
                      <a:pt x="1546" y="60"/>
                    </a:lnTo>
                    <a:lnTo>
                      <a:pt x="1536" y="74"/>
                    </a:lnTo>
                    <a:lnTo>
                      <a:pt x="1534" y="80"/>
                    </a:lnTo>
                    <a:lnTo>
                      <a:pt x="1534" y="86"/>
                    </a:lnTo>
                    <a:lnTo>
                      <a:pt x="1536" y="92"/>
                    </a:lnTo>
                    <a:lnTo>
                      <a:pt x="1540" y="98"/>
                    </a:lnTo>
                    <a:lnTo>
                      <a:pt x="1540" y="98"/>
                    </a:lnTo>
                    <a:lnTo>
                      <a:pt x="1544" y="106"/>
                    </a:lnTo>
                    <a:lnTo>
                      <a:pt x="1548" y="116"/>
                    </a:lnTo>
                    <a:lnTo>
                      <a:pt x="1554" y="138"/>
                    </a:lnTo>
                    <a:lnTo>
                      <a:pt x="1558" y="144"/>
                    </a:lnTo>
                    <a:lnTo>
                      <a:pt x="1560" y="148"/>
                    </a:lnTo>
                    <a:lnTo>
                      <a:pt x="1562" y="146"/>
                    </a:lnTo>
                    <a:lnTo>
                      <a:pt x="1564" y="144"/>
                    </a:lnTo>
                    <a:lnTo>
                      <a:pt x="1568" y="134"/>
                    </a:lnTo>
                    <a:lnTo>
                      <a:pt x="1568" y="134"/>
                    </a:lnTo>
                    <a:lnTo>
                      <a:pt x="1572" y="106"/>
                    </a:lnTo>
                    <a:lnTo>
                      <a:pt x="1576" y="86"/>
                    </a:lnTo>
                    <a:lnTo>
                      <a:pt x="1578" y="78"/>
                    </a:lnTo>
                    <a:lnTo>
                      <a:pt x="1582" y="70"/>
                    </a:lnTo>
                    <a:lnTo>
                      <a:pt x="1586" y="62"/>
                    </a:lnTo>
                    <a:lnTo>
                      <a:pt x="1594" y="54"/>
                    </a:lnTo>
                    <a:lnTo>
                      <a:pt x="1594" y="54"/>
                    </a:lnTo>
                    <a:lnTo>
                      <a:pt x="1602" y="48"/>
                    </a:lnTo>
                    <a:lnTo>
                      <a:pt x="1610" y="46"/>
                    </a:lnTo>
                    <a:lnTo>
                      <a:pt x="1618" y="44"/>
                    </a:lnTo>
                    <a:lnTo>
                      <a:pt x="1624" y="46"/>
                    </a:lnTo>
                    <a:lnTo>
                      <a:pt x="1630" y="48"/>
                    </a:lnTo>
                    <a:lnTo>
                      <a:pt x="1636" y="50"/>
                    </a:lnTo>
                    <a:lnTo>
                      <a:pt x="1640" y="56"/>
                    </a:lnTo>
                    <a:lnTo>
                      <a:pt x="1642" y="60"/>
                    </a:lnTo>
                    <a:lnTo>
                      <a:pt x="1642" y="60"/>
                    </a:lnTo>
                    <a:lnTo>
                      <a:pt x="1646" y="66"/>
                    </a:lnTo>
                    <a:lnTo>
                      <a:pt x="1654" y="72"/>
                    </a:lnTo>
                    <a:lnTo>
                      <a:pt x="1678" y="82"/>
                    </a:lnTo>
                    <a:lnTo>
                      <a:pt x="1688" y="88"/>
                    </a:lnTo>
                    <a:lnTo>
                      <a:pt x="1696" y="94"/>
                    </a:lnTo>
                    <a:lnTo>
                      <a:pt x="1698" y="98"/>
                    </a:lnTo>
                    <a:lnTo>
                      <a:pt x="1700" y="100"/>
                    </a:lnTo>
                    <a:lnTo>
                      <a:pt x="1698" y="104"/>
                    </a:lnTo>
                    <a:lnTo>
                      <a:pt x="1696" y="108"/>
                    </a:lnTo>
                    <a:lnTo>
                      <a:pt x="1696" y="108"/>
                    </a:lnTo>
                    <a:lnTo>
                      <a:pt x="1678" y="122"/>
                    </a:lnTo>
                    <a:lnTo>
                      <a:pt x="1658" y="136"/>
                    </a:lnTo>
                    <a:lnTo>
                      <a:pt x="1640" y="148"/>
                    </a:lnTo>
                    <a:lnTo>
                      <a:pt x="1624" y="154"/>
                    </a:lnTo>
                    <a:lnTo>
                      <a:pt x="1624" y="154"/>
                    </a:lnTo>
                    <a:lnTo>
                      <a:pt x="1614" y="154"/>
                    </a:lnTo>
                    <a:lnTo>
                      <a:pt x="1604" y="152"/>
                    </a:lnTo>
                    <a:lnTo>
                      <a:pt x="1600" y="152"/>
                    </a:lnTo>
                    <a:lnTo>
                      <a:pt x="1598" y="152"/>
                    </a:lnTo>
                    <a:lnTo>
                      <a:pt x="1598" y="156"/>
                    </a:lnTo>
                    <a:lnTo>
                      <a:pt x="1600" y="160"/>
                    </a:lnTo>
                    <a:lnTo>
                      <a:pt x="1600" y="160"/>
                    </a:lnTo>
                    <a:lnTo>
                      <a:pt x="1628" y="190"/>
                    </a:lnTo>
                    <a:lnTo>
                      <a:pt x="1646" y="212"/>
                    </a:lnTo>
                    <a:lnTo>
                      <a:pt x="1646" y="212"/>
                    </a:lnTo>
                    <a:lnTo>
                      <a:pt x="1624" y="204"/>
                    </a:lnTo>
                    <a:lnTo>
                      <a:pt x="1596" y="194"/>
                    </a:lnTo>
                    <a:lnTo>
                      <a:pt x="1596" y="194"/>
                    </a:lnTo>
                    <a:lnTo>
                      <a:pt x="1572" y="178"/>
                    </a:lnTo>
                    <a:lnTo>
                      <a:pt x="1558" y="168"/>
                    </a:lnTo>
                    <a:lnTo>
                      <a:pt x="1548" y="164"/>
                    </a:lnTo>
                    <a:lnTo>
                      <a:pt x="1548" y="164"/>
                    </a:lnTo>
                    <a:lnTo>
                      <a:pt x="1528" y="158"/>
                    </a:lnTo>
                    <a:lnTo>
                      <a:pt x="1516" y="158"/>
                    </a:lnTo>
                    <a:lnTo>
                      <a:pt x="1510" y="160"/>
                    </a:lnTo>
                    <a:lnTo>
                      <a:pt x="1504" y="162"/>
                    </a:lnTo>
                    <a:lnTo>
                      <a:pt x="1504" y="162"/>
                    </a:lnTo>
                    <a:lnTo>
                      <a:pt x="1494" y="172"/>
                    </a:lnTo>
                    <a:lnTo>
                      <a:pt x="1480" y="188"/>
                    </a:lnTo>
                    <a:lnTo>
                      <a:pt x="1468" y="206"/>
                    </a:lnTo>
                    <a:lnTo>
                      <a:pt x="1458" y="222"/>
                    </a:lnTo>
                    <a:lnTo>
                      <a:pt x="1458" y="222"/>
                    </a:lnTo>
                    <a:lnTo>
                      <a:pt x="1444" y="252"/>
                    </a:lnTo>
                    <a:lnTo>
                      <a:pt x="1438" y="264"/>
                    </a:lnTo>
                    <a:lnTo>
                      <a:pt x="1436" y="274"/>
                    </a:lnTo>
                    <a:lnTo>
                      <a:pt x="1436" y="274"/>
                    </a:lnTo>
                    <a:lnTo>
                      <a:pt x="1434" y="286"/>
                    </a:lnTo>
                    <a:lnTo>
                      <a:pt x="1432" y="300"/>
                    </a:lnTo>
                    <a:lnTo>
                      <a:pt x="1426" y="330"/>
                    </a:lnTo>
                    <a:lnTo>
                      <a:pt x="1426" y="330"/>
                    </a:lnTo>
                    <a:lnTo>
                      <a:pt x="1418" y="360"/>
                    </a:lnTo>
                    <a:lnTo>
                      <a:pt x="1414" y="374"/>
                    </a:lnTo>
                    <a:lnTo>
                      <a:pt x="1410" y="380"/>
                    </a:lnTo>
                    <a:lnTo>
                      <a:pt x="1408" y="384"/>
                    </a:lnTo>
                    <a:lnTo>
                      <a:pt x="1408" y="384"/>
                    </a:lnTo>
                    <a:lnTo>
                      <a:pt x="1400" y="388"/>
                    </a:lnTo>
                    <a:lnTo>
                      <a:pt x="1394" y="388"/>
                    </a:lnTo>
                    <a:lnTo>
                      <a:pt x="1388" y="386"/>
                    </a:lnTo>
                    <a:lnTo>
                      <a:pt x="1380" y="382"/>
                    </a:lnTo>
                    <a:lnTo>
                      <a:pt x="1380" y="382"/>
                    </a:lnTo>
                    <a:lnTo>
                      <a:pt x="1366" y="378"/>
                    </a:lnTo>
                    <a:lnTo>
                      <a:pt x="1350" y="378"/>
                    </a:lnTo>
                    <a:lnTo>
                      <a:pt x="1334" y="378"/>
                    </a:lnTo>
                    <a:lnTo>
                      <a:pt x="1322" y="378"/>
                    </a:lnTo>
                    <a:lnTo>
                      <a:pt x="1322" y="378"/>
                    </a:lnTo>
                    <a:lnTo>
                      <a:pt x="1310" y="380"/>
                    </a:lnTo>
                    <a:lnTo>
                      <a:pt x="1294" y="380"/>
                    </a:lnTo>
                    <a:lnTo>
                      <a:pt x="1274" y="378"/>
                    </a:lnTo>
                    <a:lnTo>
                      <a:pt x="1274" y="378"/>
                    </a:lnTo>
                    <a:lnTo>
                      <a:pt x="1264" y="340"/>
                    </a:lnTo>
                    <a:lnTo>
                      <a:pt x="1258" y="310"/>
                    </a:lnTo>
                    <a:lnTo>
                      <a:pt x="1252" y="296"/>
                    </a:lnTo>
                    <a:lnTo>
                      <a:pt x="1252" y="296"/>
                    </a:lnTo>
                    <a:lnTo>
                      <a:pt x="1250" y="288"/>
                    </a:lnTo>
                    <a:lnTo>
                      <a:pt x="1244" y="278"/>
                    </a:lnTo>
                    <a:lnTo>
                      <a:pt x="1238" y="260"/>
                    </a:lnTo>
                    <a:lnTo>
                      <a:pt x="1238" y="260"/>
                    </a:lnTo>
                    <a:lnTo>
                      <a:pt x="1236" y="254"/>
                    </a:lnTo>
                    <a:lnTo>
                      <a:pt x="1230" y="248"/>
                    </a:lnTo>
                    <a:lnTo>
                      <a:pt x="1228" y="248"/>
                    </a:lnTo>
                    <a:lnTo>
                      <a:pt x="1224" y="248"/>
                    </a:lnTo>
                    <a:lnTo>
                      <a:pt x="1220" y="250"/>
                    </a:lnTo>
                    <a:lnTo>
                      <a:pt x="1216" y="256"/>
                    </a:lnTo>
                    <a:lnTo>
                      <a:pt x="1216" y="256"/>
                    </a:lnTo>
                    <a:lnTo>
                      <a:pt x="1188" y="296"/>
                    </a:lnTo>
                    <a:lnTo>
                      <a:pt x="1168" y="330"/>
                    </a:lnTo>
                    <a:lnTo>
                      <a:pt x="1168" y="330"/>
                    </a:lnTo>
                    <a:lnTo>
                      <a:pt x="1154" y="348"/>
                    </a:lnTo>
                    <a:lnTo>
                      <a:pt x="1148" y="356"/>
                    </a:lnTo>
                    <a:lnTo>
                      <a:pt x="1148" y="360"/>
                    </a:lnTo>
                    <a:lnTo>
                      <a:pt x="1148" y="362"/>
                    </a:lnTo>
                    <a:lnTo>
                      <a:pt x="1148" y="362"/>
                    </a:lnTo>
                    <a:lnTo>
                      <a:pt x="1156" y="368"/>
                    </a:lnTo>
                    <a:lnTo>
                      <a:pt x="1162" y="370"/>
                    </a:lnTo>
                    <a:lnTo>
                      <a:pt x="1170" y="372"/>
                    </a:lnTo>
                    <a:lnTo>
                      <a:pt x="1170" y="372"/>
                    </a:lnTo>
                    <a:lnTo>
                      <a:pt x="1178" y="376"/>
                    </a:lnTo>
                    <a:lnTo>
                      <a:pt x="1186" y="382"/>
                    </a:lnTo>
                    <a:lnTo>
                      <a:pt x="1188" y="386"/>
                    </a:lnTo>
                    <a:lnTo>
                      <a:pt x="1188" y="388"/>
                    </a:lnTo>
                    <a:lnTo>
                      <a:pt x="1184" y="392"/>
                    </a:lnTo>
                    <a:lnTo>
                      <a:pt x="1180" y="394"/>
                    </a:lnTo>
                    <a:lnTo>
                      <a:pt x="1180" y="394"/>
                    </a:lnTo>
                    <a:lnTo>
                      <a:pt x="1160" y="398"/>
                    </a:lnTo>
                    <a:lnTo>
                      <a:pt x="1132" y="404"/>
                    </a:lnTo>
                    <a:lnTo>
                      <a:pt x="1092" y="410"/>
                    </a:lnTo>
                    <a:lnTo>
                      <a:pt x="1092" y="410"/>
                    </a:lnTo>
                    <a:lnTo>
                      <a:pt x="1062" y="410"/>
                    </a:lnTo>
                    <a:lnTo>
                      <a:pt x="1046" y="410"/>
                    </a:lnTo>
                    <a:lnTo>
                      <a:pt x="1038" y="412"/>
                    </a:lnTo>
                    <a:lnTo>
                      <a:pt x="1038" y="412"/>
                    </a:lnTo>
                    <a:lnTo>
                      <a:pt x="1028" y="416"/>
                    </a:lnTo>
                    <a:lnTo>
                      <a:pt x="1024" y="418"/>
                    </a:lnTo>
                    <a:lnTo>
                      <a:pt x="1024" y="422"/>
                    </a:lnTo>
                    <a:lnTo>
                      <a:pt x="1024" y="422"/>
                    </a:lnTo>
                    <a:lnTo>
                      <a:pt x="1026" y="428"/>
                    </a:lnTo>
                    <a:lnTo>
                      <a:pt x="1028" y="434"/>
                    </a:lnTo>
                    <a:lnTo>
                      <a:pt x="1030" y="442"/>
                    </a:lnTo>
                    <a:lnTo>
                      <a:pt x="1032" y="448"/>
                    </a:lnTo>
                    <a:lnTo>
                      <a:pt x="1032" y="448"/>
                    </a:lnTo>
                    <a:lnTo>
                      <a:pt x="1030" y="456"/>
                    </a:lnTo>
                    <a:lnTo>
                      <a:pt x="1028" y="466"/>
                    </a:lnTo>
                    <a:lnTo>
                      <a:pt x="1024" y="472"/>
                    </a:lnTo>
                    <a:lnTo>
                      <a:pt x="1022" y="474"/>
                    </a:lnTo>
                    <a:lnTo>
                      <a:pt x="1020" y="472"/>
                    </a:lnTo>
                    <a:lnTo>
                      <a:pt x="1020" y="472"/>
                    </a:lnTo>
                    <a:lnTo>
                      <a:pt x="1006" y="462"/>
                    </a:lnTo>
                    <a:lnTo>
                      <a:pt x="1006" y="462"/>
                    </a:lnTo>
                    <a:lnTo>
                      <a:pt x="958" y="522"/>
                    </a:lnTo>
                    <a:lnTo>
                      <a:pt x="958" y="522"/>
                    </a:lnTo>
                    <a:lnTo>
                      <a:pt x="934" y="554"/>
                    </a:lnTo>
                    <a:lnTo>
                      <a:pt x="926" y="566"/>
                    </a:lnTo>
                    <a:lnTo>
                      <a:pt x="920" y="580"/>
                    </a:lnTo>
                    <a:lnTo>
                      <a:pt x="920" y="580"/>
                    </a:lnTo>
                    <a:lnTo>
                      <a:pt x="918" y="590"/>
                    </a:lnTo>
                    <a:lnTo>
                      <a:pt x="918" y="600"/>
                    </a:lnTo>
                    <a:lnTo>
                      <a:pt x="918" y="608"/>
                    </a:lnTo>
                    <a:lnTo>
                      <a:pt x="924" y="616"/>
                    </a:lnTo>
                    <a:lnTo>
                      <a:pt x="924" y="616"/>
                    </a:lnTo>
                    <a:lnTo>
                      <a:pt x="926" y="616"/>
                    </a:lnTo>
                    <a:lnTo>
                      <a:pt x="928" y="618"/>
                    </a:lnTo>
                    <a:lnTo>
                      <a:pt x="928" y="622"/>
                    </a:lnTo>
                    <a:lnTo>
                      <a:pt x="928" y="626"/>
                    </a:lnTo>
                    <a:lnTo>
                      <a:pt x="922" y="632"/>
                    </a:lnTo>
                    <a:lnTo>
                      <a:pt x="916" y="638"/>
                    </a:lnTo>
                    <a:lnTo>
                      <a:pt x="916" y="638"/>
                    </a:lnTo>
                    <a:lnTo>
                      <a:pt x="898" y="654"/>
                    </a:lnTo>
                    <a:lnTo>
                      <a:pt x="886" y="668"/>
                    </a:lnTo>
                    <a:lnTo>
                      <a:pt x="876" y="680"/>
                    </a:lnTo>
                    <a:lnTo>
                      <a:pt x="870" y="692"/>
                    </a:lnTo>
                    <a:lnTo>
                      <a:pt x="870" y="692"/>
                    </a:lnTo>
                    <a:lnTo>
                      <a:pt x="866" y="704"/>
                    </a:lnTo>
                    <a:lnTo>
                      <a:pt x="862" y="716"/>
                    </a:lnTo>
                    <a:lnTo>
                      <a:pt x="856" y="726"/>
                    </a:lnTo>
                    <a:lnTo>
                      <a:pt x="852" y="730"/>
                    </a:lnTo>
                    <a:lnTo>
                      <a:pt x="846" y="732"/>
                    </a:lnTo>
                    <a:lnTo>
                      <a:pt x="846" y="732"/>
                    </a:lnTo>
                    <a:lnTo>
                      <a:pt x="834" y="734"/>
                    </a:lnTo>
                    <a:lnTo>
                      <a:pt x="822" y="732"/>
                    </a:lnTo>
                    <a:lnTo>
                      <a:pt x="812" y="732"/>
                    </a:lnTo>
                    <a:lnTo>
                      <a:pt x="808" y="734"/>
                    </a:lnTo>
                    <a:lnTo>
                      <a:pt x="806" y="736"/>
                    </a:lnTo>
                    <a:lnTo>
                      <a:pt x="806" y="736"/>
                    </a:lnTo>
                    <a:lnTo>
                      <a:pt x="802" y="742"/>
                    </a:lnTo>
                    <a:lnTo>
                      <a:pt x="798" y="750"/>
                    </a:lnTo>
                    <a:lnTo>
                      <a:pt x="794" y="760"/>
                    </a:lnTo>
                    <a:lnTo>
                      <a:pt x="794" y="770"/>
                    </a:lnTo>
                    <a:lnTo>
                      <a:pt x="794" y="770"/>
                    </a:lnTo>
                    <a:lnTo>
                      <a:pt x="796" y="818"/>
                    </a:lnTo>
                    <a:lnTo>
                      <a:pt x="798" y="844"/>
                    </a:lnTo>
                    <a:lnTo>
                      <a:pt x="798" y="858"/>
                    </a:lnTo>
                    <a:lnTo>
                      <a:pt x="798" y="858"/>
                    </a:lnTo>
                    <a:lnTo>
                      <a:pt x="784" y="880"/>
                    </a:lnTo>
                    <a:lnTo>
                      <a:pt x="752" y="920"/>
                    </a:lnTo>
                    <a:lnTo>
                      <a:pt x="708" y="978"/>
                    </a:lnTo>
                    <a:lnTo>
                      <a:pt x="708" y="978"/>
                    </a:lnTo>
                    <a:lnTo>
                      <a:pt x="716" y="986"/>
                    </a:lnTo>
                    <a:lnTo>
                      <a:pt x="730" y="1002"/>
                    </a:lnTo>
                    <a:lnTo>
                      <a:pt x="744" y="1020"/>
                    </a:lnTo>
                    <a:lnTo>
                      <a:pt x="748" y="1028"/>
                    </a:lnTo>
                    <a:lnTo>
                      <a:pt x="748" y="1034"/>
                    </a:lnTo>
                    <a:lnTo>
                      <a:pt x="748" y="1034"/>
                    </a:lnTo>
                    <a:lnTo>
                      <a:pt x="740" y="1052"/>
                    </a:lnTo>
                    <a:lnTo>
                      <a:pt x="734" y="1060"/>
                    </a:lnTo>
                    <a:lnTo>
                      <a:pt x="730" y="1062"/>
                    </a:lnTo>
                    <a:lnTo>
                      <a:pt x="724" y="1064"/>
                    </a:lnTo>
                    <a:lnTo>
                      <a:pt x="724" y="1064"/>
                    </a:lnTo>
                    <a:lnTo>
                      <a:pt x="706" y="1064"/>
                    </a:lnTo>
                    <a:lnTo>
                      <a:pt x="682" y="1062"/>
                    </a:lnTo>
                    <a:lnTo>
                      <a:pt x="654" y="1060"/>
                    </a:lnTo>
                    <a:lnTo>
                      <a:pt x="574" y="1176"/>
                    </a:lnTo>
                    <a:lnTo>
                      <a:pt x="574" y="1176"/>
                    </a:lnTo>
                    <a:lnTo>
                      <a:pt x="570" y="1182"/>
                    </a:lnTo>
                    <a:lnTo>
                      <a:pt x="568" y="1188"/>
                    </a:lnTo>
                    <a:lnTo>
                      <a:pt x="568" y="1188"/>
                    </a:lnTo>
                    <a:lnTo>
                      <a:pt x="568" y="1190"/>
                    </a:lnTo>
                    <a:lnTo>
                      <a:pt x="568" y="1190"/>
                    </a:lnTo>
                    <a:lnTo>
                      <a:pt x="590" y="1192"/>
                    </a:lnTo>
                    <a:lnTo>
                      <a:pt x="590" y="1192"/>
                    </a:lnTo>
                    <a:lnTo>
                      <a:pt x="590" y="1202"/>
                    </a:lnTo>
                    <a:lnTo>
                      <a:pt x="590" y="1212"/>
                    </a:lnTo>
                    <a:lnTo>
                      <a:pt x="584" y="1222"/>
                    </a:lnTo>
                    <a:lnTo>
                      <a:pt x="584" y="1222"/>
                    </a:lnTo>
                    <a:lnTo>
                      <a:pt x="576" y="1238"/>
                    </a:lnTo>
                    <a:lnTo>
                      <a:pt x="568" y="1256"/>
                    </a:lnTo>
                    <a:lnTo>
                      <a:pt x="562" y="1276"/>
                    </a:lnTo>
                    <a:lnTo>
                      <a:pt x="560" y="1290"/>
                    </a:lnTo>
                    <a:lnTo>
                      <a:pt x="560" y="1290"/>
                    </a:lnTo>
                    <a:lnTo>
                      <a:pt x="560" y="1328"/>
                    </a:lnTo>
                    <a:lnTo>
                      <a:pt x="564" y="1370"/>
                    </a:lnTo>
                    <a:lnTo>
                      <a:pt x="564" y="1370"/>
                    </a:lnTo>
                    <a:lnTo>
                      <a:pt x="570" y="1418"/>
                    </a:lnTo>
                    <a:lnTo>
                      <a:pt x="572" y="1448"/>
                    </a:lnTo>
                    <a:lnTo>
                      <a:pt x="574" y="1468"/>
                    </a:lnTo>
                    <a:lnTo>
                      <a:pt x="574" y="1468"/>
                    </a:lnTo>
                    <a:lnTo>
                      <a:pt x="570" y="1484"/>
                    </a:lnTo>
                    <a:lnTo>
                      <a:pt x="566" y="1500"/>
                    </a:lnTo>
                    <a:lnTo>
                      <a:pt x="556" y="1532"/>
                    </a:lnTo>
                    <a:lnTo>
                      <a:pt x="556" y="1532"/>
                    </a:lnTo>
                    <a:lnTo>
                      <a:pt x="552" y="1554"/>
                    </a:lnTo>
                    <a:lnTo>
                      <a:pt x="550" y="1568"/>
                    </a:lnTo>
                    <a:lnTo>
                      <a:pt x="550" y="1586"/>
                    </a:lnTo>
                    <a:lnTo>
                      <a:pt x="550" y="1586"/>
                    </a:lnTo>
                    <a:lnTo>
                      <a:pt x="554" y="1610"/>
                    </a:lnTo>
                    <a:lnTo>
                      <a:pt x="558" y="1630"/>
                    </a:lnTo>
                    <a:lnTo>
                      <a:pt x="560" y="1648"/>
                    </a:lnTo>
                    <a:lnTo>
                      <a:pt x="558" y="1656"/>
                    </a:lnTo>
                    <a:lnTo>
                      <a:pt x="556" y="1662"/>
                    </a:lnTo>
                    <a:lnTo>
                      <a:pt x="556" y="1662"/>
                    </a:lnTo>
                    <a:lnTo>
                      <a:pt x="548" y="1676"/>
                    </a:lnTo>
                    <a:lnTo>
                      <a:pt x="538" y="1692"/>
                    </a:lnTo>
                    <a:lnTo>
                      <a:pt x="526" y="1706"/>
                    </a:lnTo>
                    <a:lnTo>
                      <a:pt x="518" y="1712"/>
                    </a:lnTo>
                    <a:lnTo>
                      <a:pt x="512" y="1716"/>
                    </a:lnTo>
                    <a:lnTo>
                      <a:pt x="512" y="1716"/>
                    </a:lnTo>
                    <a:lnTo>
                      <a:pt x="502" y="1720"/>
                    </a:lnTo>
                    <a:lnTo>
                      <a:pt x="492" y="1726"/>
                    </a:lnTo>
                    <a:lnTo>
                      <a:pt x="486" y="1734"/>
                    </a:lnTo>
                    <a:lnTo>
                      <a:pt x="480" y="1742"/>
                    </a:lnTo>
                    <a:lnTo>
                      <a:pt x="480" y="1742"/>
                    </a:lnTo>
                    <a:lnTo>
                      <a:pt x="474" y="1752"/>
                    </a:lnTo>
                    <a:lnTo>
                      <a:pt x="470" y="1760"/>
                    </a:lnTo>
                    <a:lnTo>
                      <a:pt x="468" y="1770"/>
                    </a:lnTo>
                    <a:lnTo>
                      <a:pt x="468" y="1780"/>
                    </a:lnTo>
                    <a:lnTo>
                      <a:pt x="468" y="1780"/>
                    </a:lnTo>
                    <a:lnTo>
                      <a:pt x="468" y="1802"/>
                    </a:lnTo>
                    <a:lnTo>
                      <a:pt x="468" y="1818"/>
                    </a:lnTo>
                    <a:lnTo>
                      <a:pt x="468" y="1818"/>
                    </a:lnTo>
                    <a:lnTo>
                      <a:pt x="468" y="1842"/>
                    </a:lnTo>
                    <a:lnTo>
                      <a:pt x="466" y="1858"/>
                    </a:lnTo>
                    <a:lnTo>
                      <a:pt x="454" y="1854"/>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177" name="Freeform 35">
                <a:extLst>
                  <a:ext uri="{FF2B5EF4-FFF2-40B4-BE49-F238E27FC236}">
                    <a16:creationId xmlns:a16="http://schemas.microsoft.com/office/drawing/2014/main" id="{C2D7876E-9EE2-6311-0000-46D1B2719D96}"/>
                  </a:ext>
                </a:extLst>
              </p:cNvPr>
              <p:cNvSpPr>
                <a:spLocks/>
              </p:cNvSpPr>
              <p:nvPr/>
            </p:nvSpPr>
            <p:spPr bwMode="auto">
              <a:xfrm>
                <a:off x="4515706" y="2645638"/>
                <a:ext cx="246098" cy="471115"/>
              </a:xfrm>
              <a:custGeom>
                <a:avLst/>
                <a:gdLst/>
                <a:ahLst/>
                <a:cxnLst>
                  <a:cxn ang="0">
                    <a:pos x="92" y="428"/>
                  </a:cxn>
                  <a:cxn ang="0">
                    <a:pos x="88" y="408"/>
                  </a:cxn>
                  <a:cxn ang="0">
                    <a:pos x="90" y="372"/>
                  </a:cxn>
                  <a:cxn ang="0">
                    <a:pos x="94" y="360"/>
                  </a:cxn>
                  <a:cxn ang="0">
                    <a:pos x="110" y="326"/>
                  </a:cxn>
                  <a:cxn ang="0">
                    <a:pos x="128" y="302"/>
                  </a:cxn>
                  <a:cxn ang="0">
                    <a:pos x="140" y="290"/>
                  </a:cxn>
                  <a:cxn ang="0">
                    <a:pos x="154" y="274"/>
                  </a:cxn>
                  <a:cxn ang="0">
                    <a:pos x="164" y="252"/>
                  </a:cxn>
                  <a:cxn ang="0">
                    <a:pos x="174" y="238"/>
                  </a:cxn>
                  <a:cxn ang="0">
                    <a:pos x="190" y="224"/>
                  </a:cxn>
                  <a:cxn ang="0">
                    <a:pos x="204" y="210"/>
                  </a:cxn>
                  <a:cxn ang="0">
                    <a:pos x="210" y="200"/>
                  </a:cxn>
                  <a:cxn ang="0">
                    <a:pos x="216" y="188"/>
                  </a:cxn>
                  <a:cxn ang="0">
                    <a:pos x="212" y="182"/>
                  </a:cxn>
                  <a:cxn ang="0">
                    <a:pos x="204" y="172"/>
                  </a:cxn>
                  <a:cxn ang="0">
                    <a:pos x="196" y="156"/>
                  </a:cxn>
                  <a:cxn ang="0">
                    <a:pos x="190" y="126"/>
                  </a:cxn>
                  <a:cxn ang="0">
                    <a:pos x="188" y="100"/>
                  </a:cxn>
                  <a:cxn ang="0">
                    <a:pos x="192" y="82"/>
                  </a:cxn>
                  <a:cxn ang="0">
                    <a:pos x="196" y="74"/>
                  </a:cxn>
                  <a:cxn ang="0">
                    <a:pos x="196" y="78"/>
                  </a:cxn>
                  <a:cxn ang="0">
                    <a:pos x="208" y="52"/>
                  </a:cxn>
                  <a:cxn ang="0">
                    <a:pos x="218" y="30"/>
                  </a:cxn>
                  <a:cxn ang="0">
                    <a:pos x="226" y="12"/>
                  </a:cxn>
                  <a:cxn ang="0">
                    <a:pos x="222" y="6"/>
                  </a:cxn>
                  <a:cxn ang="0">
                    <a:pos x="218" y="4"/>
                  </a:cxn>
                  <a:cxn ang="0">
                    <a:pos x="202" y="0"/>
                  </a:cxn>
                  <a:cxn ang="0">
                    <a:pos x="180" y="6"/>
                  </a:cxn>
                  <a:cxn ang="0">
                    <a:pos x="162" y="18"/>
                  </a:cxn>
                  <a:cxn ang="0">
                    <a:pos x="138" y="32"/>
                  </a:cxn>
                  <a:cxn ang="0">
                    <a:pos x="82" y="52"/>
                  </a:cxn>
                  <a:cxn ang="0">
                    <a:pos x="80" y="66"/>
                  </a:cxn>
                  <a:cxn ang="0">
                    <a:pos x="66" y="96"/>
                  </a:cxn>
                  <a:cxn ang="0">
                    <a:pos x="60" y="104"/>
                  </a:cxn>
                  <a:cxn ang="0">
                    <a:pos x="32" y="132"/>
                  </a:cxn>
                  <a:cxn ang="0">
                    <a:pos x="6" y="156"/>
                  </a:cxn>
                  <a:cxn ang="0">
                    <a:pos x="4" y="164"/>
                  </a:cxn>
                  <a:cxn ang="0">
                    <a:pos x="4" y="180"/>
                  </a:cxn>
                  <a:cxn ang="0">
                    <a:pos x="14" y="216"/>
                  </a:cxn>
                  <a:cxn ang="0">
                    <a:pos x="14" y="232"/>
                  </a:cxn>
                  <a:cxn ang="0">
                    <a:pos x="14" y="240"/>
                  </a:cxn>
                  <a:cxn ang="0">
                    <a:pos x="4" y="260"/>
                  </a:cxn>
                  <a:cxn ang="0">
                    <a:pos x="0" y="272"/>
                  </a:cxn>
                  <a:cxn ang="0">
                    <a:pos x="4" y="284"/>
                  </a:cxn>
                  <a:cxn ang="0">
                    <a:pos x="8" y="290"/>
                  </a:cxn>
                  <a:cxn ang="0">
                    <a:pos x="26" y="304"/>
                  </a:cxn>
                  <a:cxn ang="0">
                    <a:pos x="34" y="316"/>
                  </a:cxn>
                  <a:cxn ang="0">
                    <a:pos x="36" y="332"/>
                  </a:cxn>
                  <a:cxn ang="0">
                    <a:pos x="34" y="354"/>
                  </a:cxn>
                  <a:cxn ang="0">
                    <a:pos x="38" y="402"/>
                  </a:cxn>
                </a:cxnLst>
                <a:rect l="0" t="0" r="r" b="b"/>
                <a:pathLst>
                  <a:path w="226" h="428">
                    <a:moveTo>
                      <a:pt x="92" y="428"/>
                    </a:moveTo>
                    <a:lnTo>
                      <a:pt x="92" y="428"/>
                    </a:lnTo>
                    <a:lnTo>
                      <a:pt x="90" y="420"/>
                    </a:lnTo>
                    <a:lnTo>
                      <a:pt x="88" y="408"/>
                    </a:lnTo>
                    <a:lnTo>
                      <a:pt x="88" y="392"/>
                    </a:lnTo>
                    <a:lnTo>
                      <a:pt x="90" y="372"/>
                    </a:lnTo>
                    <a:lnTo>
                      <a:pt x="90" y="372"/>
                    </a:lnTo>
                    <a:lnTo>
                      <a:pt x="94" y="360"/>
                    </a:lnTo>
                    <a:lnTo>
                      <a:pt x="98" y="348"/>
                    </a:lnTo>
                    <a:lnTo>
                      <a:pt x="110" y="326"/>
                    </a:lnTo>
                    <a:lnTo>
                      <a:pt x="122" y="308"/>
                    </a:lnTo>
                    <a:lnTo>
                      <a:pt x="128" y="302"/>
                    </a:lnTo>
                    <a:lnTo>
                      <a:pt x="128" y="302"/>
                    </a:lnTo>
                    <a:lnTo>
                      <a:pt x="140" y="290"/>
                    </a:lnTo>
                    <a:lnTo>
                      <a:pt x="154" y="274"/>
                    </a:lnTo>
                    <a:lnTo>
                      <a:pt x="154" y="274"/>
                    </a:lnTo>
                    <a:lnTo>
                      <a:pt x="160" y="262"/>
                    </a:lnTo>
                    <a:lnTo>
                      <a:pt x="164" y="252"/>
                    </a:lnTo>
                    <a:lnTo>
                      <a:pt x="174" y="238"/>
                    </a:lnTo>
                    <a:lnTo>
                      <a:pt x="174" y="238"/>
                    </a:lnTo>
                    <a:lnTo>
                      <a:pt x="184" y="228"/>
                    </a:lnTo>
                    <a:lnTo>
                      <a:pt x="190" y="224"/>
                    </a:lnTo>
                    <a:lnTo>
                      <a:pt x="196" y="218"/>
                    </a:lnTo>
                    <a:lnTo>
                      <a:pt x="204" y="210"/>
                    </a:lnTo>
                    <a:lnTo>
                      <a:pt x="204" y="210"/>
                    </a:lnTo>
                    <a:lnTo>
                      <a:pt x="210" y="200"/>
                    </a:lnTo>
                    <a:lnTo>
                      <a:pt x="214" y="194"/>
                    </a:lnTo>
                    <a:lnTo>
                      <a:pt x="216" y="188"/>
                    </a:lnTo>
                    <a:lnTo>
                      <a:pt x="212" y="182"/>
                    </a:lnTo>
                    <a:lnTo>
                      <a:pt x="212" y="182"/>
                    </a:lnTo>
                    <a:lnTo>
                      <a:pt x="208" y="176"/>
                    </a:lnTo>
                    <a:lnTo>
                      <a:pt x="204" y="172"/>
                    </a:lnTo>
                    <a:lnTo>
                      <a:pt x="200" y="168"/>
                    </a:lnTo>
                    <a:lnTo>
                      <a:pt x="196" y="156"/>
                    </a:lnTo>
                    <a:lnTo>
                      <a:pt x="196" y="156"/>
                    </a:lnTo>
                    <a:lnTo>
                      <a:pt x="190" y="126"/>
                    </a:lnTo>
                    <a:lnTo>
                      <a:pt x="188" y="100"/>
                    </a:lnTo>
                    <a:lnTo>
                      <a:pt x="188" y="100"/>
                    </a:lnTo>
                    <a:lnTo>
                      <a:pt x="190" y="90"/>
                    </a:lnTo>
                    <a:lnTo>
                      <a:pt x="192" y="82"/>
                    </a:lnTo>
                    <a:lnTo>
                      <a:pt x="196" y="74"/>
                    </a:lnTo>
                    <a:lnTo>
                      <a:pt x="196" y="74"/>
                    </a:lnTo>
                    <a:lnTo>
                      <a:pt x="196" y="76"/>
                    </a:lnTo>
                    <a:lnTo>
                      <a:pt x="196" y="78"/>
                    </a:lnTo>
                    <a:lnTo>
                      <a:pt x="200" y="72"/>
                    </a:lnTo>
                    <a:lnTo>
                      <a:pt x="208" y="52"/>
                    </a:lnTo>
                    <a:lnTo>
                      <a:pt x="208" y="52"/>
                    </a:lnTo>
                    <a:lnTo>
                      <a:pt x="218" y="30"/>
                    </a:lnTo>
                    <a:lnTo>
                      <a:pt x="224" y="16"/>
                    </a:lnTo>
                    <a:lnTo>
                      <a:pt x="226" y="12"/>
                    </a:lnTo>
                    <a:lnTo>
                      <a:pt x="226" y="10"/>
                    </a:lnTo>
                    <a:lnTo>
                      <a:pt x="222" y="6"/>
                    </a:lnTo>
                    <a:lnTo>
                      <a:pt x="218" y="4"/>
                    </a:lnTo>
                    <a:lnTo>
                      <a:pt x="218" y="4"/>
                    </a:lnTo>
                    <a:lnTo>
                      <a:pt x="206" y="0"/>
                    </a:lnTo>
                    <a:lnTo>
                      <a:pt x="202" y="0"/>
                    </a:lnTo>
                    <a:lnTo>
                      <a:pt x="194" y="0"/>
                    </a:lnTo>
                    <a:lnTo>
                      <a:pt x="180" y="6"/>
                    </a:lnTo>
                    <a:lnTo>
                      <a:pt x="162" y="18"/>
                    </a:lnTo>
                    <a:lnTo>
                      <a:pt x="162" y="18"/>
                    </a:lnTo>
                    <a:lnTo>
                      <a:pt x="150" y="26"/>
                    </a:lnTo>
                    <a:lnTo>
                      <a:pt x="138" y="32"/>
                    </a:lnTo>
                    <a:lnTo>
                      <a:pt x="110" y="44"/>
                    </a:lnTo>
                    <a:lnTo>
                      <a:pt x="82" y="52"/>
                    </a:lnTo>
                    <a:lnTo>
                      <a:pt x="82" y="52"/>
                    </a:lnTo>
                    <a:lnTo>
                      <a:pt x="80" y="66"/>
                    </a:lnTo>
                    <a:lnTo>
                      <a:pt x="74" y="80"/>
                    </a:lnTo>
                    <a:lnTo>
                      <a:pt x="66" y="96"/>
                    </a:lnTo>
                    <a:lnTo>
                      <a:pt x="66" y="96"/>
                    </a:lnTo>
                    <a:lnTo>
                      <a:pt x="60" y="104"/>
                    </a:lnTo>
                    <a:lnTo>
                      <a:pt x="52" y="114"/>
                    </a:lnTo>
                    <a:lnTo>
                      <a:pt x="32" y="132"/>
                    </a:lnTo>
                    <a:lnTo>
                      <a:pt x="14" y="148"/>
                    </a:lnTo>
                    <a:lnTo>
                      <a:pt x="6" y="156"/>
                    </a:lnTo>
                    <a:lnTo>
                      <a:pt x="4" y="164"/>
                    </a:lnTo>
                    <a:lnTo>
                      <a:pt x="4" y="164"/>
                    </a:lnTo>
                    <a:lnTo>
                      <a:pt x="4" y="172"/>
                    </a:lnTo>
                    <a:lnTo>
                      <a:pt x="4" y="180"/>
                    </a:lnTo>
                    <a:lnTo>
                      <a:pt x="8" y="198"/>
                    </a:lnTo>
                    <a:lnTo>
                      <a:pt x="14" y="216"/>
                    </a:lnTo>
                    <a:lnTo>
                      <a:pt x="14" y="226"/>
                    </a:lnTo>
                    <a:lnTo>
                      <a:pt x="14" y="232"/>
                    </a:lnTo>
                    <a:lnTo>
                      <a:pt x="14" y="232"/>
                    </a:lnTo>
                    <a:lnTo>
                      <a:pt x="14" y="240"/>
                    </a:lnTo>
                    <a:lnTo>
                      <a:pt x="10" y="248"/>
                    </a:lnTo>
                    <a:lnTo>
                      <a:pt x="4" y="260"/>
                    </a:lnTo>
                    <a:lnTo>
                      <a:pt x="2" y="266"/>
                    </a:lnTo>
                    <a:lnTo>
                      <a:pt x="0" y="272"/>
                    </a:lnTo>
                    <a:lnTo>
                      <a:pt x="0" y="278"/>
                    </a:lnTo>
                    <a:lnTo>
                      <a:pt x="4" y="284"/>
                    </a:lnTo>
                    <a:lnTo>
                      <a:pt x="4" y="284"/>
                    </a:lnTo>
                    <a:lnTo>
                      <a:pt x="8" y="290"/>
                    </a:lnTo>
                    <a:lnTo>
                      <a:pt x="14" y="296"/>
                    </a:lnTo>
                    <a:lnTo>
                      <a:pt x="26" y="304"/>
                    </a:lnTo>
                    <a:lnTo>
                      <a:pt x="30" y="310"/>
                    </a:lnTo>
                    <a:lnTo>
                      <a:pt x="34" y="316"/>
                    </a:lnTo>
                    <a:lnTo>
                      <a:pt x="36" y="324"/>
                    </a:lnTo>
                    <a:lnTo>
                      <a:pt x="36" y="332"/>
                    </a:lnTo>
                    <a:lnTo>
                      <a:pt x="36" y="332"/>
                    </a:lnTo>
                    <a:lnTo>
                      <a:pt x="34" y="354"/>
                    </a:lnTo>
                    <a:lnTo>
                      <a:pt x="34" y="376"/>
                    </a:lnTo>
                    <a:lnTo>
                      <a:pt x="38" y="402"/>
                    </a:lnTo>
                    <a:lnTo>
                      <a:pt x="92" y="428"/>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178" name="Freeform 36">
                <a:extLst>
                  <a:ext uri="{FF2B5EF4-FFF2-40B4-BE49-F238E27FC236}">
                    <a16:creationId xmlns:a16="http://schemas.microsoft.com/office/drawing/2014/main" id="{B9AB343F-B5C2-B4BB-DF2B-1F6ED3F1846F}"/>
                  </a:ext>
                </a:extLst>
              </p:cNvPr>
              <p:cNvSpPr>
                <a:spLocks/>
              </p:cNvSpPr>
              <p:nvPr/>
            </p:nvSpPr>
            <p:spPr bwMode="auto">
              <a:xfrm>
                <a:off x="4670333" y="3002278"/>
                <a:ext cx="52268" cy="74850"/>
              </a:xfrm>
              <a:custGeom>
                <a:avLst/>
                <a:gdLst/>
                <a:ahLst/>
                <a:cxnLst>
                  <a:cxn ang="0">
                    <a:pos x="0" y="22"/>
                  </a:cxn>
                  <a:cxn ang="0">
                    <a:pos x="0" y="22"/>
                  </a:cxn>
                  <a:cxn ang="0">
                    <a:pos x="2" y="30"/>
                  </a:cxn>
                  <a:cxn ang="0">
                    <a:pos x="4" y="44"/>
                  </a:cxn>
                  <a:cxn ang="0">
                    <a:pos x="8" y="58"/>
                  </a:cxn>
                  <a:cxn ang="0">
                    <a:pos x="12" y="62"/>
                  </a:cxn>
                  <a:cxn ang="0">
                    <a:pos x="18" y="64"/>
                  </a:cxn>
                  <a:cxn ang="0">
                    <a:pos x="18" y="64"/>
                  </a:cxn>
                  <a:cxn ang="0">
                    <a:pos x="26" y="68"/>
                  </a:cxn>
                  <a:cxn ang="0">
                    <a:pos x="32" y="68"/>
                  </a:cxn>
                  <a:cxn ang="0">
                    <a:pos x="38" y="66"/>
                  </a:cxn>
                  <a:cxn ang="0">
                    <a:pos x="42" y="60"/>
                  </a:cxn>
                  <a:cxn ang="0">
                    <a:pos x="42" y="60"/>
                  </a:cxn>
                  <a:cxn ang="0">
                    <a:pos x="48" y="50"/>
                  </a:cxn>
                  <a:cxn ang="0">
                    <a:pos x="48" y="44"/>
                  </a:cxn>
                  <a:cxn ang="0">
                    <a:pos x="46" y="38"/>
                  </a:cxn>
                  <a:cxn ang="0">
                    <a:pos x="46" y="38"/>
                  </a:cxn>
                  <a:cxn ang="0">
                    <a:pos x="42" y="24"/>
                  </a:cxn>
                  <a:cxn ang="0">
                    <a:pos x="40" y="16"/>
                  </a:cxn>
                  <a:cxn ang="0">
                    <a:pos x="36" y="8"/>
                  </a:cxn>
                  <a:cxn ang="0">
                    <a:pos x="36" y="8"/>
                  </a:cxn>
                  <a:cxn ang="0">
                    <a:pos x="32" y="4"/>
                  </a:cxn>
                  <a:cxn ang="0">
                    <a:pos x="26" y="2"/>
                  </a:cxn>
                  <a:cxn ang="0">
                    <a:pos x="20" y="0"/>
                  </a:cxn>
                  <a:cxn ang="0">
                    <a:pos x="14" y="2"/>
                  </a:cxn>
                  <a:cxn ang="0">
                    <a:pos x="10" y="4"/>
                  </a:cxn>
                  <a:cxn ang="0">
                    <a:pos x="4" y="8"/>
                  </a:cxn>
                  <a:cxn ang="0">
                    <a:pos x="2" y="14"/>
                  </a:cxn>
                  <a:cxn ang="0">
                    <a:pos x="0" y="22"/>
                  </a:cxn>
                  <a:cxn ang="0">
                    <a:pos x="0" y="22"/>
                  </a:cxn>
                </a:cxnLst>
                <a:rect l="0" t="0" r="r" b="b"/>
                <a:pathLst>
                  <a:path w="48" h="68">
                    <a:moveTo>
                      <a:pt x="0" y="22"/>
                    </a:moveTo>
                    <a:lnTo>
                      <a:pt x="0" y="22"/>
                    </a:lnTo>
                    <a:lnTo>
                      <a:pt x="2" y="30"/>
                    </a:lnTo>
                    <a:lnTo>
                      <a:pt x="4" y="44"/>
                    </a:lnTo>
                    <a:lnTo>
                      <a:pt x="8" y="58"/>
                    </a:lnTo>
                    <a:lnTo>
                      <a:pt x="12" y="62"/>
                    </a:lnTo>
                    <a:lnTo>
                      <a:pt x="18" y="64"/>
                    </a:lnTo>
                    <a:lnTo>
                      <a:pt x="18" y="64"/>
                    </a:lnTo>
                    <a:lnTo>
                      <a:pt x="26" y="68"/>
                    </a:lnTo>
                    <a:lnTo>
                      <a:pt x="32" y="68"/>
                    </a:lnTo>
                    <a:lnTo>
                      <a:pt x="38" y="66"/>
                    </a:lnTo>
                    <a:lnTo>
                      <a:pt x="42" y="60"/>
                    </a:lnTo>
                    <a:lnTo>
                      <a:pt x="42" y="60"/>
                    </a:lnTo>
                    <a:lnTo>
                      <a:pt x="48" y="50"/>
                    </a:lnTo>
                    <a:lnTo>
                      <a:pt x="48" y="44"/>
                    </a:lnTo>
                    <a:lnTo>
                      <a:pt x="46" y="38"/>
                    </a:lnTo>
                    <a:lnTo>
                      <a:pt x="46" y="38"/>
                    </a:lnTo>
                    <a:lnTo>
                      <a:pt x="42" y="24"/>
                    </a:lnTo>
                    <a:lnTo>
                      <a:pt x="40" y="16"/>
                    </a:lnTo>
                    <a:lnTo>
                      <a:pt x="36" y="8"/>
                    </a:lnTo>
                    <a:lnTo>
                      <a:pt x="36" y="8"/>
                    </a:lnTo>
                    <a:lnTo>
                      <a:pt x="32" y="4"/>
                    </a:lnTo>
                    <a:lnTo>
                      <a:pt x="26" y="2"/>
                    </a:lnTo>
                    <a:lnTo>
                      <a:pt x="20" y="0"/>
                    </a:lnTo>
                    <a:lnTo>
                      <a:pt x="14" y="2"/>
                    </a:lnTo>
                    <a:lnTo>
                      <a:pt x="10" y="4"/>
                    </a:lnTo>
                    <a:lnTo>
                      <a:pt x="4" y="8"/>
                    </a:lnTo>
                    <a:lnTo>
                      <a:pt x="2" y="14"/>
                    </a:lnTo>
                    <a:lnTo>
                      <a:pt x="0" y="22"/>
                    </a:lnTo>
                    <a:lnTo>
                      <a:pt x="0" y="22"/>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179" name="Freeform 37">
                <a:extLst>
                  <a:ext uri="{FF2B5EF4-FFF2-40B4-BE49-F238E27FC236}">
                    <a16:creationId xmlns:a16="http://schemas.microsoft.com/office/drawing/2014/main" id="{49458C82-EF9A-D18A-E82C-650A158462EB}"/>
                  </a:ext>
                </a:extLst>
              </p:cNvPr>
              <p:cNvSpPr>
                <a:spLocks/>
              </p:cNvSpPr>
              <p:nvPr/>
            </p:nvSpPr>
            <p:spPr bwMode="auto">
              <a:xfrm>
                <a:off x="4785759" y="2925225"/>
                <a:ext cx="119781" cy="198133"/>
              </a:xfrm>
              <a:custGeom>
                <a:avLst/>
                <a:gdLst/>
                <a:ahLst/>
                <a:cxnLst>
                  <a:cxn ang="0">
                    <a:pos x="4" y="66"/>
                  </a:cxn>
                  <a:cxn ang="0">
                    <a:pos x="4" y="66"/>
                  </a:cxn>
                  <a:cxn ang="0">
                    <a:pos x="18" y="84"/>
                  </a:cxn>
                  <a:cxn ang="0">
                    <a:pos x="26" y="102"/>
                  </a:cxn>
                  <a:cxn ang="0">
                    <a:pos x="30" y="118"/>
                  </a:cxn>
                  <a:cxn ang="0">
                    <a:pos x="32" y="134"/>
                  </a:cxn>
                  <a:cxn ang="0">
                    <a:pos x="32" y="134"/>
                  </a:cxn>
                  <a:cxn ang="0">
                    <a:pos x="34" y="154"/>
                  </a:cxn>
                  <a:cxn ang="0">
                    <a:pos x="36" y="172"/>
                  </a:cxn>
                  <a:cxn ang="0">
                    <a:pos x="38" y="178"/>
                  </a:cxn>
                  <a:cxn ang="0">
                    <a:pos x="42" y="180"/>
                  </a:cxn>
                  <a:cxn ang="0">
                    <a:pos x="46" y="180"/>
                  </a:cxn>
                  <a:cxn ang="0">
                    <a:pos x="52" y="176"/>
                  </a:cxn>
                  <a:cxn ang="0">
                    <a:pos x="52" y="176"/>
                  </a:cxn>
                  <a:cxn ang="0">
                    <a:pos x="60" y="164"/>
                  </a:cxn>
                  <a:cxn ang="0">
                    <a:pos x="66" y="154"/>
                  </a:cxn>
                  <a:cxn ang="0">
                    <a:pos x="68" y="142"/>
                  </a:cxn>
                  <a:cxn ang="0">
                    <a:pos x="70" y="124"/>
                  </a:cxn>
                  <a:cxn ang="0">
                    <a:pos x="70" y="124"/>
                  </a:cxn>
                  <a:cxn ang="0">
                    <a:pos x="74" y="104"/>
                  </a:cxn>
                  <a:cxn ang="0">
                    <a:pos x="74" y="94"/>
                  </a:cxn>
                  <a:cxn ang="0">
                    <a:pos x="74" y="86"/>
                  </a:cxn>
                  <a:cxn ang="0">
                    <a:pos x="80" y="80"/>
                  </a:cxn>
                  <a:cxn ang="0">
                    <a:pos x="80" y="80"/>
                  </a:cxn>
                  <a:cxn ang="0">
                    <a:pos x="84" y="76"/>
                  </a:cxn>
                  <a:cxn ang="0">
                    <a:pos x="84" y="74"/>
                  </a:cxn>
                  <a:cxn ang="0">
                    <a:pos x="86" y="68"/>
                  </a:cxn>
                  <a:cxn ang="0">
                    <a:pos x="92" y="54"/>
                  </a:cxn>
                  <a:cxn ang="0">
                    <a:pos x="92" y="54"/>
                  </a:cxn>
                  <a:cxn ang="0">
                    <a:pos x="100" y="38"/>
                  </a:cxn>
                  <a:cxn ang="0">
                    <a:pos x="108" y="28"/>
                  </a:cxn>
                  <a:cxn ang="0">
                    <a:pos x="110" y="22"/>
                  </a:cxn>
                  <a:cxn ang="0">
                    <a:pos x="110" y="18"/>
                  </a:cxn>
                  <a:cxn ang="0">
                    <a:pos x="108" y="14"/>
                  </a:cxn>
                  <a:cxn ang="0">
                    <a:pos x="102" y="10"/>
                  </a:cxn>
                  <a:cxn ang="0">
                    <a:pos x="102" y="10"/>
                  </a:cxn>
                  <a:cxn ang="0">
                    <a:pos x="92" y="4"/>
                  </a:cxn>
                  <a:cxn ang="0">
                    <a:pos x="84" y="0"/>
                  </a:cxn>
                  <a:cxn ang="0">
                    <a:pos x="80" y="0"/>
                  </a:cxn>
                  <a:cxn ang="0">
                    <a:pos x="78" y="0"/>
                  </a:cxn>
                  <a:cxn ang="0">
                    <a:pos x="74" y="8"/>
                  </a:cxn>
                  <a:cxn ang="0">
                    <a:pos x="74" y="8"/>
                  </a:cxn>
                  <a:cxn ang="0">
                    <a:pos x="70" y="20"/>
                  </a:cxn>
                  <a:cxn ang="0">
                    <a:pos x="62" y="32"/>
                  </a:cxn>
                  <a:cxn ang="0">
                    <a:pos x="56" y="44"/>
                  </a:cxn>
                  <a:cxn ang="0">
                    <a:pos x="52" y="54"/>
                  </a:cxn>
                  <a:cxn ang="0">
                    <a:pos x="52" y="54"/>
                  </a:cxn>
                  <a:cxn ang="0">
                    <a:pos x="50" y="60"/>
                  </a:cxn>
                  <a:cxn ang="0">
                    <a:pos x="48" y="62"/>
                  </a:cxn>
                  <a:cxn ang="0">
                    <a:pos x="42" y="62"/>
                  </a:cxn>
                  <a:cxn ang="0">
                    <a:pos x="32" y="60"/>
                  </a:cxn>
                  <a:cxn ang="0">
                    <a:pos x="32" y="60"/>
                  </a:cxn>
                  <a:cxn ang="0">
                    <a:pos x="20" y="56"/>
                  </a:cxn>
                  <a:cxn ang="0">
                    <a:pos x="6" y="54"/>
                  </a:cxn>
                  <a:cxn ang="0">
                    <a:pos x="2" y="54"/>
                  </a:cxn>
                  <a:cxn ang="0">
                    <a:pos x="0" y="56"/>
                  </a:cxn>
                  <a:cxn ang="0">
                    <a:pos x="0" y="60"/>
                  </a:cxn>
                  <a:cxn ang="0">
                    <a:pos x="4" y="66"/>
                  </a:cxn>
                  <a:cxn ang="0">
                    <a:pos x="4" y="66"/>
                  </a:cxn>
                </a:cxnLst>
                <a:rect l="0" t="0" r="r" b="b"/>
                <a:pathLst>
                  <a:path w="110" h="180">
                    <a:moveTo>
                      <a:pt x="4" y="66"/>
                    </a:moveTo>
                    <a:lnTo>
                      <a:pt x="4" y="66"/>
                    </a:lnTo>
                    <a:lnTo>
                      <a:pt x="18" y="84"/>
                    </a:lnTo>
                    <a:lnTo>
                      <a:pt x="26" y="102"/>
                    </a:lnTo>
                    <a:lnTo>
                      <a:pt x="30" y="118"/>
                    </a:lnTo>
                    <a:lnTo>
                      <a:pt x="32" y="134"/>
                    </a:lnTo>
                    <a:lnTo>
                      <a:pt x="32" y="134"/>
                    </a:lnTo>
                    <a:lnTo>
                      <a:pt x="34" y="154"/>
                    </a:lnTo>
                    <a:lnTo>
                      <a:pt x="36" y="172"/>
                    </a:lnTo>
                    <a:lnTo>
                      <a:pt x="38" y="178"/>
                    </a:lnTo>
                    <a:lnTo>
                      <a:pt x="42" y="180"/>
                    </a:lnTo>
                    <a:lnTo>
                      <a:pt x="46" y="180"/>
                    </a:lnTo>
                    <a:lnTo>
                      <a:pt x="52" y="176"/>
                    </a:lnTo>
                    <a:lnTo>
                      <a:pt x="52" y="176"/>
                    </a:lnTo>
                    <a:lnTo>
                      <a:pt x="60" y="164"/>
                    </a:lnTo>
                    <a:lnTo>
                      <a:pt x="66" y="154"/>
                    </a:lnTo>
                    <a:lnTo>
                      <a:pt x="68" y="142"/>
                    </a:lnTo>
                    <a:lnTo>
                      <a:pt x="70" y="124"/>
                    </a:lnTo>
                    <a:lnTo>
                      <a:pt x="70" y="124"/>
                    </a:lnTo>
                    <a:lnTo>
                      <a:pt x="74" y="104"/>
                    </a:lnTo>
                    <a:lnTo>
                      <a:pt x="74" y="94"/>
                    </a:lnTo>
                    <a:lnTo>
                      <a:pt x="74" y="86"/>
                    </a:lnTo>
                    <a:lnTo>
                      <a:pt x="80" y="80"/>
                    </a:lnTo>
                    <a:lnTo>
                      <a:pt x="80" y="80"/>
                    </a:lnTo>
                    <a:lnTo>
                      <a:pt x="84" y="76"/>
                    </a:lnTo>
                    <a:lnTo>
                      <a:pt x="84" y="74"/>
                    </a:lnTo>
                    <a:lnTo>
                      <a:pt x="86" y="68"/>
                    </a:lnTo>
                    <a:lnTo>
                      <a:pt x="92" y="54"/>
                    </a:lnTo>
                    <a:lnTo>
                      <a:pt x="92" y="54"/>
                    </a:lnTo>
                    <a:lnTo>
                      <a:pt x="100" y="38"/>
                    </a:lnTo>
                    <a:lnTo>
                      <a:pt x="108" y="28"/>
                    </a:lnTo>
                    <a:lnTo>
                      <a:pt x="110" y="22"/>
                    </a:lnTo>
                    <a:lnTo>
                      <a:pt x="110" y="18"/>
                    </a:lnTo>
                    <a:lnTo>
                      <a:pt x="108" y="14"/>
                    </a:lnTo>
                    <a:lnTo>
                      <a:pt x="102" y="10"/>
                    </a:lnTo>
                    <a:lnTo>
                      <a:pt x="102" y="10"/>
                    </a:lnTo>
                    <a:lnTo>
                      <a:pt x="92" y="4"/>
                    </a:lnTo>
                    <a:lnTo>
                      <a:pt x="84" y="0"/>
                    </a:lnTo>
                    <a:lnTo>
                      <a:pt x="80" y="0"/>
                    </a:lnTo>
                    <a:lnTo>
                      <a:pt x="78" y="0"/>
                    </a:lnTo>
                    <a:lnTo>
                      <a:pt x="74" y="8"/>
                    </a:lnTo>
                    <a:lnTo>
                      <a:pt x="74" y="8"/>
                    </a:lnTo>
                    <a:lnTo>
                      <a:pt x="70" y="20"/>
                    </a:lnTo>
                    <a:lnTo>
                      <a:pt x="62" y="32"/>
                    </a:lnTo>
                    <a:lnTo>
                      <a:pt x="56" y="44"/>
                    </a:lnTo>
                    <a:lnTo>
                      <a:pt x="52" y="54"/>
                    </a:lnTo>
                    <a:lnTo>
                      <a:pt x="52" y="54"/>
                    </a:lnTo>
                    <a:lnTo>
                      <a:pt x="50" y="60"/>
                    </a:lnTo>
                    <a:lnTo>
                      <a:pt x="48" y="62"/>
                    </a:lnTo>
                    <a:lnTo>
                      <a:pt x="42" y="62"/>
                    </a:lnTo>
                    <a:lnTo>
                      <a:pt x="32" y="60"/>
                    </a:lnTo>
                    <a:lnTo>
                      <a:pt x="32" y="60"/>
                    </a:lnTo>
                    <a:lnTo>
                      <a:pt x="20" y="56"/>
                    </a:lnTo>
                    <a:lnTo>
                      <a:pt x="6" y="54"/>
                    </a:lnTo>
                    <a:lnTo>
                      <a:pt x="2" y="54"/>
                    </a:lnTo>
                    <a:lnTo>
                      <a:pt x="0" y="56"/>
                    </a:lnTo>
                    <a:lnTo>
                      <a:pt x="0" y="60"/>
                    </a:lnTo>
                    <a:lnTo>
                      <a:pt x="4" y="66"/>
                    </a:lnTo>
                    <a:lnTo>
                      <a:pt x="4" y="66"/>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180" name="Freeform 38">
                <a:extLst>
                  <a:ext uri="{FF2B5EF4-FFF2-40B4-BE49-F238E27FC236}">
                    <a16:creationId xmlns:a16="http://schemas.microsoft.com/office/drawing/2014/main" id="{4C9B0FAD-4CDD-E7DA-1682-F219C18C3A2F}"/>
                  </a:ext>
                </a:extLst>
              </p:cNvPr>
              <p:cNvSpPr>
                <a:spLocks/>
              </p:cNvSpPr>
              <p:nvPr/>
            </p:nvSpPr>
            <p:spPr bwMode="auto">
              <a:xfrm>
                <a:off x="4759625" y="3118954"/>
                <a:ext cx="52268" cy="52835"/>
              </a:xfrm>
              <a:custGeom>
                <a:avLst/>
                <a:gdLst/>
                <a:ahLst/>
                <a:cxnLst>
                  <a:cxn ang="0">
                    <a:pos x="4" y="26"/>
                  </a:cxn>
                  <a:cxn ang="0">
                    <a:pos x="4" y="26"/>
                  </a:cxn>
                  <a:cxn ang="0">
                    <a:pos x="6" y="32"/>
                  </a:cxn>
                  <a:cxn ang="0">
                    <a:pos x="8" y="40"/>
                  </a:cxn>
                  <a:cxn ang="0">
                    <a:pos x="12" y="46"/>
                  </a:cxn>
                  <a:cxn ang="0">
                    <a:pos x="16" y="48"/>
                  </a:cxn>
                  <a:cxn ang="0">
                    <a:pos x="20" y="48"/>
                  </a:cxn>
                  <a:cxn ang="0">
                    <a:pos x="20" y="48"/>
                  </a:cxn>
                  <a:cxn ang="0">
                    <a:pos x="28" y="48"/>
                  </a:cxn>
                  <a:cxn ang="0">
                    <a:pos x="34" y="48"/>
                  </a:cxn>
                  <a:cxn ang="0">
                    <a:pos x="40" y="44"/>
                  </a:cxn>
                  <a:cxn ang="0">
                    <a:pos x="46" y="38"/>
                  </a:cxn>
                  <a:cxn ang="0">
                    <a:pos x="46" y="38"/>
                  </a:cxn>
                  <a:cxn ang="0">
                    <a:pos x="48" y="32"/>
                  </a:cxn>
                  <a:cxn ang="0">
                    <a:pos x="46" y="30"/>
                  </a:cxn>
                  <a:cxn ang="0">
                    <a:pos x="40" y="26"/>
                  </a:cxn>
                  <a:cxn ang="0">
                    <a:pos x="32" y="20"/>
                  </a:cxn>
                  <a:cxn ang="0">
                    <a:pos x="32" y="20"/>
                  </a:cxn>
                  <a:cxn ang="0">
                    <a:pos x="30" y="16"/>
                  </a:cxn>
                  <a:cxn ang="0">
                    <a:pos x="28" y="12"/>
                  </a:cxn>
                  <a:cxn ang="0">
                    <a:pos x="28" y="4"/>
                  </a:cxn>
                  <a:cxn ang="0">
                    <a:pos x="26" y="0"/>
                  </a:cxn>
                  <a:cxn ang="0">
                    <a:pos x="24" y="0"/>
                  </a:cxn>
                  <a:cxn ang="0">
                    <a:pos x="20" y="2"/>
                  </a:cxn>
                  <a:cxn ang="0">
                    <a:pos x="20" y="2"/>
                  </a:cxn>
                  <a:cxn ang="0">
                    <a:pos x="12" y="6"/>
                  </a:cxn>
                  <a:cxn ang="0">
                    <a:pos x="2" y="10"/>
                  </a:cxn>
                  <a:cxn ang="0">
                    <a:pos x="0" y="12"/>
                  </a:cxn>
                  <a:cxn ang="0">
                    <a:pos x="0" y="16"/>
                  </a:cxn>
                  <a:cxn ang="0">
                    <a:pos x="0" y="20"/>
                  </a:cxn>
                  <a:cxn ang="0">
                    <a:pos x="4" y="26"/>
                  </a:cxn>
                  <a:cxn ang="0">
                    <a:pos x="4" y="26"/>
                  </a:cxn>
                </a:cxnLst>
                <a:rect l="0" t="0" r="r" b="b"/>
                <a:pathLst>
                  <a:path w="48" h="48">
                    <a:moveTo>
                      <a:pt x="4" y="26"/>
                    </a:moveTo>
                    <a:lnTo>
                      <a:pt x="4" y="26"/>
                    </a:lnTo>
                    <a:lnTo>
                      <a:pt x="6" y="32"/>
                    </a:lnTo>
                    <a:lnTo>
                      <a:pt x="8" y="40"/>
                    </a:lnTo>
                    <a:lnTo>
                      <a:pt x="12" y="46"/>
                    </a:lnTo>
                    <a:lnTo>
                      <a:pt x="16" y="48"/>
                    </a:lnTo>
                    <a:lnTo>
                      <a:pt x="20" y="48"/>
                    </a:lnTo>
                    <a:lnTo>
                      <a:pt x="20" y="48"/>
                    </a:lnTo>
                    <a:lnTo>
                      <a:pt x="28" y="48"/>
                    </a:lnTo>
                    <a:lnTo>
                      <a:pt x="34" y="48"/>
                    </a:lnTo>
                    <a:lnTo>
                      <a:pt x="40" y="44"/>
                    </a:lnTo>
                    <a:lnTo>
                      <a:pt x="46" y="38"/>
                    </a:lnTo>
                    <a:lnTo>
                      <a:pt x="46" y="38"/>
                    </a:lnTo>
                    <a:lnTo>
                      <a:pt x="48" y="32"/>
                    </a:lnTo>
                    <a:lnTo>
                      <a:pt x="46" y="30"/>
                    </a:lnTo>
                    <a:lnTo>
                      <a:pt x="40" y="26"/>
                    </a:lnTo>
                    <a:lnTo>
                      <a:pt x="32" y="20"/>
                    </a:lnTo>
                    <a:lnTo>
                      <a:pt x="32" y="20"/>
                    </a:lnTo>
                    <a:lnTo>
                      <a:pt x="30" y="16"/>
                    </a:lnTo>
                    <a:lnTo>
                      <a:pt x="28" y="12"/>
                    </a:lnTo>
                    <a:lnTo>
                      <a:pt x="28" y="4"/>
                    </a:lnTo>
                    <a:lnTo>
                      <a:pt x="26" y="0"/>
                    </a:lnTo>
                    <a:lnTo>
                      <a:pt x="24" y="0"/>
                    </a:lnTo>
                    <a:lnTo>
                      <a:pt x="20" y="2"/>
                    </a:lnTo>
                    <a:lnTo>
                      <a:pt x="20" y="2"/>
                    </a:lnTo>
                    <a:lnTo>
                      <a:pt x="12" y="6"/>
                    </a:lnTo>
                    <a:lnTo>
                      <a:pt x="2" y="10"/>
                    </a:lnTo>
                    <a:lnTo>
                      <a:pt x="0" y="12"/>
                    </a:lnTo>
                    <a:lnTo>
                      <a:pt x="0" y="16"/>
                    </a:lnTo>
                    <a:lnTo>
                      <a:pt x="0" y="20"/>
                    </a:lnTo>
                    <a:lnTo>
                      <a:pt x="4" y="26"/>
                    </a:lnTo>
                    <a:lnTo>
                      <a:pt x="4" y="26"/>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181" name="Freeform 39">
                <a:extLst>
                  <a:ext uri="{FF2B5EF4-FFF2-40B4-BE49-F238E27FC236}">
                    <a16:creationId xmlns:a16="http://schemas.microsoft.com/office/drawing/2014/main" id="{789B5035-9F1D-C26C-3117-5C40FFE6650B}"/>
                  </a:ext>
                </a:extLst>
              </p:cNvPr>
              <p:cNvSpPr>
                <a:spLocks/>
              </p:cNvSpPr>
              <p:nvPr/>
            </p:nvSpPr>
            <p:spPr bwMode="auto">
              <a:xfrm>
                <a:off x="4143293" y="3088135"/>
                <a:ext cx="973500" cy="1356106"/>
              </a:xfrm>
              <a:custGeom>
                <a:avLst/>
                <a:gdLst/>
                <a:ahLst/>
                <a:cxnLst>
                  <a:cxn ang="0">
                    <a:pos x="456" y="38"/>
                  </a:cxn>
                  <a:cxn ang="0">
                    <a:pos x="492" y="102"/>
                  </a:cxn>
                  <a:cxn ang="0">
                    <a:pos x="542" y="154"/>
                  </a:cxn>
                  <a:cxn ang="0">
                    <a:pos x="556" y="180"/>
                  </a:cxn>
                  <a:cxn ang="0">
                    <a:pos x="632" y="170"/>
                  </a:cxn>
                  <a:cxn ang="0">
                    <a:pos x="694" y="140"/>
                  </a:cxn>
                  <a:cxn ang="0">
                    <a:pos x="740" y="130"/>
                  </a:cxn>
                  <a:cxn ang="0">
                    <a:pos x="746" y="102"/>
                  </a:cxn>
                  <a:cxn ang="0">
                    <a:pos x="766" y="142"/>
                  </a:cxn>
                  <a:cxn ang="0">
                    <a:pos x="758" y="166"/>
                  </a:cxn>
                  <a:cxn ang="0">
                    <a:pos x="836" y="314"/>
                  </a:cxn>
                  <a:cxn ang="0">
                    <a:pos x="828" y="396"/>
                  </a:cxn>
                  <a:cxn ang="0">
                    <a:pos x="848" y="456"/>
                  </a:cxn>
                  <a:cxn ang="0">
                    <a:pos x="868" y="600"/>
                  </a:cxn>
                  <a:cxn ang="0">
                    <a:pos x="892" y="688"/>
                  </a:cxn>
                  <a:cxn ang="0">
                    <a:pos x="750" y="728"/>
                  </a:cxn>
                  <a:cxn ang="0">
                    <a:pos x="664" y="774"/>
                  </a:cxn>
                  <a:cxn ang="0">
                    <a:pos x="632" y="784"/>
                  </a:cxn>
                  <a:cxn ang="0">
                    <a:pos x="644" y="888"/>
                  </a:cxn>
                  <a:cxn ang="0">
                    <a:pos x="698" y="980"/>
                  </a:cxn>
                  <a:cxn ang="0">
                    <a:pos x="782" y="1050"/>
                  </a:cxn>
                  <a:cxn ang="0">
                    <a:pos x="754" y="1084"/>
                  </a:cxn>
                  <a:cxn ang="0">
                    <a:pos x="682" y="1126"/>
                  </a:cxn>
                  <a:cxn ang="0">
                    <a:pos x="690" y="1210"/>
                  </a:cxn>
                  <a:cxn ang="0">
                    <a:pos x="636" y="1228"/>
                  </a:cxn>
                  <a:cxn ang="0">
                    <a:pos x="574" y="1196"/>
                  </a:cxn>
                  <a:cxn ang="0">
                    <a:pos x="536" y="1220"/>
                  </a:cxn>
                  <a:cxn ang="0">
                    <a:pos x="466" y="1222"/>
                  </a:cxn>
                  <a:cxn ang="0">
                    <a:pos x="412" y="1218"/>
                  </a:cxn>
                  <a:cxn ang="0">
                    <a:pos x="320" y="1174"/>
                  </a:cxn>
                  <a:cxn ang="0">
                    <a:pos x="294" y="1152"/>
                  </a:cxn>
                  <a:cxn ang="0">
                    <a:pos x="178" y="1156"/>
                  </a:cxn>
                  <a:cxn ang="0">
                    <a:pos x="136" y="1128"/>
                  </a:cxn>
                  <a:cxn ang="0">
                    <a:pos x="160" y="1016"/>
                  </a:cxn>
                  <a:cxn ang="0">
                    <a:pos x="234" y="944"/>
                  </a:cxn>
                  <a:cxn ang="0">
                    <a:pos x="96" y="884"/>
                  </a:cxn>
                  <a:cxn ang="0">
                    <a:pos x="54" y="830"/>
                  </a:cxn>
                  <a:cxn ang="0">
                    <a:pos x="8" y="778"/>
                  </a:cxn>
                  <a:cxn ang="0">
                    <a:pos x="40" y="724"/>
                  </a:cxn>
                  <a:cxn ang="0">
                    <a:pos x="72" y="682"/>
                  </a:cxn>
                  <a:cxn ang="0">
                    <a:pos x="44" y="590"/>
                  </a:cxn>
                  <a:cxn ang="0">
                    <a:pos x="62" y="526"/>
                  </a:cxn>
                  <a:cxn ang="0">
                    <a:pos x="80" y="502"/>
                  </a:cxn>
                  <a:cxn ang="0">
                    <a:pos x="68" y="438"/>
                  </a:cxn>
                  <a:cxn ang="0">
                    <a:pos x="134" y="428"/>
                  </a:cxn>
                  <a:cxn ang="0">
                    <a:pos x="174" y="414"/>
                  </a:cxn>
                  <a:cxn ang="0">
                    <a:pos x="148" y="338"/>
                  </a:cxn>
                  <a:cxn ang="0">
                    <a:pos x="186" y="308"/>
                  </a:cxn>
                  <a:cxn ang="0">
                    <a:pos x="208" y="256"/>
                  </a:cxn>
                  <a:cxn ang="0">
                    <a:pos x="198" y="180"/>
                  </a:cxn>
                  <a:cxn ang="0">
                    <a:pos x="268" y="154"/>
                  </a:cxn>
                  <a:cxn ang="0">
                    <a:pos x="294" y="200"/>
                  </a:cxn>
                  <a:cxn ang="0">
                    <a:pos x="316" y="206"/>
                  </a:cxn>
                  <a:cxn ang="0">
                    <a:pos x="366" y="150"/>
                  </a:cxn>
                  <a:cxn ang="0">
                    <a:pos x="382" y="152"/>
                  </a:cxn>
                  <a:cxn ang="0">
                    <a:pos x="394" y="54"/>
                  </a:cxn>
                </a:cxnLst>
                <a:rect l="0" t="0" r="r" b="b"/>
                <a:pathLst>
                  <a:path w="894" h="1232">
                    <a:moveTo>
                      <a:pt x="442" y="34"/>
                    </a:moveTo>
                    <a:lnTo>
                      <a:pt x="442" y="34"/>
                    </a:lnTo>
                    <a:lnTo>
                      <a:pt x="444" y="34"/>
                    </a:lnTo>
                    <a:lnTo>
                      <a:pt x="448" y="32"/>
                    </a:lnTo>
                    <a:lnTo>
                      <a:pt x="450" y="32"/>
                    </a:lnTo>
                    <a:lnTo>
                      <a:pt x="454" y="34"/>
                    </a:lnTo>
                    <a:lnTo>
                      <a:pt x="456" y="38"/>
                    </a:lnTo>
                    <a:lnTo>
                      <a:pt x="460" y="46"/>
                    </a:lnTo>
                    <a:lnTo>
                      <a:pt x="460" y="46"/>
                    </a:lnTo>
                    <a:lnTo>
                      <a:pt x="472" y="74"/>
                    </a:lnTo>
                    <a:lnTo>
                      <a:pt x="476" y="84"/>
                    </a:lnTo>
                    <a:lnTo>
                      <a:pt x="484" y="94"/>
                    </a:lnTo>
                    <a:lnTo>
                      <a:pt x="484" y="94"/>
                    </a:lnTo>
                    <a:lnTo>
                      <a:pt x="492" y="102"/>
                    </a:lnTo>
                    <a:lnTo>
                      <a:pt x="502" y="110"/>
                    </a:lnTo>
                    <a:lnTo>
                      <a:pt x="514" y="116"/>
                    </a:lnTo>
                    <a:lnTo>
                      <a:pt x="528" y="122"/>
                    </a:lnTo>
                    <a:lnTo>
                      <a:pt x="528" y="122"/>
                    </a:lnTo>
                    <a:lnTo>
                      <a:pt x="550" y="128"/>
                    </a:lnTo>
                    <a:lnTo>
                      <a:pt x="550" y="128"/>
                    </a:lnTo>
                    <a:lnTo>
                      <a:pt x="542" y="154"/>
                    </a:lnTo>
                    <a:lnTo>
                      <a:pt x="542" y="154"/>
                    </a:lnTo>
                    <a:lnTo>
                      <a:pt x="542" y="160"/>
                    </a:lnTo>
                    <a:lnTo>
                      <a:pt x="542" y="166"/>
                    </a:lnTo>
                    <a:lnTo>
                      <a:pt x="544" y="170"/>
                    </a:lnTo>
                    <a:lnTo>
                      <a:pt x="546" y="174"/>
                    </a:lnTo>
                    <a:lnTo>
                      <a:pt x="550" y="178"/>
                    </a:lnTo>
                    <a:lnTo>
                      <a:pt x="556" y="180"/>
                    </a:lnTo>
                    <a:lnTo>
                      <a:pt x="562" y="180"/>
                    </a:lnTo>
                    <a:lnTo>
                      <a:pt x="570" y="178"/>
                    </a:lnTo>
                    <a:lnTo>
                      <a:pt x="570" y="178"/>
                    </a:lnTo>
                    <a:lnTo>
                      <a:pt x="588" y="176"/>
                    </a:lnTo>
                    <a:lnTo>
                      <a:pt x="608" y="174"/>
                    </a:lnTo>
                    <a:lnTo>
                      <a:pt x="624" y="172"/>
                    </a:lnTo>
                    <a:lnTo>
                      <a:pt x="632" y="170"/>
                    </a:lnTo>
                    <a:lnTo>
                      <a:pt x="638" y="166"/>
                    </a:lnTo>
                    <a:lnTo>
                      <a:pt x="638" y="166"/>
                    </a:lnTo>
                    <a:lnTo>
                      <a:pt x="652" y="156"/>
                    </a:lnTo>
                    <a:lnTo>
                      <a:pt x="668" y="148"/>
                    </a:lnTo>
                    <a:lnTo>
                      <a:pt x="682" y="142"/>
                    </a:lnTo>
                    <a:lnTo>
                      <a:pt x="694" y="140"/>
                    </a:lnTo>
                    <a:lnTo>
                      <a:pt x="694" y="140"/>
                    </a:lnTo>
                    <a:lnTo>
                      <a:pt x="716" y="146"/>
                    </a:lnTo>
                    <a:lnTo>
                      <a:pt x="728" y="150"/>
                    </a:lnTo>
                    <a:lnTo>
                      <a:pt x="728" y="150"/>
                    </a:lnTo>
                    <a:lnTo>
                      <a:pt x="734" y="146"/>
                    </a:lnTo>
                    <a:lnTo>
                      <a:pt x="738" y="140"/>
                    </a:lnTo>
                    <a:lnTo>
                      <a:pt x="740" y="130"/>
                    </a:lnTo>
                    <a:lnTo>
                      <a:pt x="740" y="130"/>
                    </a:lnTo>
                    <a:lnTo>
                      <a:pt x="740" y="124"/>
                    </a:lnTo>
                    <a:lnTo>
                      <a:pt x="740" y="118"/>
                    </a:lnTo>
                    <a:lnTo>
                      <a:pt x="738" y="106"/>
                    </a:lnTo>
                    <a:lnTo>
                      <a:pt x="736" y="102"/>
                    </a:lnTo>
                    <a:lnTo>
                      <a:pt x="738" y="100"/>
                    </a:lnTo>
                    <a:lnTo>
                      <a:pt x="740" y="100"/>
                    </a:lnTo>
                    <a:lnTo>
                      <a:pt x="746" y="102"/>
                    </a:lnTo>
                    <a:lnTo>
                      <a:pt x="746" y="102"/>
                    </a:lnTo>
                    <a:lnTo>
                      <a:pt x="758" y="112"/>
                    </a:lnTo>
                    <a:lnTo>
                      <a:pt x="766" y="120"/>
                    </a:lnTo>
                    <a:lnTo>
                      <a:pt x="768" y="128"/>
                    </a:lnTo>
                    <a:lnTo>
                      <a:pt x="768" y="138"/>
                    </a:lnTo>
                    <a:lnTo>
                      <a:pt x="768" y="138"/>
                    </a:lnTo>
                    <a:lnTo>
                      <a:pt x="766" y="142"/>
                    </a:lnTo>
                    <a:lnTo>
                      <a:pt x="762" y="142"/>
                    </a:lnTo>
                    <a:lnTo>
                      <a:pt x="754" y="144"/>
                    </a:lnTo>
                    <a:lnTo>
                      <a:pt x="752" y="146"/>
                    </a:lnTo>
                    <a:lnTo>
                      <a:pt x="750" y="150"/>
                    </a:lnTo>
                    <a:lnTo>
                      <a:pt x="752" y="156"/>
                    </a:lnTo>
                    <a:lnTo>
                      <a:pt x="758" y="166"/>
                    </a:lnTo>
                    <a:lnTo>
                      <a:pt x="758" y="166"/>
                    </a:lnTo>
                    <a:lnTo>
                      <a:pt x="794" y="222"/>
                    </a:lnTo>
                    <a:lnTo>
                      <a:pt x="814" y="250"/>
                    </a:lnTo>
                    <a:lnTo>
                      <a:pt x="814" y="250"/>
                    </a:lnTo>
                    <a:lnTo>
                      <a:pt x="826" y="276"/>
                    </a:lnTo>
                    <a:lnTo>
                      <a:pt x="834" y="298"/>
                    </a:lnTo>
                    <a:lnTo>
                      <a:pt x="836" y="306"/>
                    </a:lnTo>
                    <a:lnTo>
                      <a:pt x="836" y="314"/>
                    </a:lnTo>
                    <a:lnTo>
                      <a:pt x="836" y="314"/>
                    </a:lnTo>
                    <a:lnTo>
                      <a:pt x="834" y="338"/>
                    </a:lnTo>
                    <a:lnTo>
                      <a:pt x="832" y="350"/>
                    </a:lnTo>
                    <a:lnTo>
                      <a:pt x="828" y="372"/>
                    </a:lnTo>
                    <a:lnTo>
                      <a:pt x="828" y="372"/>
                    </a:lnTo>
                    <a:lnTo>
                      <a:pt x="826" y="384"/>
                    </a:lnTo>
                    <a:lnTo>
                      <a:pt x="828" y="396"/>
                    </a:lnTo>
                    <a:lnTo>
                      <a:pt x="832" y="406"/>
                    </a:lnTo>
                    <a:lnTo>
                      <a:pt x="838" y="416"/>
                    </a:lnTo>
                    <a:lnTo>
                      <a:pt x="842" y="426"/>
                    </a:lnTo>
                    <a:lnTo>
                      <a:pt x="846" y="436"/>
                    </a:lnTo>
                    <a:lnTo>
                      <a:pt x="848" y="446"/>
                    </a:lnTo>
                    <a:lnTo>
                      <a:pt x="848" y="456"/>
                    </a:lnTo>
                    <a:lnTo>
                      <a:pt x="848" y="456"/>
                    </a:lnTo>
                    <a:lnTo>
                      <a:pt x="846" y="466"/>
                    </a:lnTo>
                    <a:lnTo>
                      <a:pt x="844" y="480"/>
                    </a:lnTo>
                    <a:lnTo>
                      <a:pt x="844" y="506"/>
                    </a:lnTo>
                    <a:lnTo>
                      <a:pt x="848" y="532"/>
                    </a:lnTo>
                    <a:lnTo>
                      <a:pt x="854" y="554"/>
                    </a:lnTo>
                    <a:lnTo>
                      <a:pt x="854" y="554"/>
                    </a:lnTo>
                    <a:lnTo>
                      <a:pt x="868" y="600"/>
                    </a:lnTo>
                    <a:lnTo>
                      <a:pt x="878" y="642"/>
                    </a:lnTo>
                    <a:lnTo>
                      <a:pt x="878" y="642"/>
                    </a:lnTo>
                    <a:lnTo>
                      <a:pt x="880" y="650"/>
                    </a:lnTo>
                    <a:lnTo>
                      <a:pt x="884" y="658"/>
                    </a:lnTo>
                    <a:lnTo>
                      <a:pt x="892" y="672"/>
                    </a:lnTo>
                    <a:lnTo>
                      <a:pt x="894" y="680"/>
                    </a:lnTo>
                    <a:lnTo>
                      <a:pt x="892" y="688"/>
                    </a:lnTo>
                    <a:lnTo>
                      <a:pt x="886" y="692"/>
                    </a:lnTo>
                    <a:lnTo>
                      <a:pt x="874" y="696"/>
                    </a:lnTo>
                    <a:lnTo>
                      <a:pt x="874" y="696"/>
                    </a:lnTo>
                    <a:lnTo>
                      <a:pt x="812" y="712"/>
                    </a:lnTo>
                    <a:lnTo>
                      <a:pt x="760" y="724"/>
                    </a:lnTo>
                    <a:lnTo>
                      <a:pt x="760" y="724"/>
                    </a:lnTo>
                    <a:lnTo>
                      <a:pt x="750" y="728"/>
                    </a:lnTo>
                    <a:lnTo>
                      <a:pt x="740" y="732"/>
                    </a:lnTo>
                    <a:lnTo>
                      <a:pt x="718" y="746"/>
                    </a:lnTo>
                    <a:lnTo>
                      <a:pt x="694" y="762"/>
                    </a:lnTo>
                    <a:lnTo>
                      <a:pt x="684" y="768"/>
                    </a:lnTo>
                    <a:lnTo>
                      <a:pt x="672" y="772"/>
                    </a:lnTo>
                    <a:lnTo>
                      <a:pt x="672" y="772"/>
                    </a:lnTo>
                    <a:lnTo>
                      <a:pt x="664" y="774"/>
                    </a:lnTo>
                    <a:lnTo>
                      <a:pt x="656" y="774"/>
                    </a:lnTo>
                    <a:lnTo>
                      <a:pt x="646" y="772"/>
                    </a:lnTo>
                    <a:lnTo>
                      <a:pt x="642" y="770"/>
                    </a:lnTo>
                    <a:lnTo>
                      <a:pt x="638" y="772"/>
                    </a:lnTo>
                    <a:lnTo>
                      <a:pt x="636" y="776"/>
                    </a:lnTo>
                    <a:lnTo>
                      <a:pt x="632" y="784"/>
                    </a:lnTo>
                    <a:lnTo>
                      <a:pt x="632" y="784"/>
                    </a:lnTo>
                    <a:lnTo>
                      <a:pt x="630" y="792"/>
                    </a:lnTo>
                    <a:lnTo>
                      <a:pt x="628" y="802"/>
                    </a:lnTo>
                    <a:lnTo>
                      <a:pt x="628" y="820"/>
                    </a:lnTo>
                    <a:lnTo>
                      <a:pt x="632" y="840"/>
                    </a:lnTo>
                    <a:lnTo>
                      <a:pt x="638" y="864"/>
                    </a:lnTo>
                    <a:lnTo>
                      <a:pt x="638" y="864"/>
                    </a:lnTo>
                    <a:lnTo>
                      <a:pt x="644" y="888"/>
                    </a:lnTo>
                    <a:lnTo>
                      <a:pt x="650" y="906"/>
                    </a:lnTo>
                    <a:lnTo>
                      <a:pt x="658" y="922"/>
                    </a:lnTo>
                    <a:lnTo>
                      <a:pt x="666" y="934"/>
                    </a:lnTo>
                    <a:lnTo>
                      <a:pt x="666" y="934"/>
                    </a:lnTo>
                    <a:lnTo>
                      <a:pt x="676" y="948"/>
                    </a:lnTo>
                    <a:lnTo>
                      <a:pt x="686" y="962"/>
                    </a:lnTo>
                    <a:lnTo>
                      <a:pt x="698" y="980"/>
                    </a:lnTo>
                    <a:lnTo>
                      <a:pt x="714" y="998"/>
                    </a:lnTo>
                    <a:lnTo>
                      <a:pt x="714" y="998"/>
                    </a:lnTo>
                    <a:lnTo>
                      <a:pt x="736" y="1018"/>
                    </a:lnTo>
                    <a:lnTo>
                      <a:pt x="756" y="1032"/>
                    </a:lnTo>
                    <a:lnTo>
                      <a:pt x="774" y="1044"/>
                    </a:lnTo>
                    <a:lnTo>
                      <a:pt x="778" y="1048"/>
                    </a:lnTo>
                    <a:lnTo>
                      <a:pt x="782" y="1050"/>
                    </a:lnTo>
                    <a:lnTo>
                      <a:pt x="782" y="1050"/>
                    </a:lnTo>
                    <a:lnTo>
                      <a:pt x="784" y="1054"/>
                    </a:lnTo>
                    <a:lnTo>
                      <a:pt x="780" y="1056"/>
                    </a:lnTo>
                    <a:lnTo>
                      <a:pt x="774" y="1062"/>
                    </a:lnTo>
                    <a:lnTo>
                      <a:pt x="762" y="1076"/>
                    </a:lnTo>
                    <a:lnTo>
                      <a:pt x="762" y="1076"/>
                    </a:lnTo>
                    <a:lnTo>
                      <a:pt x="754" y="1084"/>
                    </a:lnTo>
                    <a:lnTo>
                      <a:pt x="746" y="1090"/>
                    </a:lnTo>
                    <a:lnTo>
                      <a:pt x="732" y="1100"/>
                    </a:lnTo>
                    <a:lnTo>
                      <a:pt x="710" y="1112"/>
                    </a:lnTo>
                    <a:lnTo>
                      <a:pt x="710" y="1112"/>
                    </a:lnTo>
                    <a:lnTo>
                      <a:pt x="698" y="1116"/>
                    </a:lnTo>
                    <a:lnTo>
                      <a:pt x="686" y="1122"/>
                    </a:lnTo>
                    <a:lnTo>
                      <a:pt x="682" y="1126"/>
                    </a:lnTo>
                    <a:lnTo>
                      <a:pt x="678" y="1132"/>
                    </a:lnTo>
                    <a:lnTo>
                      <a:pt x="678" y="1140"/>
                    </a:lnTo>
                    <a:lnTo>
                      <a:pt x="680" y="1150"/>
                    </a:lnTo>
                    <a:lnTo>
                      <a:pt x="680" y="1150"/>
                    </a:lnTo>
                    <a:lnTo>
                      <a:pt x="686" y="1172"/>
                    </a:lnTo>
                    <a:lnTo>
                      <a:pt x="690" y="1194"/>
                    </a:lnTo>
                    <a:lnTo>
                      <a:pt x="690" y="1210"/>
                    </a:lnTo>
                    <a:lnTo>
                      <a:pt x="690" y="1220"/>
                    </a:lnTo>
                    <a:lnTo>
                      <a:pt x="690" y="1220"/>
                    </a:lnTo>
                    <a:lnTo>
                      <a:pt x="680" y="1224"/>
                    </a:lnTo>
                    <a:lnTo>
                      <a:pt x="664" y="1230"/>
                    </a:lnTo>
                    <a:lnTo>
                      <a:pt x="656" y="1232"/>
                    </a:lnTo>
                    <a:lnTo>
                      <a:pt x="646" y="1230"/>
                    </a:lnTo>
                    <a:lnTo>
                      <a:pt x="636" y="1228"/>
                    </a:lnTo>
                    <a:lnTo>
                      <a:pt x="628" y="1222"/>
                    </a:lnTo>
                    <a:lnTo>
                      <a:pt x="628" y="1222"/>
                    </a:lnTo>
                    <a:lnTo>
                      <a:pt x="614" y="1210"/>
                    </a:lnTo>
                    <a:lnTo>
                      <a:pt x="600" y="1204"/>
                    </a:lnTo>
                    <a:lnTo>
                      <a:pt x="590" y="1198"/>
                    </a:lnTo>
                    <a:lnTo>
                      <a:pt x="590" y="1198"/>
                    </a:lnTo>
                    <a:lnTo>
                      <a:pt x="574" y="1196"/>
                    </a:lnTo>
                    <a:lnTo>
                      <a:pt x="560" y="1198"/>
                    </a:lnTo>
                    <a:lnTo>
                      <a:pt x="552" y="1200"/>
                    </a:lnTo>
                    <a:lnTo>
                      <a:pt x="546" y="1204"/>
                    </a:lnTo>
                    <a:lnTo>
                      <a:pt x="546" y="1204"/>
                    </a:lnTo>
                    <a:lnTo>
                      <a:pt x="542" y="1208"/>
                    </a:lnTo>
                    <a:lnTo>
                      <a:pt x="538" y="1212"/>
                    </a:lnTo>
                    <a:lnTo>
                      <a:pt x="536" y="1220"/>
                    </a:lnTo>
                    <a:lnTo>
                      <a:pt x="534" y="1222"/>
                    </a:lnTo>
                    <a:lnTo>
                      <a:pt x="530" y="1226"/>
                    </a:lnTo>
                    <a:lnTo>
                      <a:pt x="524" y="1226"/>
                    </a:lnTo>
                    <a:lnTo>
                      <a:pt x="514" y="1228"/>
                    </a:lnTo>
                    <a:lnTo>
                      <a:pt x="514" y="1228"/>
                    </a:lnTo>
                    <a:lnTo>
                      <a:pt x="478" y="1224"/>
                    </a:lnTo>
                    <a:lnTo>
                      <a:pt x="466" y="1222"/>
                    </a:lnTo>
                    <a:lnTo>
                      <a:pt x="458" y="1218"/>
                    </a:lnTo>
                    <a:lnTo>
                      <a:pt x="458" y="1218"/>
                    </a:lnTo>
                    <a:lnTo>
                      <a:pt x="454" y="1216"/>
                    </a:lnTo>
                    <a:lnTo>
                      <a:pt x="448" y="1216"/>
                    </a:lnTo>
                    <a:lnTo>
                      <a:pt x="434" y="1218"/>
                    </a:lnTo>
                    <a:lnTo>
                      <a:pt x="422" y="1218"/>
                    </a:lnTo>
                    <a:lnTo>
                      <a:pt x="412" y="1218"/>
                    </a:lnTo>
                    <a:lnTo>
                      <a:pt x="412" y="1218"/>
                    </a:lnTo>
                    <a:lnTo>
                      <a:pt x="404" y="1214"/>
                    </a:lnTo>
                    <a:lnTo>
                      <a:pt x="376" y="1198"/>
                    </a:lnTo>
                    <a:lnTo>
                      <a:pt x="376" y="1198"/>
                    </a:lnTo>
                    <a:lnTo>
                      <a:pt x="354" y="1186"/>
                    </a:lnTo>
                    <a:lnTo>
                      <a:pt x="338" y="1180"/>
                    </a:lnTo>
                    <a:lnTo>
                      <a:pt x="320" y="1174"/>
                    </a:lnTo>
                    <a:lnTo>
                      <a:pt x="320" y="1174"/>
                    </a:lnTo>
                    <a:lnTo>
                      <a:pt x="318" y="1174"/>
                    </a:lnTo>
                    <a:lnTo>
                      <a:pt x="318" y="1170"/>
                    </a:lnTo>
                    <a:lnTo>
                      <a:pt x="312" y="1164"/>
                    </a:lnTo>
                    <a:lnTo>
                      <a:pt x="308" y="1160"/>
                    </a:lnTo>
                    <a:lnTo>
                      <a:pt x="302" y="1156"/>
                    </a:lnTo>
                    <a:lnTo>
                      <a:pt x="294" y="1152"/>
                    </a:lnTo>
                    <a:lnTo>
                      <a:pt x="282" y="1152"/>
                    </a:lnTo>
                    <a:lnTo>
                      <a:pt x="282" y="1152"/>
                    </a:lnTo>
                    <a:lnTo>
                      <a:pt x="258" y="1150"/>
                    </a:lnTo>
                    <a:lnTo>
                      <a:pt x="236" y="1152"/>
                    </a:lnTo>
                    <a:lnTo>
                      <a:pt x="200" y="1156"/>
                    </a:lnTo>
                    <a:lnTo>
                      <a:pt x="200" y="1156"/>
                    </a:lnTo>
                    <a:lnTo>
                      <a:pt x="178" y="1156"/>
                    </a:lnTo>
                    <a:lnTo>
                      <a:pt x="158" y="1152"/>
                    </a:lnTo>
                    <a:lnTo>
                      <a:pt x="148" y="1150"/>
                    </a:lnTo>
                    <a:lnTo>
                      <a:pt x="142" y="1146"/>
                    </a:lnTo>
                    <a:lnTo>
                      <a:pt x="136" y="1142"/>
                    </a:lnTo>
                    <a:lnTo>
                      <a:pt x="134" y="1136"/>
                    </a:lnTo>
                    <a:lnTo>
                      <a:pt x="134" y="1136"/>
                    </a:lnTo>
                    <a:lnTo>
                      <a:pt x="136" y="1128"/>
                    </a:lnTo>
                    <a:lnTo>
                      <a:pt x="138" y="1118"/>
                    </a:lnTo>
                    <a:lnTo>
                      <a:pt x="144" y="1094"/>
                    </a:lnTo>
                    <a:lnTo>
                      <a:pt x="152" y="1070"/>
                    </a:lnTo>
                    <a:lnTo>
                      <a:pt x="156" y="1052"/>
                    </a:lnTo>
                    <a:lnTo>
                      <a:pt x="156" y="1052"/>
                    </a:lnTo>
                    <a:lnTo>
                      <a:pt x="158" y="1034"/>
                    </a:lnTo>
                    <a:lnTo>
                      <a:pt x="160" y="1016"/>
                    </a:lnTo>
                    <a:lnTo>
                      <a:pt x="162" y="1008"/>
                    </a:lnTo>
                    <a:lnTo>
                      <a:pt x="166" y="1000"/>
                    </a:lnTo>
                    <a:lnTo>
                      <a:pt x="172" y="992"/>
                    </a:lnTo>
                    <a:lnTo>
                      <a:pt x="180" y="984"/>
                    </a:lnTo>
                    <a:lnTo>
                      <a:pt x="180" y="984"/>
                    </a:lnTo>
                    <a:lnTo>
                      <a:pt x="216" y="958"/>
                    </a:lnTo>
                    <a:lnTo>
                      <a:pt x="234" y="944"/>
                    </a:lnTo>
                    <a:lnTo>
                      <a:pt x="234" y="944"/>
                    </a:lnTo>
                    <a:lnTo>
                      <a:pt x="176" y="920"/>
                    </a:lnTo>
                    <a:lnTo>
                      <a:pt x="136" y="902"/>
                    </a:lnTo>
                    <a:lnTo>
                      <a:pt x="114" y="892"/>
                    </a:lnTo>
                    <a:lnTo>
                      <a:pt x="114" y="892"/>
                    </a:lnTo>
                    <a:lnTo>
                      <a:pt x="108" y="890"/>
                    </a:lnTo>
                    <a:lnTo>
                      <a:pt x="96" y="884"/>
                    </a:lnTo>
                    <a:lnTo>
                      <a:pt x="90" y="880"/>
                    </a:lnTo>
                    <a:lnTo>
                      <a:pt x="82" y="874"/>
                    </a:lnTo>
                    <a:lnTo>
                      <a:pt x="76" y="866"/>
                    </a:lnTo>
                    <a:lnTo>
                      <a:pt x="68" y="852"/>
                    </a:lnTo>
                    <a:lnTo>
                      <a:pt x="68" y="852"/>
                    </a:lnTo>
                    <a:lnTo>
                      <a:pt x="62" y="840"/>
                    </a:lnTo>
                    <a:lnTo>
                      <a:pt x="54" y="830"/>
                    </a:lnTo>
                    <a:lnTo>
                      <a:pt x="44" y="822"/>
                    </a:lnTo>
                    <a:lnTo>
                      <a:pt x="36" y="814"/>
                    </a:lnTo>
                    <a:lnTo>
                      <a:pt x="22" y="804"/>
                    </a:lnTo>
                    <a:lnTo>
                      <a:pt x="18" y="798"/>
                    </a:lnTo>
                    <a:lnTo>
                      <a:pt x="14" y="792"/>
                    </a:lnTo>
                    <a:lnTo>
                      <a:pt x="14" y="792"/>
                    </a:lnTo>
                    <a:lnTo>
                      <a:pt x="8" y="778"/>
                    </a:lnTo>
                    <a:lnTo>
                      <a:pt x="2" y="760"/>
                    </a:lnTo>
                    <a:lnTo>
                      <a:pt x="0" y="752"/>
                    </a:lnTo>
                    <a:lnTo>
                      <a:pt x="2" y="744"/>
                    </a:lnTo>
                    <a:lnTo>
                      <a:pt x="6" y="738"/>
                    </a:lnTo>
                    <a:lnTo>
                      <a:pt x="16" y="732"/>
                    </a:lnTo>
                    <a:lnTo>
                      <a:pt x="16" y="732"/>
                    </a:lnTo>
                    <a:lnTo>
                      <a:pt x="40" y="724"/>
                    </a:lnTo>
                    <a:lnTo>
                      <a:pt x="48" y="720"/>
                    </a:lnTo>
                    <a:lnTo>
                      <a:pt x="58" y="714"/>
                    </a:lnTo>
                    <a:lnTo>
                      <a:pt x="64" y="708"/>
                    </a:lnTo>
                    <a:lnTo>
                      <a:pt x="68" y="702"/>
                    </a:lnTo>
                    <a:lnTo>
                      <a:pt x="72" y="694"/>
                    </a:lnTo>
                    <a:lnTo>
                      <a:pt x="72" y="682"/>
                    </a:lnTo>
                    <a:lnTo>
                      <a:pt x="72" y="682"/>
                    </a:lnTo>
                    <a:lnTo>
                      <a:pt x="70" y="670"/>
                    </a:lnTo>
                    <a:lnTo>
                      <a:pt x="68" y="658"/>
                    </a:lnTo>
                    <a:lnTo>
                      <a:pt x="58" y="636"/>
                    </a:lnTo>
                    <a:lnTo>
                      <a:pt x="50" y="612"/>
                    </a:lnTo>
                    <a:lnTo>
                      <a:pt x="46" y="602"/>
                    </a:lnTo>
                    <a:lnTo>
                      <a:pt x="44" y="590"/>
                    </a:lnTo>
                    <a:lnTo>
                      <a:pt x="44" y="590"/>
                    </a:lnTo>
                    <a:lnTo>
                      <a:pt x="44" y="568"/>
                    </a:lnTo>
                    <a:lnTo>
                      <a:pt x="46" y="548"/>
                    </a:lnTo>
                    <a:lnTo>
                      <a:pt x="52" y="534"/>
                    </a:lnTo>
                    <a:lnTo>
                      <a:pt x="54" y="530"/>
                    </a:lnTo>
                    <a:lnTo>
                      <a:pt x="58" y="526"/>
                    </a:lnTo>
                    <a:lnTo>
                      <a:pt x="58" y="526"/>
                    </a:lnTo>
                    <a:lnTo>
                      <a:pt x="62" y="526"/>
                    </a:lnTo>
                    <a:lnTo>
                      <a:pt x="66" y="526"/>
                    </a:lnTo>
                    <a:lnTo>
                      <a:pt x="74" y="528"/>
                    </a:lnTo>
                    <a:lnTo>
                      <a:pt x="76" y="526"/>
                    </a:lnTo>
                    <a:lnTo>
                      <a:pt x="80" y="522"/>
                    </a:lnTo>
                    <a:lnTo>
                      <a:pt x="80" y="514"/>
                    </a:lnTo>
                    <a:lnTo>
                      <a:pt x="80" y="502"/>
                    </a:lnTo>
                    <a:lnTo>
                      <a:pt x="80" y="502"/>
                    </a:lnTo>
                    <a:lnTo>
                      <a:pt x="80" y="488"/>
                    </a:lnTo>
                    <a:lnTo>
                      <a:pt x="76" y="476"/>
                    </a:lnTo>
                    <a:lnTo>
                      <a:pt x="66" y="456"/>
                    </a:lnTo>
                    <a:lnTo>
                      <a:pt x="62" y="448"/>
                    </a:lnTo>
                    <a:lnTo>
                      <a:pt x="62" y="444"/>
                    </a:lnTo>
                    <a:lnTo>
                      <a:pt x="62" y="440"/>
                    </a:lnTo>
                    <a:lnTo>
                      <a:pt x="68" y="438"/>
                    </a:lnTo>
                    <a:lnTo>
                      <a:pt x="68" y="438"/>
                    </a:lnTo>
                    <a:lnTo>
                      <a:pt x="80" y="436"/>
                    </a:lnTo>
                    <a:lnTo>
                      <a:pt x="90" y="434"/>
                    </a:lnTo>
                    <a:lnTo>
                      <a:pt x="102" y="432"/>
                    </a:lnTo>
                    <a:lnTo>
                      <a:pt x="122" y="428"/>
                    </a:lnTo>
                    <a:lnTo>
                      <a:pt x="122" y="428"/>
                    </a:lnTo>
                    <a:lnTo>
                      <a:pt x="134" y="428"/>
                    </a:lnTo>
                    <a:lnTo>
                      <a:pt x="144" y="432"/>
                    </a:lnTo>
                    <a:lnTo>
                      <a:pt x="160" y="442"/>
                    </a:lnTo>
                    <a:lnTo>
                      <a:pt x="164" y="444"/>
                    </a:lnTo>
                    <a:lnTo>
                      <a:pt x="166" y="444"/>
                    </a:lnTo>
                    <a:lnTo>
                      <a:pt x="168" y="442"/>
                    </a:lnTo>
                    <a:lnTo>
                      <a:pt x="172" y="432"/>
                    </a:lnTo>
                    <a:lnTo>
                      <a:pt x="174" y="414"/>
                    </a:lnTo>
                    <a:lnTo>
                      <a:pt x="174" y="414"/>
                    </a:lnTo>
                    <a:lnTo>
                      <a:pt x="174" y="394"/>
                    </a:lnTo>
                    <a:lnTo>
                      <a:pt x="170" y="378"/>
                    </a:lnTo>
                    <a:lnTo>
                      <a:pt x="164" y="366"/>
                    </a:lnTo>
                    <a:lnTo>
                      <a:pt x="158" y="356"/>
                    </a:lnTo>
                    <a:lnTo>
                      <a:pt x="148" y="342"/>
                    </a:lnTo>
                    <a:lnTo>
                      <a:pt x="148" y="338"/>
                    </a:lnTo>
                    <a:lnTo>
                      <a:pt x="150" y="332"/>
                    </a:lnTo>
                    <a:lnTo>
                      <a:pt x="150" y="332"/>
                    </a:lnTo>
                    <a:lnTo>
                      <a:pt x="160" y="326"/>
                    </a:lnTo>
                    <a:lnTo>
                      <a:pt x="168" y="324"/>
                    </a:lnTo>
                    <a:lnTo>
                      <a:pt x="176" y="318"/>
                    </a:lnTo>
                    <a:lnTo>
                      <a:pt x="186" y="308"/>
                    </a:lnTo>
                    <a:lnTo>
                      <a:pt x="186" y="308"/>
                    </a:lnTo>
                    <a:lnTo>
                      <a:pt x="192" y="304"/>
                    </a:lnTo>
                    <a:lnTo>
                      <a:pt x="196" y="300"/>
                    </a:lnTo>
                    <a:lnTo>
                      <a:pt x="204" y="296"/>
                    </a:lnTo>
                    <a:lnTo>
                      <a:pt x="206" y="294"/>
                    </a:lnTo>
                    <a:lnTo>
                      <a:pt x="208" y="286"/>
                    </a:lnTo>
                    <a:lnTo>
                      <a:pt x="208" y="256"/>
                    </a:lnTo>
                    <a:lnTo>
                      <a:pt x="208" y="256"/>
                    </a:lnTo>
                    <a:lnTo>
                      <a:pt x="208" y="236"/>
                    </a:lnTo>
                    <a:lnTo>
                      <a:pt x="206" y="220"/>
                    </a:lnTo>
                    <a:lnTo>
                      <a:pt x="202" y="198"/>
                    </a:lnTo>
                    <a:lnTo>
                      <a:pt x="198" y="186"/>
                    </a:lnTo>
                    <a:lnTo>
                      <a:pt x="196" y="182"/>
                    </a:lnTo>
                    <a:lnTo>
                      <a:pt x="198" y="180"/>
                    </a:lnTo>
                    <a:lnTo>
                      <a:pt x="198" y="180"/>
                    </a:lnTo>
                    <a:lnTo>
                      <a:pt x="208" y="172"/>
                    </a:lnTo>
                    <a:lnTo>
                      <a:pt x="226" y="164"/>
                    </a:lnTo>
                    <a:lnTo>
                      <a:pt x="246" y="156"/>
                    </a:lnTo>
                    <a:lnTo>
                      <a:pt x="256" y="154"/>
                    </a:lnTo>
                    <a:lnTo>
                      <a:pt x="262" y="152"/>
                    </a:lnTo>
                    <a:lnTo>
                      <a:pt x="262" y="152"/>
                    </a:lnTo>
                    <a:lnTo>
                      <a:pt x="268" y="154"/>
                    </a:lnTo>
                    <a:lnTo>
                      <a:pt x="274" y="158"/>
                    </a:lnTo>
                    <a:lnTo>
                      <a:pt x="284" y="170"/>
                    </a:lnTo>
                    <a:lnTo>
                      <a:pt x="298" y="190"/>
                    </a:lnTo>
                    <a:lnTo>
                      <a:pt x="298" y="190"/>
                    </a:lnTo>
                    <a:lnTo>
                      <a:pt x="298" y="192"/>
                    </a:lnTo>
                    <a:lnTo>
                      <a:pt x="298" y="194"/>
                    </a:lnTo>
                    <a:lnTo>
                      <a:pt x="294" y="200"/>
                    </a:lnTo>
                    <a:lnTo>
                      <a:pt x="294" y="202"/>
                    </a:lnTo>
                    <a:lnTo>
                      <a:pt x="294" y="204"/>
                    </a:lnTo>
                    <a:lnTo>
                      <a:pt x="298" y="206"/>
                    </a:lnTo>
                    <a:lnTo>
                      <a:pt x="304" y="208"/>
                    </a:lnTo>
                    <a:lnTo>
                      <a:pt x="304" y="208"/>
                    </a:lnTo>
                    <a:lnTo>
                      <a:pt x="310" y="208"/>
                    </a:lnTo>
                    <a:lnTo>
                      <a:pt x="316" y="206"/>
                    </a:lnTo>
                    <a:lnTo>
                      <a:pt x="320" y="202"/>
                    </a:lnTo>
                    <a:lnTo>
                      <a:pt x="322" y="196"/>
                    </a:lnTo>
                    <a:lnTo>
                      <a:pt x="330" y="184"/>
                    </a:lnTo>
                    <a:lnTo>
                      <a:pt x="336" y="178"/>
                    </a:lnTo>
                    <a:lnTo>
                      <a:pt x="342" y="170"/>
                    </a:lnTo>
                    <a:lnTo>
                      <a:pt x="342" y="170"/>
                    </a:lnTo>
                    <a:lnTo>
                      <a:pt x="366" y="150"/>
                    </a:lnTo>
                    <a:lnTo>
                      <a:pt x="374" y="146"/>
                    </a:lnTo>
                    <a:lnTo>
                      <a:pt x="378" y="146"/>
                    </a:lnTo>
                    <a:lnTo>
                      <a:pt x="380" y="148"/>
                    </a:lnTo>
                    <a:lnTo>
                      <a:pt x="380" y="148"/>
                    </a:lnTo>
                    <a:lnTo>
                      <a:pt x="382" y="150"/>
                    </a:lnTo>
                    <a:lnTo>
                      <a:pt x="382" y="152"/>
                    </a:lnTo>
                    <a:lnTo>
                      <a:pt x="382" y="152"/>
                    </a:lnTo>
                    <a:lnTo>
                      <a:pt x="380" y="146"/>
                    </a:lnTo>
                    <a:lnTo>
                      <a:pt x="382" y="128"/>
                    </a:lnTo>
                    <a:lnTo>
                      <a:pt x="382" y="128"/>
                    </a:lnTo>
                    <a:lnTo>
                      <a:pt x="392" y="84"/>
                    </a:lnTo>
                    <a:lnTo>
                      <a:pt x="394" y="68"/>
                    </a:lnTo>
                    <a:lnTo>
                      <a:pt x="394" y="60"/>
                    </a:lnTo>
                    <a:lnTo>
                      <a:pt x="394" y="54"/>
                    </a:lnTo>
                    <a:lnTo>
                      <a:pt x="394" y="54"/>
                    </a:lnTo>
                    <a:lnTo>
                      <a:pt x="384" y="22"/>
                    </a:lnTo>
                    <a:lnTo>
                      <a:pt x="380" y="0"/>
                    </a:lnTo>
                    <a:lnTo>
                      <a:pt x="442" y="34"/>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182" name="Freeform 40">
                <a:extLst>
                  <a:ext uri="{FF2B5EF4-FFF2-40B4-BE49-F238E27FC236}">
                    <a16:creationId xmlns:a16="http://schemas.microsoft.com/office/drawing/2014/main" id="{21251F94-10FD-C2AF-0FDF-9DBDB57EDA72}"/>
                  </a:ext>
                </a:extLst>
              </p:cNvPr>
              <p:cNvSpPr>
                <a:spLocks/>
              </p:cNvSpPr>
              <p:nvPr/>
            </p:nvSpPr>
            <p:spPr bwMode="auto">
              <a:xfrm>
                <a:off x="3838393" y="3561452"/>
                <a:ext cx="385479" cy="398466"/>
              </a:xfrm>
              <a:custGeom>
                <a:avLst/>
                <a:gdLst/>
                <a:ahLst/>
                <a:cxnLst>
                  <a:cxn ang="0">
                    <a:pos x="10" y="44"/>
                  </a:cxn>
                  <a:cxn ang="0">
                    <a:pos x="58" y="20"/>
                  </a:cxn>
                  <a:cxn ang="0">
                    <a:pos x="66" y="16"/>
                  </a:cxn>
                  <a:cxn ang="0">
                    <a:pos x="78" y="4"/>
                  </a:cxn>
                  <a:cxn ang="0">
                    <a:pos x="86" y="0"/>
                  </a:cxn>
                  <a:cxn ang="0">
                    <a:pos x="96" y="2"/>
                  </a:cxn>
                  <a:cxn ang="0">
                    <a:pos x="108" y="8"/>
                  </a:cxn>
                  <a:cxn ang="0">
                    <a:pos x="120" y="18"/>
                  </a:cxn>
                  <a:cxn ang="0">
                    <a:pos x="128" y="22"/>
                  </a:cxn>
                  <a:cxn ang="0">
                    <a:pos x="142" y="28"/>
                  </a:cxn>
                  <a:cxn ang="0">
                    <a:pos x="150" y="22"/>
                  </a:cxn>
                  <a:cxn ang="0">
                    <a:pos x="168" y="10"/>
                  </a:cxn>
                  <a:cxn ang="0">
                    <a:pos x="178" y="12"/>
                  </a:cxn>
                  <a:cxn ang="0">
                    <a:pos x="196" y="22"/>
                  </a:cxn>
                  <a:cxn ang="0">
                    <a:pos x="216" y="36"/>
                  </a:cxn>
                  <a:cxn ang="0">
                    <a:pos x="248" y="56"/>
                  </a:cxn>
                  <a:cxn ang="0">
                    <a:pos x="260" y="68"/>
                  </a:cxn>
                  <a:cxn ang="0">
                    <a:pos x="300" y="94"/>
                  </a:cxn>
                  <a:cxn ang="0">
                    <a:pos x="326" y="108"/>
                  </a:cxn>
                  <a:cxn ang="0">
                    <a:pos x="324" y="148"/>
                  </a:cxn>
                  <a:cxn ang="0">
                    <a:pos x="324" y="160"/>
                  </a:cxn>
                  <a:cxn ang="0">
                    <a:pos x="338" y="192"/>
                  </a:cxn>
                  <a:cxn ang="0">
                    <a:pos x="350" y="226"/>
                  </a:cxn>
                  <a:cxn ang="0">
                    <a:pos x="352" y="240"/>
                  </a:cxn>
                  <a:cxn ang="0">
                    <a:pos x="354" y="264"/>
                  </a:cxn>
                  <a:cxn ang="0">
                    <a:pos x="350" y="276"/>
                  </a:cxn>
                  <a:cxn ang="0">
                    <a:pos x="344" y="280"/>
                  </a:cxn>
                  <a:cxn ang="0">
                    <a:pos x="296" y="302"/>
                  </a:cxn>
                  <a:cxn ang="0">
                    <a:pos x="280" y="316"/>
                  </a:cxn>
                  <a:cxn ang="0">
                    <a:pos x="278" y="326"/>
                  </a:cxn>
                  <a:cxn ang="0">
                    <a:pos x="282" y="338"/>
                  </a:cxn>
                  <a:cxn ang="0">
                    <a:pos x="294" y="362"/>
                  </a:cxn>
                  <a:cxn ang="0">
                    <a:pos x="278" y="358"/>
                  </a:cxn>
                  <a:cxn ang="0">
                    <a:pos x="252" y="346"/>
                  </a:cxn>
                  <a:cxn ang="0">
                    <a:pos x="240" y="340"/>
                  </a:cxn>
                  <a:cxn ang="0">
                    <a:pos x="214" y="324"/>
                  </a:cxn>
                  <a:cxn ang="0">
                    <a:pos x="200" y="308"/>
                  </a:cxn>
                  <a:cxn ang="0">
                    <a:pos x="194" y="298"/>
                  </a:cxn>
                  <a:cxn ang="0">
                    <a:pos x="168" y="256"/>
                  </a:cxn>
                  <a:cxn ang="0">
                    <a:pos x="150" y="228"/>
                  </a:cxn>
                  <a:cxn ang="0">
                    <a:pos x="142" y="214"/>
                  </a:cxn>
                  <a:cxn ang="0">
                    <a:pos x="112" y="176"/>
                  </a:cxn>
                  <a:cxn ang="0">
                    <a:pos x="94" y="162"/>
                  </a:cxn>
                  <a:cxn ang="0">
                    <a:pos x="86" y="156"/>
                  </a:cxn>
                  <a:cxn ang="0">
                    <a:pos x="78" y="142"/>
                  </a:cxn>
                  <a:cxn ang="0">
                    <a:pos x="74" y="122"/>
                  </a:cxn>
                  <a:cxn ang="0">
                    <a:pos x="72" y="110"/>
                  </a:cxn>
                  <a:cxn ang="0">
                    <a:pos x="66" y="94"/>
                  </a:cxn>
                  <a:cxn ang="0">
                    <a:pos x="38" y="82"/>
                  </a:cxn>
                  <a:cxn ang="0">
                    <a:pos x="26" y="78"/>
                  </a:cxn>
                  <a:cxn ang="0">
                    <a:pos x="8" y="68"/>
                  </a:cxn>
                  <a:cxn ang="0">
                    <a:pos x="0" y="56"/>
                  </a:cxn>
                  <a:cxn ang="0">
                    <a:pos x="2" y="48"/>
                  </a:cxn>
                  <a:cxn ang="0">
                    <a:pos x="10" y="44"/>
                  </a:cxn>
                </a:cxnLst>
                <a:rect l="0" t="0" r="r" b="b"/>
                <a:pathLst>
                  <a:path w="354" h="362">
                    <a:moveTo>
                      <a:pt x="10" y="44"/>
                    </a:moveTo>
                    <a:lnTo>
                      <a:pt x="10" y="44"/>
                    </a:lnTo>
                    <a:lnTo>
                      <a:pt x="26" y="34"/>
                    </a:lnTo>
                    <a:lnTo>
                      <a:pt x="58" y="20"/>
                    </a:lnTo>
                    <a:lnTo>
                      <a:pt x="58" y="20"/>
                    </a:lnTo>
                    <a:lnTo>
                      <a:pt x="66" y="16"/>
                    </a:lnTo>
                    <a:lnTo>
                      <a:pt x="70" y="12"/>
                    </a:lnTo>
                    <a:lnTo>
                      <a:pt x="78" y="4"/>
                    </a:lnTo>
                    <a:lnTo>
                      <a:pt x="82" y="0"/>
                    </a:lnTo>
                    <a:lnTo>
                      <a:pt x="86" y="0"/>
                    </a:lnTo>
                    <a:lnTo>
                      <a:pt x="90" y="0"/>
                    </a:lnTo>
                    <a:lnTo>
                      <a:pt x="96" y="2"/>
                    </a:lnTo>
                    <a:lnTo>
                      <a:pt x="96" y="2"/>
                    </a:lnTo>
                    <a:lnTo>
                      <a:pt x="108" y="8"/>
                    </a:lnTo>
                    <a:lnTo>
                      <a:pt x="114" y="14"/>
                    </a:lnTo>
                    <a:lnTo>
                      <a:pt x="120" y="18"/>
                    </a:lnTo>
                    <a:lnTo>
                      <a:pt x="128" y="22"/>
                    </a:lnTo>
                    <a:lnTo>
                      <a:pt x="128" y="22"/>
                    </a:lnTo>
                    <a:lnTo>
                      <a:pt x="138" y="28"/>
                    </a:lnTo>
                    <a:lnTo>
                      <a:pt x="142" y="28"/>
                    </a:lnTo>
                    <a:lnTo>
                      <a:pt x="150" y="22"/>
                    </a:lnTo>
                    <a:lnTo>
                      <a:pt x="150" y="22"/>
                    </a:lnTo>
                    <a:lnTo>
                      <a:pt x="160" y="16"/>
                    </a:lnTo>
                    <a:lnTo>
                      <a:pt x="168" y="10"/>
                    </a:lnTo>
                    <a:lnTo>
                      <a:pt x="172" y="10"/>
                    </a:lnTo>
                    <a:lnTo>
                      <a:pt x="178" y="12"/>
                    </a:lnTo>
                    <a:lnTo>
                      <a:pt x="186" y="14"/>
                    </a:lnTo>
                    <a:lnTo>
                      <a:pt x="196" y="22"/>
                    </a:lnTo>
                    <a:lnTo>
                      <a:pt x="196" y="22"/>
                    </a:lnTo>
                    <a:lnTo>
                      <a:pt x="216" y="36"/>
                    </a:lnTo>
                    <a:lnTo>
                      <a:pt x="232" y="46"/>
                    </a:lnTo>
                    <a:lnTo>
                      <a:pt x="248" y="56"/>
                    </a:lnTo>
                    <a:lnTo>
                      <a:pt x="260" y="68"/>
                    </a:lnTo>
                    <a:lnTo>
                      <a:pt x="260" y="68"/>
                    </a:lnTo>
                    <a:lnTo>
                      <a:pt x="278" y="80"/>
                    </a:lnTo>
                    <a:lnTo>
                      <a:pt x="300" y="94"/>
                    </a:lnTo>
                    <a:lnTo>
                      <a:pt x="326" y="108"/>
                    </a:lnTo>
                    <a:lnTo>
                      <a:pt x="326" y="108"/>
                    </a:lnTo>
                    <a:lnTo>
                      <a:pt x="324" y="130"/>
                    </a:lnTo>
                    <a:lnTo>
                      <a:pt x="324" y="148"/>
                    </a:lnTo>
                    <a:lnTo>
                      <a:pt x="324" y="160"/>
                    </a:lnTo>
                    <a:lnTo>
                      <a:pt x="324" y="160"/>
                    </a:lnTo>
                    <a:lnTo>
                      <a:pt x="330" y="174"/>
                    </a:lnTo>
                    <a:lnTo>
                      <a:pt x="338" y="192"/>
                    </a:lnTo>
                    <a:lnTo>
                      <a:pt x="346" y="210"/>
                    </a:lnTo>
                    <a:lnTo>
                      <a:pt x="350" y="226"/>
                    </a:lnTo>
                    <a:lnTo>
                      <a:pt x="350" y="226"/>
                    </a:lnTo>
                    <a:lnTo>
                      <a:pt x="352" y="240"/>
                    </a:lnTo>
                    <a:lnTo>
                      <a:pt x="354" y="256"/>
                    </a:lnTo>
                    <a:lnTo>
                      <a:pt x="354" y="264"/>
                    </a:lnTo>
                    <a:lnTo>
                      <a:pt x="352" y="272"/>
                    </a:lnTo>
                    <a:lnTo>
                      <a:pt x="350" y="276"/>
                    </a:lnTo>
                    <a:lnTo>
                      <a:pt x="344" y="280"/>
                    </a:lnTo>
                    <a:lnTo>
                      <a:pt x="344" y="280"/>
                    </a:lnTo>
                    <a:lnTo>
                      <a:pt x="296" y="302"/>
                    </a:lnTo>
                    <a:lnTo>
                      <a:pt x="296" y="302"/>
                    </a:lnTo>
                    <a:lnTo>
                      <a:pt x="286" y="308"/>
                    </a:lnTo>
                    <a:lnTo>
                      <a:pt x="280" y="316"/>
                    </a:lnTo>
                    <a:lnTo>
                      <a:pt x="280" y="320"/>
                    </a:lnTo>
                    <a:lnTo>
                      <a:pt x="278" y="326"/>
                    </a:lnTo>
                    <a:lnTo>
                      <a:pt x="280" y="332"/>
                    </a:lnTo>
                    <a:lnTo>
                      <a:pt x="282" y="338"/>
                    </a:lnTo>
                    <a:lnTo>
                      <a:pt x="282" y="338"/>
                    </a:lnTo>
                    <a:lnTo>
                      <a:pt x="294" y="362"/>
                    </a:lnTo>
                    <a:lnTo>
                      <a:pt x="294" y="362"/>
                    </a:lnTo>
                    <a:lnTo>
                      <a:pt x="278" y="358"/>
                    </a:lnTo>
                    <a:lnTo>
                      <a:pt x="266" y="354"/>
                    </a:lnTo>
                    <a:lnTo>
                      <a:pt x="252" y="346"/>
                    </a:lnTo>
                    <a:lnTo>
                      <a:pt x="252" y="346"/>
                    </a:lnTo>
                    <a:lnTo>
                      <a:pt x="240" y="340"/>
                    </a:lnTo>
                    <a:lnTo>
                      <a:pt x="224" y="330"/>
                    </a:lnTo>
                    <a:lnTo>
                      <a:pt x="214" y="324"/>
                    </a:lnTo>
                    <a:lnTo>
                      <a:pt x="206" y="318"/>
                    </a:lnTo>
                    <a:lnTo>
                      <a:pt x="200" y="308"/>
                    </a:lnTo>
                    <a:lnTo>
                      <a:pt x="194" y="298"/>
                    </a:lnTo>
                    <a:lnTo>
                      <a:pt x="194" y="298"/>
                    </a:lnTo>
                    <a:lnTo>
                      <a:pt x="182" y="276"/>
                    </a:lnTo>
                    <a:lnTo>
                      <a:pt x="168" y="256"/>
                    </a:lnTo>
                    <a:lnTo>
                      <a:pt x="158" y="240"/>
                    </a:lnTo>
                    <a:lnTo>
                      <a:pt x="150" y="228"/>
                    </a:lnTo>
                    <a:lnTo>
                      <a:pt x="150" y="228"/>
                    </a:lnTo>
                    <a:lnTo>
                      <a:pt x="142" y="214"/>
                    </a:lnTo>
                    <a:lnTo>
                      <a:pt x="128" y="196"/>
                    </a:lnTo>
                    <a:lnTo>
                      <a:pt x="112" y="176"/>
                    </a:lnTo>
                    <a:lnTo>
                      <a:pt x="104" y="168"/>
                    </a:lnTo>
                    <a:lnTo>
                      <a:pt x="94" y="162"/>
                    </a:lnTo>
                    <a:lnTo>
                      <a:pt x="94" y="162"/>
                    </a:lnTo>
                    <a:lnTo>
                      <a:pt x="86" y="156"/>
                    </a:lnTo>
                    <a:lnTo>
                      <a:pt x="80" y="148"/>
                    </a:lnTo>
                    <a:lnTo>
                      <a:pt x="78" y="142"/>
                    </a:lnTo>
                    <a:lnTo>
                      <a:pt x="76" y="134"/>
                    </a:lnTo>
                    <a:lnTo>
                      <a:pt x="74" y="122"/>
                    </a:lnTo>
                    <a:lnTo>
                      <a:pt x="72" y="110"/>
                    </a:lnTo>
                    <a:lnTo>
                      <a:pt x="72" y="110"/>
                    </a:lnTo>
                    <a:lnTo>
                      <a:pt x="70" y="100"/>
                    </a:lnTo>
                    <a:lnTo>
                      <a:pt x="66" y="94"/>
                    </a:lnTo>
                    <a:lnTo>
                      <a:pt x="56" y="88"/>
                    </a:lnTo>
                    <a:lnTo>
                      <a:pt x="38" y="82"/>
                    </a:lnTo>
                    <a:lnTo>
                      <a:pt x="38" y="82"/>
                    </a:lnTo>
                    <a:lnTo>
                      <a:pt x="26" y="78"/>
                    </a:lnTo>
                    <a:lnTo>
                      <a:pt x="16" y="74"/>
                    </a:lnTo>
                    <a:lnTo>
                      <a:pt x="8" y="68"/>
                    </a:lnTo>
                    <a:lnTo>
                      <a:pt x="2" y="62"/>
                    </a:lnTo>
                    <a:lnTo>
                      <a:pt x="0" y="56"/>
                    </a:lnTo>
                    <a:lnTo>
                      <a:pt x="0" y="52"/>
                    </a:lnTo>
                    <a:lnTo>
                      <a:pt x="2" y="48"/>
                    </a:lnTo>
                    <a:lnTo>
                      <a:pt x="10" y="44"/>
                    </a:lnTo>
                    <a:lnTo>
                      <a:pt x="10" y="44"/>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183" name="Freeform 41">
                <a:extLst>
                  <a:ext uri="{FF2B5EF4-FFF2-40B4-BE49-F238E27FC236}">
                    <a16:creationId xmlns:a16="http://schemas.microsoft.com/office/drawing/2014/main" id="{18011345-C2CA-4C48-8615-FAF778B89ED3}"/>
                  </a:ext>
                </a:extLst>
              </p:cNvPr>
              <p:cNvSpPr>
                <a:spLocks/>
              </p:cNvSpPr>
              <p:nvPr/>
            </p:nvSpPr>
            <p:spPr bwMode="auto">
              <a:xfrm>
                <a:off x="3966887" y="3264252"/>
                <a:ext cx="405081" cy="416079"/>
              </a:xfrm>
              <a:custGeom>
                <a:avLst/>
                <a:gdLst/>
                <a:ahLst/>
                <a:cxnLst>
                  <a:cxn ang="0">
                    <a:pos x="360" y="22"/>
                  </a:cxn>
                  <a:cxn ang="0">
                    <a:pos x="352" y="28"/>
                  </a:cxn>
                  <a:cxn ang="0">
                    <a:pos x="324" y="26"/>
                  </a:cxn>
                  <a:cxn ang="0">
                    <a:pos x="284" y="20"/>
                  </a:cxn>
                  <a:cxn ang="0">
                    <a:pos x="268" y="12"/>
                  </a:cxn>
                  <a:cxn ang="0">
                    <a:pos x="214" y="0"/>
                  </a:cxn>
                  <a:cxn ang="0">
                    <a:pos x="216" y="28"/>
                  </a:cxn>
                  <a:cxn ang="0">
                    <a:pos x="212" y="52"/>
                  </a:cxn>
                  <a:cxn ang="0">
                    <a:pos x="206" y="94"/>
                  </a:cxn>
                  <a:cxn ang="0">
                    <a:pos x="198" y="112"/>
                  </a:cxn>
                  <a:cxn ang="0">
                    <a:pos x="194" y="112"/>
                  </a:cxn>
                  <a:cxn ang="0">
                    <a:pos x="186" y="88"/>
                  </a:cxn>
                  <a:cxn ang="0">
                    <a:pos x="180" y="70"/>
                  </a:cxn>
                  <a:cxn ang="0">
                    <a:pos x="168" y="58"/>
                  </a:cxn>
                  <a:cxn ang="0">
                    <a:pos x="162" y="62"/>
                  </a:cxn>
                  <a:cxn ang="0">
                    <a:pos x="132" y="110"/>
                  </a:cxn>
                  <a:cxn ang="0">
                    <a:pos x="90" y="180"/>
                  </a:cxn>
                  <a:cxn ang="0">
                    <a:pos x="76" y="194"/>
                  </a:cxn>
                  <a:cxn ang="0">
                    <a:pos x="40" y="216"/>
                  </a:cxn>
                  <a:cxn ang="0">
                    <a:pos x="34" y="228"/>
                  </a:cxn>
                  <a:cxn ang="0">
                    <a:pos x="14" y="262"/>
                  </a:cxn>
                  <a:cxn ang="0">
                    <a:pos x="4" y="270"/>
                  </a:cxn>
                  <a:cxn ang="0">
                    <a:pos x="4" y="290"/>
                  </a:cxn>
                  <a:cxn ang="0">
                    <a:pos x="18" y="294"/>
                  </a:cxn>
                  <a:cxn ang="0">
                    <a:pos x="38" y="290"/>
                  </a:cxn>
                  <a:cxn ang="0">
                    <a:pos x="62" y="280"/>
                  </a:cxn>
                  <a:cxn ang="0">
                    <a:pos x="142" y="338"/>
                  </a:cxn>
                  <a:cxn ang="0">
                    <a:pos x="208" y="378"/>
                  </a:cxn>
                  <a:cxn ang="0">
                    <a:pos x="224" y="368"/>
                  </a:cxn>
                  <a:cxn ang="0">
                    <a:pos x="232" y="370"/>
                  </a:cxn>
                  <a:cxn ang="0">
                    <a:pos x="244" y="358"/>
                  </a:cxn>
                  <a:cxn ang="0">
                    <a:pos x="244" y="338"/>
                  </a:cxn>
                  <a:cxn ang="0">
                    <a:pos x="230" y="302"/>
                  </a:cxn>
                  <a:cxn ang="0">
                    <a:pos x="222" y="284"/>
                  </a:cxn>
                  <a:cxn ang="0">
                    <a:pos x="230" y="278"/>
                  </a:cxn>
                  <a:cxn ang="0">
                    <a:pos x="284" y="268"/>
                  </a:cxn>
                  <a:cxn ang="0">
                    <a:pos x="300" y="274"/>
                  </a:cxn>
                  <a:cxn ang="0">
                    <a:pos x="324" y="286"/>
                  </a:cxn>
                  <a:cxn ang="0">
                    <a:pos x="334" y="280"/>
                  </a:cxn>
                  <a:cxn ang="0">
                    <a:pos x="340" y="258"/>
                  </a:cxn>
                  <a:cxn ang="0">
                    <a:pos x="336" y="224"/>
                  </a:cxn>
                  <a:cxn ang="0">
                    <a:pos x="330" y="204"/>
                  </a:cxn>
                  <a:cxn ang="0">
                    <a:pos x="316" y="174"/>
                  </a:cxn>
                  <a:cxn ang="0">
                    <a:pos x="330" y="164"/>
                  </a:cxn>
                  <a:cxn ang="0">
                    <a:pos x="348" y="148"/>
                  </a:cxn>
                  <a:cxn ang="0">
                    <a:pos x="364" y="138"/>
                  </a:cxn>
                  <a:cxn ang="0">
                    <a:pos x="370" y="128"/>
                  </a:cxn>
                  <a:cxn ang="0">
                    <a:pos x="368" y="52"/>
                  </a:cxn>
                </a:cxnLst>
                <a:rect l="0" t="0" r="r" b="b"/>
                <a:pathLst>
                  <a:path w="372" h="378">
                    <a:moveTo>
                      <a:pt x="360" y="20"/>
                    </a:moveTo>
                    <a:lnTo>
                      <a:pt x="360" y="20"/>
                    </a:lnTo>
                    <a:lnTo>
                      <a:pt x="360" y="22"/>
                    </a:lnTo>
                    <a:lnTo>
                      <a:pt x="358" y="24"/>
                    </a:lnTo>
                    <a:lnTo>
                      <a:pt x="356" y="26"/>
                    </a:lnTo>
                    <a:lnTo>
                      <a:pt x="352" y="28"/>
                    </a:lnTo>
                    <a:lnTo>
                      <a:pt x="340" y="26"/>
                    </a:lnTo>
                    <a:lnTo>
                      <a:pt x="340" y="26"/>
                    </a:lnTo>
                    <a:lnTo>
                      <a:pt x="324" y="26"/>
                    </a:lnTo>
                    <a:lnTo>
                      <a:pt x="308" y="24"/>
                    </a:lnTo>
                    <a:lnTo>
                      <a:pt x="292" y="22"/>
                    </a:lnTo>
                    <a:lnTo>
                      <a:pt x="284" y="20"/>
                    </a:lnTo>
                    <a:lnTo>
                      <a:pt x="278" y="16"/>
                    </a:lnTo>
                    <a:lnTo>
                      <a:pt x="278" y="16"/>
                    </a:lnTo>
                    <a:lnTo>
                      <a:pt x="268" y="12"/>
                    </a:lnTo>
                    <a:lnTo>
                      <a:pt x="258" y="8"/>
                    </a:lnTo>
                    <a:lnTo>
                      <a:pt x="238" y="4"/>
                    </a:lnTo>
                    <a:lnTo>
                      <a:pt x="214" y="0"/>
                    </a:lnTo>
                    <a:lnTo>
                      <a:pt x="214" y="0"/>
                    </a:lnTo>
                    <a:lnTo>
                      <a:pt x="214" y="14"/>
                    </a:lnTo>
                    <a:lnTo>
                      <a:pt x="216" y="28"/>
                    </a:lnTo>
                    <a:lnTo>
                      <a:pt x="214" y="40"/>
                    </a:lnTo>
                    <a:lnTo>
                      <a:pt x="214" y="40"/>
                    </a:lnTo>
                    <a:lnTo>
                      <a:pt x="212" y="52"/>
                    </a:lnTo>
                    <a:lnTo>
                      <a:pt x="210" y="68"/>
                    </a:lnTo>
                    <a:lnTo>
                      <a:pt x="208" y="84"/>
                    </a:lnTo>
                    <a:lnTo>
                      <a:pt x="206" y="94"/>
                    </a:lnTo>
                    <a:lnTo>
                      <a:pt x="206" y="94"/>
                    </a:lnTo>
                    <a:lnTo>
                      <a:pt x="200" y="108"/>
                    </a:lnTo>
                    <a:lnTo>
                      <a:pt x="198" y="112"/>
                    </a:lnTo>
                    <a:lnTo>
                      <a:pt x="196" y="112"/>
                    </a:lnTo>
                    <a:lnTo>
                      <a:pt x="194" y="112"/>
                    </a:lnTo>
                    <a:lnTo>
                      <a:pt x="194" y="112"/>
                    </a:lnTo>
                    <a:lnTo>
                      <a:pt x="192" y="108"/>
                    </a:lnTo>
                    <a:lnTo>
                      <a:pt x="190" y="98"/>
                    </a:lnTo>
                    <a:lnTo>
                      <a:pt x="186" y="88"/>
                    </a:lnTo>
                    <a:lnTo>
                      <a:pt x="184" y="78"/>
                    </a:lnTo>
                    <a:lnTo>
                      <a:pt x="184" y="78"/>
                    </a:lnTo>
                    <a:lnTo>
                      <a:pt x="180" y="70"/>
                    </a:lnTo>
                    <a:lnTo>
                      <a:pt x="174" y="62"/>
                    </a:lnTo>
                    <a:lnTo>
                      <a:pt x="172" y="58"/>
                    </a:lnTo>
                    <a:lnTo>
                      <a:pt x="168" y="58"/>
                    </a:lnTo>
                    <a:lnTo>
                      <a:pt x="166" y="58"/>
                    </a:lnTo>
                    <a:lnTo>
                      <a:pt x="162" y="62"/>
                    </a:lnTo>
                    <a:lnTo>
                      <a:pt x="162" y="62"/>
                    </a:lnTo>
                    <a:lnTo>
                      <a:pt x="150" y="82"/>
                    </a:lnTo>
                    <a:lnTo>
                      <a:pt x="132" y="110"/>
                    </a:lnTo>
                    <a:lnTo>
                      <a:pt x="132" y="110"/>
                    </a:lnTo>
                    <a:lnTo>
                      <a:pt x="120" y="132"/>
                    </a:lnTo>
                    <a:lnTo>
                      <a:pt x="104" y="158"/>
                    </a:lnTo>
                    <a:lnTo>
                      <a:pt x="90" y="180"/>
                    </a:lnTo>
                    <a:lnTo>
                      <a:pt x="82" y="188"/>
                    </a:lnTo>
                    <a:lnTo>
                      <a:pt x="76" y="194"/>
                    </a:lnTo>
                    <a:lnTo>
                      <a:pt x="76" y="194"/>
                    </a:lnTo>
                    <a:lnTo>
                      <a:pt x="62" y="200"/>
                    </a:lnTo>
                    <a:lnTo>
                      <a:pt x="50" y="206"/>
                    </a:lnTo>
                    <a:lnTo>
                      <a:pt x="40" y="216"/>
                    </a:lnTo>
                    <a:lnTo>
                      <a:pt x="36" y="222"/>
                    </a:lnTo>
                    <a:lnTo>
                      <a:pt x="34" y="228"/>
                    </a:lnTo>
                    <a:lnTo>
                      <a:pt x="34" y="228"/>
                    </a:lnTo>
                    <a:lnTo>
                      <a:pt x="28" y="242"/>
                    </a:lnTo>
                    <a:lnTo>
                      <a:pt x="22" y="252"/>
                    </a:lnTo>
                    <a:lnTo>
                      <a:pt x="14" y="262"/>
                    </a:lnTo>
                    <a:lnTo>
                      <a:pt x="8" y="266"/>
                    </a:lnTo>
                    <a:lnTo>
                      <a:pt x="8" y="266"/>
                    </a:lnTo>
                    <a:lnTo>
                      <a:pt x="4" y="270"/>
                    </a:lnTo>
                    <a:lnTo>
                      <a:pt x="0" y="276"/>
                    </a:lnTo>
                    <a:lnTo>
                      <a:pt x="0" y="282"/>
                    </a:lnTo>
                    <a:lnTo>
                      <a:pt x="4" y="290"/>
                    </a:lnTo>
                    <a:lnTo>
                      <a:pt x="4" y="290"/>
                    </a:lnTo>
                    <a:lnTo>
                      <a:pt x="10" y="294"/>
                    </a:lnTo>
                    <a:lnTo>
                      <a:pt x="18" y="294"/>
                    </a:lnTo>
                    <a:lnTo>
                      <a:pt x="32" y="292"/>
                    </a:lnTo>
                    <a:lnTo>
                      <a:pt x="32" y="292"/>
                    </a:lnTo>
                    <a:lnTo>
                      <a:pt x="38" y="290"/>
                    </a:lnTo>
                    <a:lnTo>
                      <a:pt x="48" y="284"/>
                    </a:lnTo>
                    <a:lnTo>
                      <a:pt x="58" y="280"/>
                    </a:lnTo>
                    <a:lnTo>
                      <a:pt x="62" y="280"/>
                    </a:lnTo>
                    <a:lnTo>
                      <a:pt x="66" y="284"/>
                    </a:lnTo>
                    <a:lnTo>
                      <a:pt x="66" y="284"/>
                    </a:lnTo>
                    <a:lnTo>
                      <a:pt x="142" y="338"/>
                    </a:lnTo>
                    <a:lnTo>
                      <a:pt x="142" y="338"/>
                    </a:lnTo>
                    <a:lnTo>
                      <a:pt x="208" y="378"/>
                    </a:lnTo>
                    <a:lnTo>
                      <a:pt x="208" y="378"/>
                    </a:lnTo>
                    <a:lnTo>
                      <a:pt x="214" y="372"/>
                    </a:lnTo>
                    <a:lnTo>
                      <a:pt x="222" y="368"/>
                    </a:lnTo>
                    <a:lnTo>
                      <a:pt x="224" y="368"/>
                    </a:lnTo>
                    <a:lnTo>
                      <a:pt x="228" y="368"/>
                    </a:lnTo>
                    <a:lnTo>
                      <a:pt x="228" y="368"/>
                    </a:lnTo>
                    <a:lnTo>
                      <a:pt x="232" y="370"/>
                    </a:lnTo>
                    <a:lnTo>
                      <a:pt x="234" y="370"/>
                    </a:lnTo>
                    <a:lnTo>
                      <a:pt x="240" y="366"/>
                    </a:lnTo>
                    <a:lnTo>
                      <a:pt x="244" y="358"/>
                    </a:lnTo>
                    <a:lnTo>
                      <a:pt x="246" y="348"/>
                    </a:lnTo>
                    <a:lnTo>
                      <a:pt x="246" y="348"/>
                    </a:lnTo>
                    <a:lnTo>
                      <a:pt x="244" y="338"/>
                    </a:lnTo>
                    <a:lnTo>
                      <a:pt x="240" y="324"/>
                    </a:lnTo>
                    <a:lnTo>
                      <a:pt x="230" y="302"/>
                    </a:lnTo>
                    <a:lnTo>
                      <a:pt x="230" y="302"/>
                    </a:lnTo>
                    <a:lnTo>
                      <a:pt x="226" y="294"/>
                    </a:lnTo>
                    <a:lnTo>
                      <a:pt x="224" y="286"/>
                    </a:lnTo>
                    <a:lnTo>
                      <a:pt x="222" y="284"/>
                    </a:lnTo>
                    <a:lnTo>
                      <a:pt x="224" y="280"/>
                    </a:lnTo>
                    <a:lnTo>
                      <a:pt x="226" y="278"/>
                    </a:lnTo>
                    <a:lnTo>
                      <a:pt x="230" y="278"/>
                    </a:lnTo>
                    <a:lnTo>
                      <a:pt x="230" y="278"/>
                    </a:lnTo>
                    <a:lnTo>
                      <a:pt x="260" y="274"/>
                    </a:lnTo>
                    <a:lnTo>
                      <a:pt x="284" y="268"/>
                    </a:lnTo>
                    <a:lnTo>
                      <a:pt x="284" y="268"/>
                    </a:lnTo>
                    <a:lnTo>
                      <a:pt x="290" y="270"/>
                    </a:lnTo>
                    <a:lnTo>
                      <a:pt x="300" y="274"/>
                    </a:lnTo>
                    <a:lnTo>
                      <a:pt x="318" y="284"/>
                    </a:lnTo>
                    <a:lnTo>
                      <a:pt x="318" y="284"/>
                    </a:lnTo>
                    <a:lnTo>
                      <a:pt x="324" y="286"/>
                    </a:lnTo>
                    <a:lnTo>
                      <a:pt x="328" y="286"/>
                    </a:lnTo>
                    <a:lnTo>
                      <a:pt x="332" y="284"/>
                    </a:lnTo>
                    <a:lnTo>
                      <a:pt x="334" y="280"/>
                    </a:lnTo>
                    <a:lnTo>
                      <a:pt x="338" y="274"/>
                    </a:lnTo>
                    <a:lnTo>
                      <a:pt x="338" y="268"/>
                    </a:lnTo>
                    <a:lnTo>
                      <a:pt x="340" y="258"/>
                    </a:lnTo>
                    <a:lnTo>
                      <a:pt x="340" y="258"/>
                    </a:lnTo>
                    <a:lnTo>
                      <a:pt x="338" y="238"/>
                    </a:lnTo>
                    <a:lnTo>
                      <a:pt x="336" y="224"/>
                    </a:lnTo>
                    <a:lnTo>
                      <a:pt x="332" y="212"/>
                    </a:lnTo>
                    <a:lnTo>
                      <a:pt x="330" y="204"/>
                    </a:lnTo>
                    <a:lnTo>
                      <a:pt x="330" y="204"/>
                    </a:lnTo>
                    <a:lnTo>
                      <a:pt x="308" y="182"/>
                    </a:lnTo>
                    <a:lnTo>
                      <a:pt x="308" y="182"/>
                    </a:lnTo>
                    <a:lnTo>
                      <a:pt x="316" y="174"/>
                    </a:lnTo>
                    <a:lnTo>
                      <a:pt x="322" y="168"/>
                    </a:lnTo>
                    <a:lnTo>
                      <a:pt x="330" y="164"/>
                    </a:lnTo>
                    <a:lnTo>
                      <a:pt x="330" y="164"/>
                    </a:lnTo>
                    <a:lnTo>
                      <a:pt x="340" y="160"/>
                    </a:lnTo>
                    <a:lnTo>
                      <a:pt x="348" y="148"/>
                    </a:lnTo>
                    <a:lnTo>
                      <a:pt x="348" y="148"/>
                    </a:lnTo>
                    <a:lnTo>
                      <a:pt x="356" y="142"/>
                    </a:lnTo>
                    <a:lnTo>
                      <a:pt x="360" y="138"/>
                    </a:lnTo>
                    <a:lnTo>
                      <a:pt x="364" y="138"/>
                    </a:lnTo>
                    <a:lnTo>
                      <a:pt x="368" y="136"/>
                    </a:lnTo>
                    <a:lnTo>
                      <a:pt x="368" y="136"/>
                    </a:lnTo>
                    <a:lnTo>
                      <a:pt x="370" y="128"/>
                    </a:lnTo>
                    <a:lnTo>
                      <a:pt x="372" y="116"/>
                    </a:lnTo>
                    <a:lnTo>
                      <a:pt x="372" y="86"/>
                    </a:lnTo>
                    <a:lnTo>
                      <a:pt x="368" y="52"/>
                    </a:lnTo>
                    <a:lnTo>
                      <a:pt x="360" y="20"/>
                    </a:lnTo>
                    <a:lnTo>
                      <a:pt x="360" y="20"/>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184" name="Freeform 42">
                <a:extLst>
                  <a:ext uri="{FF2B5EF4-FFF2-40B4-BE49-F238E27FC236}">
                    <a16:creationId xmlns:a16="http://schemas.microsoft.com/office/drawing/2014/main" id="{EB264B3C-A618-D353-2BCA-4AA7E8C4D025}"/>
                  </a:ext>
                </a:extLst>
              </p:cNvPr>
              <p:cNvSpPr>
                <a:spLocks/>
              </p:cNvSpPr>
              <p:nvPr/>
            </p:nvSpPr>
            <p:spPr bwMode="auto">
              <a:xfrm>
                <a:off x="3012988" y="3583466"/>
                <a:ext cx="1385115" cy="1567448"/>
              </a:xfrm>
              <a:custGeom>
                <a:avLst/>
                <a:gdLst/>
                <a:ahLst/>
                <a:cxnLst>
                  <a:cxn ang="0">
                    <a:pos x="722" y="4"/>
                  </a:cxn>
                  <a:cxn ang="0">
                    <a:pos x="684" y="14"/>
                  </a:cxn>
                  <a:cxn ang="0">
                    <a:pos x="672" y="66"/>
                  </a:cxn>
                  <a:cxn ang="0">
                    <a:pos x="666" y="108"/>
                  </a:cxn>
                  <a:cxn ang="0">
                    <a:pos x="574" y="156"/>
                  </a:cxn>
                  <a:cxn ang="0">
                    <a:pos x="502" y="174"/>
                  </a:cxn>
                  <a:cxn ang="0">
                    <a:pos x="492" y="206"/>
                  </a:cxn>
                  <a:cxn ang="0">
                    <a:pos x="372" y="150"/>
                  </a:cxn>
                  <a:cxn ang="0">
                    <a:pos x="374" y="106"/>
                  </a:cxn>
                  <a:cxn ang="0">
                    <a:pos x="326" y="96"/>
                  </a:cxn>
                  <a:cxn ang="0">
                    <a:pos x="332" y="188"/>
                  </a:cxn>
                  <a:cxn ang="0">
                    <a:pos x="330" y="250"/>
                  </a:cxn>
                  <a:cxn ang="0">
                    <a:pos x="296" y="268"/>
                  </a:cxn>
                  <a:cxn ang="0">
                    <a:pos x="224" y="240"/>
                  </a:cxn>
                  <a:cxn ang="0">
                    <a:pos x="200" y="232"/>
                  </a:cxn>
                  <a:cxn ang="0">
                    <a:pos x="158" y="162"/>
                  </a:cxn>
                  <a:cxn ang="0">
                    <a:pos x="110" y="172"/>
                  </a:cxn>
                  <a:cxn ang="0">
                    <a:pos x="8" y="164"/>
                  </a:cxn>
                  <a:cxn ang="0">
                    <a:pos x="26" y="174"/>
                  </a:cxn>
                  <a:cxn ang="0">
                    <a:pos x="62" y="216"/>
                  </a:cxn>
                  <a:cxn ang="0">
                    <a:pos x="14" y="250"/>
                  </a:cxn>
                  <a:cxn ang="0">
                    <a:pos x="112" y="330"/>
                  </a:cxn>
                  <a:cxn ang="0">
                    <a:pos x="160" y="406"/>
                  </a:cxn>
                  <a:cxn ang="0">
                    <a:pos x="210" y="484"/>
                  </a:cxn>
                  <a:cxn ang="0">
                    <a:pos x="190" y="534"/>
                  </a:cxn>
                  <a:cxn ang="0">
                    <a:pos x="244" y="626"/>
                  </a:cxn>
                  <a:cxn ang="0">
                    <a:pos x="262" y="732"/>
                  </a:cxn>
                  <a:cxn ang="0">
                    <a:pos x="224" y="944"/>
                  </a:cxn>
                  <a:cxn ang="0">
                    <a:pos x="170" y="1074"/>
                  </a:cxn>
                  <a:cxn ang="0">
                    <a:pos x="124" y="1120"/>
                  </a:cxn>
                  <a:cxn ang="0">
                    <a:pos x="228" y="1210"/>
                  </a:cxn>
                  <a:cxn ang="0">
                    <a:pos x="308" y="1274"/>
                  </a:cxn>
                  <a:cxn ang="0">
                    <a:pos x="428" y="1320"/>
                  </a:cxn>
                  <a:cxn ang="0">
                    <a:pos x="548" y="1402"/>
                  </a:cxn>
                  <a:cxn ang="0">
                    <a:pos x="644" y="1362"/>
                  </a:cxn>
                  <a:cxn ang="0">
                    <a:pos x="666" y="1310"/>
                  </a:cxn>
                  <a:cxn ang="0">
                    <a:pos x="798" y="1272"/>
                  </a:cxn>
                  <a:cxn ang="0">
                    <a:pos x="894" y="1340"/>
                  </a:cxn>
                  <a:cxn ang="0">
                    <a:pos x="962" y="1386"/>
                  </a:cxn>
                  <a:cxn ang="0">
                    <a:pos x="1072" y="1340"/>
                  </a:cxn>
                  <a:cxn ang="0">
                    <a:pos x="1138" y="1312"/>
                  </a:cxn>
                  <a:cxn ang="0">
                    <a:pos x="1122" y="1260"/>
                  </a:cxn>
                  <a:cxn ang="0">
                    <a:pos x="1092" y="1164"/>
                  </a:cxn>
                  <a:cxn ang="0">
                    <a:pos x="1090" y="1086"/>
                  </a:cxn>
                  <a:cxn ang="0">
                    <a:pos x="1108" y="1048"/>
                  </a:cxn>
                  <a:cxn ang="0">
                    <a:pos x="1096" y="928"/>
                  </a:cxn>
                  <a:cxn ang="0">
                    <a:pos x="1072" y="874"/>
                  </a:cxn>
                  <a:cxn ang="0">
                    <a:pos x="1042" y="842"/>
                  </a:cxn>
                  <a:cxn ang="0">
                    <a:pos x="1106" y="746"/>
                  </a:cxn>
                  <a:cxn ang="0">
                    <a:pos x="1194" y="622"/>
                  </a:cxn>
                  <a:cxn ang="0">
                    <a:pos x="1218" y="534"/>
                  </a:cxn>
                  <a:cxn ang="0">
                    <a:pos x="1124" y="428"/>
                  </a:cxn>
                  <a:cxn ang="0">
                    <a:pos x="1086" y="376"/>
                  </a:cxn>
                  <a:cxn ang="0">
                    <a:pos x="1000" y="318"/>
                  </a:cxn>
                  <a:cxn ang="0">
                    <a:pos x="926" y="234"/>
                  </a:cxn>
                  <a:cxn ang="0">
                    <a:pos x="850" y="138"/>
                  </a:cxn>
                  <a:cxn ang="0">
                    <a:pos x="828" y="80"/>
                  </a:cxn>
                  <a:cxn ang="0">
                    <a:pos x="758" y="38"/>
                  </a:cxn>
                </a:cxnLst>
                <a:rect l="0" t="0" r="r" b="b"/>
                <a:pathLst>
                  <a:path w="1272" h="1424">
                    <a:moveTo>
                      <a:pt x="762" y="18"/>
                    </a:moveTo>
                    <a:lnTo>
                      <a:pt x="762" y="18"/>
                    </a:lnTo>
                    <a:lnTo>
                      <a:pt x="760" y="14"/>
                    </a:lnTo>
                    <a:lnTo>
                      <a:pt x="752" y="8"/>
                    </a:lnTo>
                    <a:lnTo>
                      <a:pt x="748" y="4"/>
                    </a:lnTo>
                    <a:lnTo>
                      <a:pt x="740" y="2"/>
                    </a:lnTo>
                    <a:lnTo>
                      <a:pt x="732" y="2"/>
                    </a:lnTo>
                    <a:lnTo>
                      <a:pt x="722" y="4"/>
                    </a:lnTo>
                    <a:lnTo>
                      <a:pt x="722" y="4"/>
                    </a:lnTo>
                    <a:lnTo>
                      <a:pt x="712" y="4"/>
                    </a:lnTo>
                    <a:lnTo>
                      <a:pt x="704" y="4"/>
                    </a:lnTo>
                    <a:lnTo>
                      <a:pt x="690" y="0"/>
                    </a:lnTo>
                    <a:lnTo>
                      <a:pt x="684" y="0"/>
                    </a:lnTo>
                    <a:lnTo>
                      <a:pt x="682" y="2"/>
                    </a:lnTo>
                    <a:lnTo>
                      <a:pt x="682" y="6"/>
                    </a:lnTo>
                    <a:lnTo>
                      <a:pt x="684" y="14"/>
                    </a:lnTo>
                    <a:lnTo>
                      <a:pt x="684" y="14"/>
                    </a:lnTo>
                    <a:lnTo>
                      <a:pt x="686" y="22"/>
                    </a:lnTo>
                    <a:lnTo>
                      <a:pt x="686" y="30"/>
                    </a:lnTo>
                    <a:lnTo>
                      <a:pt x="684" y="34"/>
                    </a:lnTo>
                    <a:lnTo>
                      <a:pt x="682" y="38"/>
                    </a:lnTo>
                    <a:lnTo>
                      <a:pt x="678" y="48"/>
                    </a:lnTo>
                    <a:lnTo>
                      <a:pt x="674" y="56"/>
                    </a:lnTo>
                    <a:lnTo>
                      <a:pt x="672" y="66"/>
                    </a:lnTo>
                    <a:lnTo>
                      <a:pt x="672" y="66"/>
                    </a:lnTo>
                    <a:lnTo>
                      <a:pt x="672" y="74"/>
                    </a:lnTo>
                    <a:lnTo>
                      <a:pt x="672" y="80"/>
                    </a:lnTo>
                    <a:lnTo>
                      <a:pt x="676" y="86"/>
                    </a:lnTo>
                    <a:lnTo>
                      <a:pt x="676" y="88"/>
                    </a:lnTo>
                    <a:lnTo>
                      <a:pt x="676" y="90"/>
                    </a:lnTo>
                    <a:lnTo>
                      <a:pt x="666" y="108"/>
                    </a:lnTo>
                    <a:lnTo>
                      <a:pt x="666" y="108"/>
                    </a:lnTo>
                    <a:lnTo>
                      <a:pt x="656" y="126"/>
                    </a:lnTo>
                    <a:lnTo>
                      <a:pt x="648" y="138"/>
                    </a:lnTo>
                    <a:lnTo>
                      <a:pt x="642" y="142"/>
                    </a:lnTo>
                    <a:lnTo>
                      <a:pt x="636" y="144"/>
                    </a:lnTo>
                    <a:lnTo>
                      <a:pt x="614" y="150"/>
                    </a:lnTo>
                    <a:lnTo>
                      <a:pt x="614" y="150"/>
                    </a:lnTo>
                    <a:lnTo>
                      <a:pt x="590" y="156"/>
                    </a:lnTo>
                    <a:lnTo>
                      <a:pt x="574" y="156"/>
                    </a:lnTo>
                    <a:lnTo>
                      <a:pt x="558" y="156"/>
                    </a:lnTo>
                    <a:lnTo>
                      <a:pt x="540" y="156"/>
                    </a:lnTo>
                    <a:lnTo>
                      <a:pt x="540" y="156"/>
                    </a:lnTo>
                    <a:lnTo>
                      <a:pt x="524" y="154"/>
                    </a:lnTo>
                    <a:lnTo>
                      <a:pt x="514" y="156"/>
                    </a:lnTo>
                    <a:lnTo>
                      <a:pt x="510" y="158"/>
                    </a:lnTo>
                    <a:lnTo>
                      <a:pt x="506" y="160"/>
                    </a:lnTo>
                    <a:lnTo>
                      <a:pt x="502" y="174"/>
                    </a:lnTo>
                    <a:lnTo>
                      <a:pt x="502" y="174"/>
                    </a:lnTo>
                    <a:lnTo>
                      <a:pt x="502" y="184"/>
                    </a:lnTo>
                    <a:lnTo>
                      <a:pt x="502" y="190"/>
                    </a:lnTo>
                    <a:lnTo>
                      <a:pt x="504" y="202"/>
                    </a:lnTo>
                    <a:lnTo>
                      <a:pt x="504" y="204"/>
                    </a:lnTo>
                    <a:lnTo>
                      <a:pt x="502" y="206"/>
                    </a:lnTo>
                    <a:lnTo>
                      <a:pt x="498" y="208"/>
                    </a:lnTo>
                    <a:lnTo>
                      <a:pt x="492" y="206"/>
                    </a:lnTo>
                    <a:lnTo>
                      <a:pt x="492" y="206"/>
                    </a:lnTo>
                    <a:lnTo>
                      <a:pt x="480" y="204"/>
                    </a:lnTo>
                    <a:lnTo>
                      <a:pt x="464" y="198"/>
                    </a:lnTo>
                    <a:lnTo>
                      <a:pt x="426" y="180"/>
                    </a:lnTo>
                    <a:lnTo>
                      <a:pt x="378" y="154"/>
                    </a:lnTo>
                    <a:lnTo>
                      <a:pt x="378" y="154"/>
                    </a:lnTo>
                    <a:lnTo>
                      <a:pt x="376" y="152"/>
                    </a:lnTo>
                    <a:lnTo>
                      <a:pt x="372" y="150"/>
                    </a:lnTo>
                    <a:lnTo>
                      <a:pt x="370" y="146"/>
                    </a:lnTo>
                    <a:lnTo>
                      <a:pt x="370" y="142"/>
                    </a:lnTo>
                    <a:lnTo>
                      <a:pt x="370" y="136"/>
                    </a:lnTo>
                    <a:lnTo>
                      <a:pt x="372" y="130"/>
                    </a:lnTo>
                    <a:lnTo>
                      <a:pt x="372" y="130"/>
                    </a:lnTo>
                    <a:lnTo>
                      <a:pt x="376" y="116"/>
                    </a:lnTo>
                    <a:lnTo>
                      <a:pt x="376" y="110"/>
                    </a:lnTo>
                    <a:lnTo>
                      <a:pt x="374" y="106"/>
                    </a:lnTo>
                    <a:lnTo>
                      <a:pt x="368" y="98"/>
                    </a:lnTo>
                    <a:lnTo>
                      <a:pt x="360" y="92"/>
                    </a:lnTo>
                    <a:lnTo>
                      <a:pt x="360" y="92"/>
                    </a:lnTo>
                    <a:lnTo>
                      <a:pt x="348" y="88"/>
                    </a:lnTo>
                    <a:lnTo>
                      <a:pt x="338" y="88"/>
                    </a:lnTo>
                    <a:lnTo>
                      <a:pt x="332" y="90"/>
                    </a:lnTo>
                    <a:lnTo>
                      <a:pt x="328" y="92"/>
                    </a:lnTo>
                    <a:lnTo>
                      <a:pt x="326" y="96"/>
                    </a:lnTo>
                    <a:lnTo>
                      <a:pt x="324" y="100"/>
                    </a:lnTo>
                    <a:lnTo>
                      <a:pt x="324" y="100"/>
                    </a:lnTo>
                    <a:lnTo>
                      <a:pt x="324" y="122"/>
                    </a:lnTo>
                    <a:lnTo>
                      <a:pt x="324" y="134"/>
                    </a:lnTo>
                    <a:lnTo>
                      <a:pt x="326" y="148"/>
                    </a:lnTo>
                    <a:lnTo>
                      <a:pt x="326" y="148"/>
                    </a:lnTo>
                    <a:lnTo>
                      <a:pt x="330" y="168"/>
                    </a:lnTo>
                    <a:lnTo>
                      <a:pt x="332" y="188"/>
                    </a:lnTo>
                    <a:lnTo>
                      <a:pt x="332" y="206"/>
                    </a:lnTo>
                    <a:lnTo>
                      <a:pt x="330" y="218"/>
                    </a:lnTo>
                    <a:lnTo>
                      <a:pt x="330" y="218"/>
                    </a:lnTo>
                    <a:lnTo>
                      <a:pt x="328" y="224"/>
                    </a:lnTo>
                    <a:lnTo>
                      <a:pt x="330" y="230"/>
                    </a:lnTo>
                    <a:lnTo>
                      <a:pt x="330" y="238"/>
                    </a:lnTo>
                    <a:lnTo>
                      <a:pt x="330" y="250"/>
                    </a:lnTo>
                    <a:lnTo>
                      <a:pt x="330" y="250"/>
                    </a:lnTo>
                    <a:lnTo>
                      <a:pt x="330" y="256"/>
                    </a:lnTo>
                    <a:lnTo>
                      <a:pt x="332" y="260"/>
                    </a:lnTo>
                    <a:lnTo>
                      <a:pt x="338" y="266"/>
                    </a:lnTo>
                    <a:lnTo>
                      <a:pt x="340" y="268"/>
                    </a:lnTo>
                    <a:lnTo>
                      <a:pt x="338" y="268"/>
                    </a:lnTo>
                    <a:lnTo>
                      <a:pt x="328" y="268"/>
                    </a:lnTo>
                    <a:lnTo>
                      <a:pt x="328" y="268"/>
                    </a:lnTo>
                    <a:lnTo>
                      <a:pt x="296" y="268"/>
                    </a:lnTo>
                    <a:lnTo>
                      <a:pt x="282" y="264"/>
                    </a:lnTo>
                    <a:lnTo>
                      <a:pt x="266" y="256"/>
                    </a:lnTo>
                    <a:lnTo>
                      <a:pt x="266" y="256"/>
                    </a:lnTo>
                    <a:lnTo>
                      <a:pt x="250" y="248"/>
                    </a:lnTo>
                    <a:lnTo>
                      <a:pt x="240" y="244"/>
                    </a:lnTo>
                    <a:lnTo>
                      <a:pt x="232" y="240"/>
                    </a:lnTo>
                    <a:lnTo>
                      <a:pt x="224" y="240"/>
                    </a:lnTo>
                    <a:lnTo>
                      <a:pt x="224" y="240"/>
                    </a:lnTo>
                    <a:lnTo>
                      <a:pt x="220" y="242"/>
                    </a:lnTo>
                    <a:lnTo>
                      <a:pt x="216" y="244"/>
                    </a:lnTo>
                    <a:lnTo>
                      <a:pt x="210" y="248"/>
                    </a:lnTo>
                    <a:lnTo>
                      <a:pt x="206" y="248"/>
                    </a:lnTo>
                    <a:lnTo>
                      <a:pt x="204" y="246"/>
                    </a:lnTo>
                    <a:lnTo>
                      <a:pt x="202" y="242"/>
                    </a:lnTo>
                    <a:lnTo>
                      <a:pt x="200" y="232"/>
                    </a:lnTo>
                    <a:lnTo>
                      <a:pt x="200" y="232"/>
                    </a:lnTo>
                    <a:lnTo>
                      <a:pt x="196" y="208"/>
                    </a:lnTo>
                    <a:lnTo>
                      <a:pt x="188" y="190"/>
                    </a:lnTo>
                    <a:lnTo>
                      <a:pt x="188" y="190"/>
                    </a:lnTo>
                    <a:lnTo>
                      <a:pt x="180" y="176"/>
                    </a:lnTo>
                    <a:lnTo>
                      <a:pt x="172" y="166"/>
                    </a:lnTo>
                    <a:lnTo>
                      <a:pt x="168" y="164"/>
                    </a:lnTo>
                    <a:lnTo>
                      <a:pt x="164" y="162"/>
                    </a:lnTo>
                    <a:lnTo>
                      <a:pt x="158" y="162"/>
                    </a:lnTo>
                    <a:lnTo>
                      <a:pt x="150" y="164"/>
                    </a:lnTo>
                    <a:lnTo>
                      <a:pt x="150" y="164"/>
                    </a:lnTo>
                    <a:lnTo>
                      <a:pt x="138" y="170"/>
                    </a:lnTo>
                    <a:lnTo>
                      <a:pt x="132" y="176"/>
                    </a:lnTo>
                    <a:lnTo>
                      <a:pt x="128" y="176"/>
                    </a:lnTo>
                    <a:lnTo>
                      <a:pt x="124" y="176"/>
                    </a:lnTo>
                    <a:lnTo>
                      <a:pt x="110" y="172"/>
                    </a:lnTo>
                    <a:lnTo>
                      <a:pt x="110" y="172"/>
                    </a:lnTo>
                    <a:lnTo>
                      <a:pt x="88" y="162"/>
                    </a:lnTo>
                    <a:lnTo>
                      <a:pt x="68" y="154"/>
                    </a:lnTo>
                    <a:lnTo>
                      <a:pt x="48" y="150"/>
                    </a:lnTo>
                    <a:lnTo>
                      <a:pt x="40" y="148"/>
                    </a:lnTo>
                    <a:lnTo>
                      <a:pt x="34" y="148"/>
                    </a:lnTo>
                    <a:lnTo>
                      <a:pt x="34" y="148"/>
                    </a:lnTo>
                    <a:lnTo>
                      <a:pt x="20" y="154"/>
                    </a:lnTo>
                    <a:lnTo>
                      <a:pt x="8" y="164"/>
                    </a:lnTo>
                    <a:lnTo>
                      <a:pt x="0" y="172"/>
                    </a:lnTo>
                    <a:lnTo>
                      <a:pt x="0" y="174"/>
                    </a:lnTo>
                    <a:lnTo>
                      <a:pt x="2" y="176"/>
                    </a:lnTo>
                    <a:lnTo>
                      <a:pt x="2" y="176"/>
                    </a:lnTo>
                    <a:lnTo>
                      <a:pt x="8" y="174"/>
                    </a:lnTo>
                    <a:lnTo>
                      <a:pt x="12" y="172"/>
                    </a:lnTo>
                    <a:lnTo>
                      <a:pt x="16" y="170"/>
                    </a:lnTo>
                    <a:lnTo>
                      <a:pt x="26" y="174"/>
                    </a:lnTo>
                    <a:lnTo>
                      <a:pt x="26" y="174"/>
                    </a:lnTo>
                    <a:lnTo>
                      <a:pt x="42" y="182"/>
                    </a:lnTo>
                    <a:lnTo>
                      <a:pt x="56" y="192"/>
                    </a:lnTo>
                    <a:lnTo>
                      <a:pt x="60" y="196"/>
                    </a:lnTo>
                    <a:lnTo>
                      <a:pt x="64" y="202"/>
                    </a:lnTo>
                    <a:lnTo>
                      <a:pt x="64" y="208"/>
                    </a:lnTo>
                    <a:lnTo>
                      <a:pt x="62" y="216"/>
                    </a:lnTo>
                    <a:lnTo>
                      <a:pt x="62" y="216"/>
                    </a:lnTo>
                    <a:lnTo>
                      <a:pt x="54" y="230"/>
                    </a:lnTo>
                    <a:lnTo>
                      <a:pt x="46" y="240"/>
                    </a:lnTo>
                    <a:lnTo>
                      <a:pt x="42" y="244"/>
                    </a:lnTo>
                    <a:lnTo>
                      <a:pt x="38" y="248"/>
                    </a:lnTo>
                    <a:lnTo>
                      <a:pt x="32" y="248"/>
                    </a:lnTo>
                    <a:lnTo>
                      <a:pt x="24" y="250"/>
                    </a:lnTo>
                    <a:lnTo>
                      <a:pt x="24" y="250"/>
                    </a:lnTo>
                    <a:lnTo>
                      <a:pt x="14" y="250"/>
                    </a:lnTo>
                    <a:lnTo>
                      <a:pt x="14" y="252"/>
                    </a:lnTo>
                    <a:lnTo>
                      <a:pt x="16" y="254"/>
                    </a:lnTo>
                    <a:lnTo>
                      <a:pt x="24" y="260"/>
                    </a:lnTo>
                    <a:lnTo>
                      <a:pt x="38" y="270"/>
                    </a:lnTo>
                    <a:lnTo>
                      <a:pt x="38" y="270"/>
                    </a:lnTo>
                    <a:lnTo>
                      <a:pt x="78" y="298"/>
                    </a:lnTo>
                    <a:lnTo>
                      <a:pt x="98" y="316"/>
                    </a:lnTo>
                    <a:lnTo>
                      <a:pt x="112" y="330"/>
                    </a:lnTo>
                    <a:lnTo>
                      <a:pt x="112" y="330"/>
                    </a:lnTo>
                    <a:lnTo>
                      <a:pt x="120" y="342"/>
                    </a:lnTo>
                    <a:lnTo>
                      <a:pt x="124" y="354"/>
                    </a:lnTo>
                    <a:lnTo>
                      <a:pt x="130" y="370"/>
                    </a:lnTo>
                    <a:lnTo>
                      <a:pt x="144" y="390"/>
                    </a:lnTo>
                    <a:lnTo>
                      <a:pt x="144" y="390"/>
                    </a:lnTo>
                    <a:lnTo>
                      <a:pt x="152" y="400"/>
                    </a:lnTo>
                    <a:lnTo>
                      <a:pt x="160" y="406"/>
                    </a:lnTo>
                    <a:lnTo>
                      <a:pt x="176" y="414"/>
                    </a:lnTo>
                    <a:lnTo>
                      <a:pt x="182" y="418"/>
                    </a:lnTo>
                    <a:lnTo>
                      <a:pt x="188" y="422"/>
                    </a:lnTo>
                    <a:lnTo>
                      <a:pt x="192" y="428"/>
                    </a:lnTo>
                    <a:lnTo>
                      <a:pt x="196" y="436"/>
                    </a:lnTo>
                    <a:lnTo>
                      <a:pt x="196" y="436"/>
                    </a:lnTo>
                    <a:lnTo>
                      <a:pt x="208" y="476"/>
                    </a:lnTo>
                    <a:lnTo>
                      <a:pt x="210" y="484"/>
                    </a:lnTo>
                    <a:lnTo>
                      <a:pt x="210" y="492"/>
                    </a:lnTo>
                    <a:lnTo>
                      <a:pt x="208" y="502"/>
                    </a:lnTo>
                    <a:lnTo>
                      <a:pt x="206" y="510"/>
                    </a:lnTo>
                    <a:lnTo>
                      <a:pt x="206" y="510"/>
                    </a:lnTo>
                    <a:lnTo>
                      <a:pt x="202" y="516"/>
                    </a:lnTo>
                    <a:lnTo>
                      <a:pt x="198" y="522"/>
                    </a:lnTo>
                    <a:lnTo>
                      <a:pt x="192" y="530"/>
                    </a:lnTo>
                    <a:lnTo>
                      <a:pt x="190" y="534"/>
                    </a:lnTo>
                    <a:lnTo>
                      <a:pt x="192" y="538"/>
                    </a:lnTo>
                    <a:lnTo>
                      <a:pt x="200" y="556"/>
                    </a:lnTo>
                    <a:lnTo>
                      <a:pt x="200" y="556"/>
                    </a:lnTo>
                    <a:lnTo>
                      <a:pt x="214" y="574"/>
                    </a:lnTo>
                    <a:lnTo>
                      <a:pt x="226" y="588"/>
                    </a:lnTo>
                    <a:lnTo>
                      <a:pt x="234" y="604"/>
                    </a:lnTo>
                    <a:lnTo>
                      <a:pt x="244" y="626"/>
                    </a:lnTo>
                    <a:lnTo>
                      <a:pt x="244" y="626"/>
                    </a:lnTo>
                    <a:lnTo>
                      <a:pt x="248" y="638"/>
                    </a:lnTo>
                    <a:lnTo>
                      <a:pt x="252" y="648"/>
                    </a:lnTo>
                    <a:lnTo>
                      <a:pt x="262" y="666"/>
                    </a:lnTo>
                    <a:lnTo>
                      <a:pt x="264" y="676"/>
                    </a:lnTo>
                    <a:lnTo>
                      <a:pt x="266" y="690"/>
                    </a:lnTo>
                    <a:lnTo>
                      <a:pt x="266" y="708"/>
                    </a:lnTo>
                    <a:lnTo>
                      <a:pt x="262" y="732"/>
                    </a:lnTo>
                    <a:lnTo>
                      <a:pt x="262" y="732"/>
                    </a:lnTo>
                    <a:lnTo>
                      <a:pt x="258" y="758"/>
                    </a:lnTo>
                    <a:lnTo>
                      <a:pt x="250" y="784"/>
                    </a:lnTo>
                    <a:lnTo>
                      <a:pt x="236" y="836"/>
                    </a:lnTo>
                    <a:lnTo>
                      <a:pt x="224" y="882"/>
                    </a:lnTo>
                    <a:lnTo>
                      <a:pt x="220" y="902"/>
                    </a:lnTo>
                    <a:lnTo>
                      <a:pt x="220" y="918"/>
                    </a:lnTo>
                    <a:lnTo>
                      <a:pt x="220" y="918"/>
                    </a:lnTo>
                    <a:lnTo>
                      <a:pt x="224" y="944"/>
                    </a:lnTo>
                    <a:lnTo>
                      <a:pt x="226" y="966"/>
                    </a:lnTo>
                    <a:lnTo>
                      <a:pt x="226" y="976"/>
                    </a:lnTo>
                    <a:lnTo>
                      <a:pt x="224" y="986"/>
                    </a:lnTo>
                    <a:lnTo>
                      <a:pt x="218" y="998"/>
                    </a:lnTo>
                    <a:lnTo>
                      <a:pt x="212" y="1012"/>
                    </a:lnTo>
                    <a:lnTo>
                      <a:pt x="212" y="1012"/>
                    </a:lnTo>
                    <a:lnTo>
                      <a:pt x="182" y="1058"/>
                    </a:lnTo>
                    <a:lnTo>
                      <a:pt x="170" y="1074"/>
                    </a:lnTo>
                    <a:lnTo>
                      <a:pt x="158" y="1086"/>
                    </a:lnTo>
                    <a:lnTo>
                      <a:pt x="158" y="1086"/>
                    </a:lnTo>
                    <a:lnTo>
                      <a:pt x="138" y="1104"/>
                    </a:lnTo>
                    <a:lnTo>
                      <a:pt x="128" y="1112"/>
                    </a:lnTo>
                    <a:lnTo>
                      <a:pt x="128" y="1112"/>
                    </a:lnTo>
                    <a:lnTo>
                      <a:pt x="124" y="1116"/>
                    </a:lnTo>
                    <a:lnTo>
                      <a:pt x="124" y="1118"/>
                    </a:lnTo>
                    <a:lnTo>
                      <a:pt x="124" y="1120"/>
                    </a:lnTo>
                    <a:lnTo>
                      <a:pt x="132" y="1132"/>
                    </a:lnTo>
                    <a:lnTo>
                      <a:pt x="154" y="1154"/>
                    </a:lnTo>
                    <a:lnTo>
                      <a:pt x="154" y="1154"/>
                    </a:lnTo>
                    <a:lnTo>
                      <a:pt x="170" y="1166"/>
                    </a:lnTo>
                    <a:lnTo>
                      <a:pt x="180" y="1176"/>
                    </a:lnTo>
                    <a:lnTo>
                      <a:pt x="200" y="1188"/>
                    </a:lnTo>
                    <a:lnTo>
                      <a:pt x="218" y="1202"/>
                    </a:lnTo>
                    <a:lnTo>
                      <a:pt x="228" y="1210"/>
                    </a:lnTo>
                    <a:lnTo>
                      <a:pt x="240" y="1224"/>
                    </a:lnTo>
                    <a:lnTo>
                      <a:pt x="240" y="1224"/>
                    </a:lnTo>
                    <a:lnTo>
                      <a:pt x="262" y="1246"/>
                    </a:lnTo>
                    <a:lnTo>
                      <a:pt x="274" y="1258"/>
                    </a:lnTo>
                    <a:lnTo>
                      <a:pt x="286" y="1264"/>
                    </a:lnTo>
                    <a:lnTo>
                      <a:pt x="298" y="1270"/>
                    </a:lnTo>
                    <a:lnTo>
                      <a:pt x="298" y="1270"/>
                    </a:lnTo>
                    <a:lnTo>
                      <a:pt x="308" y="1274"/>
                    </a:lnTo>
                    <a:lnTo>
                      <a:pt x="316" y="1278"/>
                    </a:lnTo>
                    <a:lnTo>
                      <a:pt x="340" y="1280"/>
                    </a:lnTo>
                    <a:lnTo>
                      <a:pt x="352" y="1284"/>
                    </a:lnTo>
                    <a:lnTo>
                      <a:pt x="366" y="1288"/>
                    </a:lnTo>
                    <a:lnTo>
                      <a:pt x="382" y="1294"/>
                    </a:lnTo>
                    <a:lnTo>
                      <a:pt x="400" y="1302"/>
                    </a:lnTo>
                    <a:lnTo>
                      <a:pt x="400" y="1302"/>
                    </a:lnTo>
                    <a:lnTo>
                      <a:pt x="428" y="1320"/>
                    </a:lnTo>
                    <a:lnTo>
                      <a:pt x="448" y="1334"/>
                    </a:lnTo>
                    <a:lnTo>
                      <a:pt x="466" y="1350"/>
                    </a:lnTo>
                    <a:lnTo>
                      <a:pt x="484" y="1370"/>
                    </a:lnTo>
                    <a:lnTo>
                      <a:pt x="484" y="1370"/>
                    </a:lnTo>
                    <a:lnTo>
                      <a:pt x="490" y="1376"/>
                    </a:lnTo>
                    <a:lnTo>
                      <a:pt x="500" y="1382"/>
                    </a:lnTo>
                    <a:lnTo>
                      <a:pt x="522" y="1392"/>
                    </a:lnTo>
                    <a:lnTo>
                      <a:pt x="548" y="1402"/>
                    </a:lnTo>
                    <a:lnTo>
                      <a:pt x="576" y="1410"/>
                    </a:lnTo>
                    <a:lnTo>
                      <a:pt x="624" y="1420"/>
                    </a:lnTo>
                    <a:lnTo>
                      <a:pt x="646" y="1424"/>
                    </a:lnTo>
                    <a:lnTo>
                      <a:pt x="646" y="1424"/>
                    </a:lnTo>
                    <a:lnTo>
                      <a:pt x="642" y="1400"/>
                    </a:lnTo>
                    <a:lnTo>
                      <a:pt x="642" y="1380"/>
                    </a:lnTo>
                    <a:lnTo>
                      <a:pt x="642" y="1370"/>
                    </a:lnTo>
                    <a:lnTo>
                      <a:pt x="644" y="1362"/>
                    </a:lnTo>
                    <a:lnTo>
                      <a:pt x="644" y="1362"/>
                    </a:lnTo>
                    <a:lnTo>
                      <a:pt x="646" y="1354"/>
                    </a:lnTo>
                    <a:lnTo>
                      <a:pt x="644" y="1346"/>
                    </a:lnTo>
                    <a:lnTo>
                      <a:pt x="644" y="1340"/>
                    </a:lnTo>
                    <a:lnTo>
                      <a:pt x="642" y="1334"/>
                    </a:lnTo>
                    <a:lnTo>
                      <a:pt x="646" y="1328"/>
                    </a:lnTo>
                    <a:lnTo>
                      <a:pt x="652" y="1320"/>
                    </a:lnTo>
                    <a:lnTo>
                      <a:pt x="666" y="1310"/>
                    </a:lnTo>
                    <a:lnTo>
                      <a:pt x="686" y="1300"/>
                    </a:lnTo>
                    <a:lnTo>
                      <a:pt x="686" y="1300"/>
                    </a:lnTo>
                    <a:lnTo>
                      <a:pt x="730" y="1282"/>
                    </a:lnTo>
                    <a:lnTo>
                      <a:pt x="750" y="1274"/>
                    </a:lnTo>
                    <a:lnTo>
                      <a:pt x="764" y="1270"/>
                    </a:lnTo>
                    <a:lnTo>
                      <a:pt x="778" y="1268"/>
                    </a:lnTo>
                    <a:lnTo>
                      <a:pt x="788" y="1270"/>
                    </a:lnTo>
                    <a:lnTo>
                      <a:pt x="798" y="1272"/>
                    </a:lnTo>
                    <a:lnTo>
                      <a:pt x="804" y="1278"/>
                    </a:lnTo>
                    <a:lnTo>
                      <a:pt x="804" y="1278"/>
                    </a:lnTo>
                    <a:lnTo>
                      <a:pt x="812" y="1292"/>
                    </a:lnTo>
                    <a:lnTo>
                      <a:pt x="822" y="1298"/>
                    </a:lnTo>
                    <a:lnTo>
                      <a:pt x="844" y="1312"/>
                    </a:lnTo>
                    <a:lnTo>
                      <a:pt x="844" y="1312"/>
                    </a:lnTo>
                    <a:lnTo>
                      <a:pt x="876" y="1330"/>
                    </a:lnTo>
                    <a:lnTo>
                      <a:pt x="894" y="1340"/>
                    </a:lnTo>
                    <a:lnTo>
                      <a:pt x="914" y="1354"/>
                    </a:lnTo>
                    <a:lnTo>
                      <a:pt x="914" y="1354"/>
                    </a:lnTo>
                    <a:lnTo>
                      <a:pt x="924" y="1362"/>
                    </a:lnTo>
                    <a:lnTo>
                      <a:pt x="930" y="1370"/>
                    </a:lnTo>
                    <a:lnTo>
                      <a:pt x="936" y="1380"/>
                    </a:lnTo>
                    <a:lnTo>
                      <a:pt x="940" y="1384"/>
                    </a:lnTo>
                    <a:lnTo>
                      <a:pt x="948" y="1386"/>
                    </a:lnTo>
                    <a:lnTo>
                      <a:pt x="962" y="1386"/>
                    </a:lnTo>
                    <a:lnTo>
                      <a:pt x="982" y="1384"/>
                    </a:lnTo>
                    <a:lnTo>
                      <a:pt x="982" y="1384"/>
                    </a:lnTo>
                    <a:lnTo>
                      <a:pt x="1002" y="1380"/>
                    </a:lnTo>
                    <a:lnTo>
                      <a:pt x="1020" y="1374"/>
                    </a:lnTo>
                    <a:lnTo>
                      <a:pt x="1034" y="1368"/>
                    </a:lnTo>
                    <a:lnTo>
                      <a:pt x="1046" y="1360"/>
                    </a:lnTo>
                    <a:lnTo>
                      <a:pt x="1064" y="1346"/>
                    </a:lnTo>
                    <a:lnTo>
                      <a:pt x="1072" y="1340"/>
                    </a:lnTo>
                    <a:lnTo>
                      <a:pt x="1080" y="1334"/>
                    </a:lnTo>
                    <a:lnTo>
                      <a:pt x="1080" y="1334"/>
                    </a:lnTo>
                    <a:lnTo>
                      <a:pt x="1098" y="1324"/>
                    </a:lnTo>
                    <a:lnTo>
                      <a:pt x="1110" y="1318"/>
                    </a:lnTo>
                    <a:lnTo>
                      <a:pt x="1122" y="1316"/>
                    </a:lnTo>
                    <a:lnTo>
                      <a:pt x="1130" y="1314"/>
                    </a:lnTo>
                    <a:lnTo>
                      <a:pt x="1130" y="1314"/>
                    </a:lnTo>
                    <a:lnTo>
                      <a:pt x="1138" y="1312"/>
                    </a:lnTo>
                    <a:lnTo>
                      <a:pt x="1144" y="1310"/>
                    </a:lnTo>
                    <a:lnTo>
                      <a:pt x="1148" y="1306"/>
                    </a:lnTo>
                    <a:lnTo>
                      <a:pt x="1148" y="1306"/>
                    </a:lnTo>
                    <a:lnTo>
                      <a:pt x="1142" y="1290"/>
                    </a:lnTo>
                    <a:lnTo>
                      <a:pt x="1134" y="1276"/>
                    </a:lnTo>
                    <a:lnTo>
                      <a:pt x="1128" y="1264"/>
                    </a:lnTo>
                    <a:lnTo>
                      <a:pt x="1128" y="1264"/>
                    </a:lnTo>
                    <a:lnTo>
                      <a:pt x="1122" y="1260"/>
                    </a:lnTo>
                    <a:lnTo>
                      <a:pt x="1118" y="1256"/>
                    </a:lnTo>
                    <a:lnTo>
                      <a:pt x="1108" y="1250"/>
                    </a:lnTo>
                    <a:lnTo>
                      <a:pt x="1102" y="1244"/>
                    </a:lnTo>
                    <a:lnTo>
                      <a:pt x="1100" y="1236"/>
                    </a:lnTo>
                    <a:lnTo>
                      <a:pt x="1096" y="1226"/>
                    </a:lnTo>
                    <a:lnTo>
                      <a:pt x="1094" y="1212"/>
                    </a:lnTo>
                    <a:lnTo>
                      <a:pt x="1094" y="1212"/>
                    </a:lnTo>
                    <a:lnTo>
                      <a:pt x="1092" y="1164"/>
                    </a:lnTo>
                    <a:lnTo>
                      <a:pt x="1092" y="1150"/>
                    </a:lnTo>
                    <a:lnTo>
                      <a:pt x="1094" y="1134"/>
                    </a:lnTo>
                    <a:lnTo>
                      <a:pt x="1094" y="1134"/>
                    </a:lnTo>
                    <a:lnTo>
                      <a:pt x="1094" y="1120"/>
                    </a:lnTo>
                    <a:lnTo>
                      <a:pt x="1092" y="1108"/>
                    </a:lnTo>
                    <a:lnTo>
                      <a:pt x="1090" y="1098"/>
                    </a:lnTo>
                    <a:lnTo>
                      <a:pt x="1090" y="1086"/>
                    </a:lnTo>
                    <a:lnTo>
                      <a:pt x="1090" y="1086"/>
                    </a:lnTo>
                    <a:lnTo>
                      <a:pt x="1092" y="1082"/>
                    </a:lnTo>
                    <a:lnTo>
                      <a:pt x="1094" y="1078"/>
                    </a:lnTo>
                    <a:lnTo>
                      <a:pt x="1102" y="1072"/>
                    </a:lnTo>
                    <a:lnTo>
                      <a:pt x="1106" y="1068"/>
                    </a:lnTo>
                    <a:lnTo>
                      <a:pt x="1108" y="1062"/>
                    </a:lnTo>
                    <a:lnTo>
                      <a:pt x="1110" y="1056"/>
                    </a:lnTo>
                    <a:lnTo>
                      <a:pt x="1108" y="1048"/>
                    </a:lnTo>
                    <a:lnTo>
                      <a:pt x="1108" y="1048"/>
                    </a:lnTo>
                    <a:lnTo>
                      <a:pt x="1108" y="1026"/>
                    </a:lnTo>
                    <a:lnTo>
                      <a:pt x="1108" y="1002"/>
                    </a:lnTo>
                    <a:lnTo>
                      <a:pt x="1112" y="974"/>
                    </a:lnTo>
                    <a:lnTo>
                      <a:pt x="1112" y="974"/>
                    </a:lnTo>
                    <a:lnTo>
                      <a:pt x="1104" y="960"/>
                    </a:lnTo>
                    <a:lnTo>
                      <a:pt x="1098" y="946"/>
                    </a:lnTo>
                    <a:lnTo>
                      <a:pt x="1096" y="928"/>
                    </a:lnTo>
                    <a:lnTo>
                      <a:pt x="1096" y="928"/>
                    </a:lnTo>
                    <a:lnTo>
                      <a:pt x="1096" y="910"/>
                    </a:lnTo>
                    <a:lnTo>
                      <a:pt x="1096" y="892"/>
                    </a:lnTo>
                    <a:lnTo>
                      <a:pt x="1094" y="886"/>
                    </a:lnTo>
                    <a:lnTo>
                      <a:pt x="1092" y="880"/>
                    </a:lnTo>
                    <a:lnTo>
                      <a:pt x="1088" y="876"/>
                    </a:lnTo>
                    <a:lnTo>
                      <a:pt x="1080" y="876"/>
                    </a:lnTo>
                    <a:lnTo>
                      <a:pt x="1080" y="876"/>
                    </a:lnTo>
                    <a:lnTo>
                      <a:pt x="1072" y="874"/>
                    </a:lnTo>
                    <a:lnTo>
                      <a:pt x="1064" y="872"/>
                    </a:lnTo>
                    <a:lnTo>
                      <a:pt x="1058" y="868"/>
                    </a:lnTo>
                    <a:lnTo>
                      <a:pt x="1052" y="864"/>
                    </a:lnTo>
                    <a:lnTo>
                      <a:pt x="1046" y="860"/>
                    </a:lnTo>
                    <a:lnTo>
                      <a:pt x="1044" y="854"/>
                    </a:lnTo>
                    <a:lnTo>
                      <a:pt x="1042" y="848"/>
                    </a:lnTo>
                    <a:lnTo>
                      <a:pt x="1042" y="842"/>
                    </a:lnTo>
                    <a:lnTo>
                      <a:pt x="1042" y="842"/>
                    </a:lnTo>
                    <a:lnTo>
                      <a:pt x="1042" y="832"/>
                    </a:lnTo>
                    <a:lnTo>
                      <a:pt x="1046" y="822"/>
                    </a:lnTo>
                    <a:lnTo>
                      <a:pt x="1054" y="806"/>
                    </a:lnTo>
                    <a:lnTo>
                      <a:pt x="1074" y="784"/>
                    </a:lnTo>
                    <a:lnTo>
                      <a:pt x="1074" y="784"/>
                    </a:lnTo>
                    <a:lnTo>
                      <a:pt x="1090" y="764"/>
                    </a:lnTo>
                    <a:lnTo>
                      <a:pt x="1098" y="754"/>
                    </a:lnTo>
                    <a:lnTo>
                      <a:pt x="1106" y="746"/>
                    </a:lnTo>
                    <a:lnTo>
                      <a:pt x="1122" y="730"/>
                    </a:lnTo>
                    <a:lnTo>
                      <a:pt x="1122" y="730"/>
                    </a:lnTo>
                    <a:lnTo>
                      <a:pt x="1142" y="710"/>
                    </a:lnTo>
                    <a:lnTo>
                      <a:pt x="1158" y="696"/>
                    </a:lnTo>
                    <a:lnTo>
                      <a:pt x="1172" y="686"/>
                    </a:lnTo>
                    <a:lnTo>
                      <a:pt x="1172" y="686"/>
                    </a:lnTo>
                    <a:lnTo>
                      <a:pt x="1194" y="622"/>
                    </a:lnTo>
                    <a:lnTo>
                      <a:pt x="1194" y="622"/>
                    </a:lnTo>
                    <a:lnTo>
                      <a:pt x="1196" y="606"/>
                    </a:lnTo>
                    <a:lnTo>
                      <a:pt x="1198" y="590"/>
                    </a:lnTo>
                    <a:lnTo>
                      <a:pt x="1198" y="568"/>
                    </a:lnTo>
                    <a:lnTo>
                      <a:pt x="1198" y="568"/>
                    </a:lnTo>
                    <a:lnTo>
                      <a:pt x="1200" y="560"/>
                    </a:lnTo>
                    <a:lnTo>
                      <a:pt x="1206" y="550"/>
                    </a:lnTo>
                    <a:lnTo>
                      <a:pt x="1212" y="542"/>
                    </a:lnTo>
                    <a:lnTo>
                      <a:pt x="1218" y="534"/>
                    </a:lnTo>
                    <a:lnTo>
                      <a:pt x="1218" y="534"/>
                    </a:lnTo>
                    <a:lnTo>
                      <a:pt x="1272" y="494"/>
                    </a:lnTo>
                    <a:lnTo>
                      <a:pt x="1272" y="494"/>
                    </a:lnTo>
                    <a:lnTo>
                      <a:pt x="1208" y="464"/>
                    </a:lnTo>
                    <a:lnTo>
                      <a:pt x="1162" y="442"/>
                    </a:lnTo>
                    <a:lnTo>
                      <a:pt x="1136" y="432"/>
                    </a:lnTo>
                    <a:lnTo>
                      <a:pt x="1136" y="432"/>
                    </a:lnTo>
                    <a:lnTo>
                      <a:pt x="1124" y="428"/>
                    </a:lnTo>
                    <a:lnTo>
                      <a:pt x="1120" y="424"/>
                    </a:lnTo>
                    <a:lnTo>
                      <a:pt x="1118" y="420"/>
                    </a:lnTo>
                    <a:lnTo>
                      <a:pt x="1118" y="420"/>
                    </a:lnTo>
                    <a:lnTo>
                      <a:pt x="1106" y="400"/>
                    </a:lnTo>
                    <a:lnTo>
                      <a:pt x="1100" y="390"/>
                    </a:lnTo>
                    <a:lnTo>
                      <a:pt x="1094" y="384"/>
                    </a:lnTo>
                    <a:lnTo>
                      <a:pt x="1094" y="384"/>
                    </a:lnTo>
                    <a:lnTo>
                      <a:pt x="1086" y="376"/>
                    </a:lnTo>
                    <a:lnTo>
                      <a:pt x="1074" y="362"/>
                    </a:lnTo>
                    <a:lnTo>
                      <a:pt x="1060" y="350"/>
                    </a:lnTo>
                    <a:lnTo>
                      <a:pt x="1052" y="342"/>
                    </a:lnTo>
                    <a:lnTo>
                      <a:pt x="1052" y="342"/>
                    </a:lnTo>
                    <a:lnTo>
                      <a:pt x="1040" y="338"/>
                    </a:lnTo>
                    <a:lnTo>
                      <a:pt x="1018" y="328"/>
                    </a:lnTo>
                    <a:lnTo>
                      <a:pt x="1018" y="328"/>
                    </a:lnTo>
                    <a:lnTo>
                      <a:pt x="1000" y="318"/>
                    </a:lnTo>
                    <a:lnTo>
                      <a:pt x="978" y="302"/>
                    </a:lnTo>
                    <a:lnTo>
                      <a:pt x="960" y="288"/>
                    </a:lnTo>
                    <a:lnTo>
                      <a:pt x="952" y="278"/>
                    </a:lnTo>
                    <a:lnTo>
                      <a:pt x="952" y="278"/>
                    </a:lnTo>
                    <a:lnTo>
                      <a:pt x="946" y="268"/>
                    </a:lnTo>
                    <a:lnTo>
                      <a:pt x="938" y="254"/>
                    </a:lnTo>
                    <a:lnTo>
                      <a:pt x="926" y="234"/>
                    </a:lnTo>
                    <a:lnTo>
                      <a:pt x="926" y="234"/>
                    </a:lnTo>
                    <a:lnTo>
                      <a:pt x="906" y="206"/>
                    </a:lnTo>
                    <a:lnTo>
                      <a:pt x="894" y="188"/>
                    </a:lnTo>
                    <a:lnTo>
                      <a:pt x="886" y="176"/>
                    </a:lnTo>
                    <a:lnTo>
                      <a:pt x="886" y="176"/>
                    </a:lnTo>
                    <a:lnTo>
                      <a:pt x="882" y="168"/>
                    </a:lnTo>
                    <a:lnTo>
                      <a:pt x="878" y="162"/>
                    </a:lnTo>
                    <a:lnTo>
                      <a:pt x="866" y="152"/>
                    </a:lnTo>
                    <a:lnTo>
                      <a:pt x="850" y="138"/>
                    </a:lnTo>
                    <a:lnTo>
                      <a:pt x="850" y="138"/>
                    </a:lnTo>
                    <a:lnTo>
                      <a:pt x="840" y="128"/>
                    </a:lnTo>
                    <a:lnTo>
                      <a:pt x="836" y="120"/>
                    </a:lnTo>
                    <a:lnTo>
                      <a:pt x="832" y="110"/>
                    </a:lnTo>
                    <a:lnTo>
                      <a:pt x="832" y="110"/>
                    </a:lnTo>
                    <a:lnTo>
                      <a:pt x="830" y="100"/>
                    </a:lnTo>
                    <a:lnTo>
                      <a:pt x="830" y="90"/>
                    </a:lnTo>
                    <a:lnTo>
                      <a:pt x="828" y="80"/>
                    </a:lnTo>
                    <a:lnTo>
                      <a:pt x="826" y="76"/>
                    </a:lnTo>
                    <a:lnTo>
                      <a:pt x="824" y="74"/>
                    </a:lnTo>
                    <a:lnTo>
                      <a:pt x="824" y="74"/>
                    </a:lnTo>
                    <a:lnTo>
                      <a:pt x="800" y="62"/>
                    </a:lnTo>
                    <a:lnTo>
                      <a:pt x="782" y="56"/>
                    </a:lnTo>
                    <a:lnTo>
                      <a:pt x="782" y="56"/>
                    </a:lnTo>
                    <a:lnTo>
                      <a:pt x="768" y="46"/>
                    </a:lnTo>
                    <a:lnTo>
                      <a:pt x="758" y="38"/>
                    </a:lnTo>
                    <a:lnTo>
                      <a:pt x="756" y="34"/>
                    </a:lnTo>
                    <a:lnTo>
                      <a:pt x="756" y="32"/>
                    </a:lnTo>
                    <a:lnTo>
                      <a:pt x="756" y="32"/>
                    </a:lnTo>
                    <a:lnTo>
                      <a:pt x="764" y="26"/>
                    </a:lnTo>
                    <a:lnTo>
                      <a:pt x="768" y="24"/>
                    </a:lnTo>
                    <a:lnTo>
                      <a:pt x="762" y="18"/>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185" name="Freeform 43">
                <a:extLst>
                  <a:ext uri="{FF2B5EF4-FFF2-40B4-BE49-F238E27FC236}">
                    <a16:creationId xmlns:a16="http://schemas.microsoft.com/office/drawing/2014/main" id="{ACEA24D6-17BB-69BC-4600-1865046EFF65}"/>
                  </a:ext>
                </a:extLst>
              </p:cNvPr>
              <p:cNvSpPr>
                <a:spLocks/>
              </p:cNvSpPr>
              <p:nvPr/>
            </p:nvSpPr>
            <p:spPr bwMode="auto">
              <a:xfrm>
                <a:off x="2692843" y="2427693"/>
                <a:ext cx="494372" cy="594398"/>
              </a:xfrm>
              <a:custGeom>
                <a:avLst/>
                <a:gdLst/>
                <a:ahLst/>
                <a:cxnLst>
                  <a:cxn ang="0">
                    <a:pos x="438" y="292"/>
                  </a:cxn>
                  <a:cxn ang="0">
                    <a:pos x="442" y="324"/>
                  </a:cxn>
                  <a:cxn ang="0">
                    <a:pos x="418" y="370"/>
                  </a:cxn>
                  <a:cxn ang="0">
                    <a:pos x="396" y="436"/>
                  </a:cxn>
                  <a:cxn ang="0">
                    <a:pos x="388" y="476"/>
                  </a:cxn>
                  <a:cxn ang="0">
                    <a:pos x="360" y="500"/>
                  </a:cxn>
                  <a:cxn ang="0">
                    <a:pos x="276" y="520"/>
                  </a:cxn>
                  <a:cxn ang="0">
                    <a:pos x="214" y="512"/>
                  </a:cxn>
                  <a:cxn ang="0">
                    <a:pos x="178" y="516"/>
                  </a:cxn>
                  <a:cxn ang="0">
                    <a:pos x="104" y="540"/>
                  </a:cxn>
                  <a:cxn ang="0">
                    <a:pos x="44" y="530"/>
                  </a:cxn>
                  <a:cxn ang="0">
                    <a:pos x="6" y="510"/>
                  </a:cxn>
                  <a:cxn ang="0">
                    <a:pos x="16" y="496"/>
                  </a:cxn>
                  <a:cxn ang="0">
                    <a:pos x="30" y="478"/>
                  </a:cxn>
                  <a:cxn ang="0">
                    <a:pos x="10" y="452"/>
                  </a:cxn>
                  <a:cxn ang="0">
                    <a:pos x="0" y="416"/>
                  </a:cxn>
                  <a:cxn ang="0">
                    <a:pos x="16" y="394"/>
                  </a:cxn>
                  <a:cxn ang="0">
                    <a:pos x="72" y="350"/>
                  </a:cxn>
                  <a:cxn ang="0">
                    <a:pos x="74" y="328"/>
                  </a:cxn>
                  <a:cxn ang="0">
                    <a:pos x="94" y="326"/>
                  </a:cxn>
                  <a:cxn ang="0">
                    <a:pos x="136" y="292"/>
                  </a:cxn>
                  <a:cxn ang="0">
                    <a:pos x="158" y="278"/>
                  </a:cxn>
                  <a:cxn ang="0">
                    <a:pos x="162" y="250"/>
                  </a:cxn>
                  <a:cxn ang="0">
                    <a:pos x="136" y="220"/>
                  </a:cxn>
                  <a:cxn ang="0">
                    <a:pos x="112" y="198"/>
                  </a:cxn>
                  <a:cxn ang="0">
                    <a:pos x="112" y="164"/>
                  </a:cxn>
                  <a:cxn ang="0">
                    <a:pos x="128" y="150"/>
                  </a:cxn>
                  <a:cxn ang="0">
                    <a:pos x="156" y="136"/>
                  </a:cxn>
                  <a:cxn ang="0">
                    <a:pos x="162" y="120"/>
                  </a:cxn>
                  <a:cxn ang="0">
                    <a:pos x="156" y="100"/>
                  </a:cxn>
                  <a:cxn ang="0">
                    <a:pos x="178" y="74"/>
                  </a:cxn>
                  <a:cxn ang="0">
                    <a:pos x="210" y="64"/>
                  </a:cxn>
                  <a:cxn ang="0">
                    <a:pos x="226" y="72"/>
                  </a:cxn>
                  <a:cxn ang="0">
                    <a:pos x="244" y="96"/>
                  </a:cxn>
                  <a:cxn ang="0">
                    <a:pos x="282" y="110"/>
                  </a:cxn>
                  <a:cxn ang="0">
                    <a:pos x="310" y="106"/>
                  </a:cxn>
                  <a:cxn ang="0">
                    <a:pos x="328" y="90"/>
                  </a:cxn>
                  <a:cxn ang="0">
                    <a:pos x="332" y="76"/>
                  </a:cxn>
                  <a:cxn ang="0">
                    <a:pos x="318" y="58"/>
                  </a:cxn>
                  <a:cxn ang="0">
                    <a:pos x="328" y="38"/>
                  </a:cxn>
                  <a:cxn ang="0">
                    <a:pos x="374" y="2"/>
                  </a:cxn>
                  <a:cxn ang="0">
                    <a:pos x="410" y="4"/>
                  </a:cxn>
                  <a:cxn ang="0">
                    <a:pos x="438" y="14"/>
                  </a:cxn>
                  <a:cxn ang="0">
                    <a:pos x="444" y="34"/>
                  </a:cxn>
                  <a:cxn ang="0">
                    <a:pos x="448" y="58"/>
                  </a:cxn>
                  <a:cxn ang="0">
                    <a:pos x="360" y="130"/>
                  </a:cxn>
                  <a:cxn ang="0">
                    <a:pos x="342" y="140"/>
                  </a:cxn>
                  <a:cxn ang="0">
                    <a:pos x="336" y="156"/>
                  </a:cxn>
                  <a:cxn ang="0">
                    <a:pos x="352" y="182"/>
                  </a:cxn>
                  <a:cxn ang="0">
                    <a:pos x="366" y="186"/>
                  </a:cxn>
                  <a:cxn ang="0">
                    <a:pos x="396" y="174"/>
                  </a:cxn>
                  <a:cxn ang="0">
                    <a:pos x="410" y="180"/>
                  </a:cxn>
                  <a:cxn ang="0">
                    <a:pos x="422" y="222"/>
                  </a:cxn>
                  <a:cxn ang="0">
                    <a:pos x="430" y="286"/>
                  </a:cxn>
                </a:cxnLst>
                <a:rect l="0" t="0" r="r" b="b"/>
                <a:pathLst>
                  <a:path w="454" h="540">
                    <a:moveTo>
                      <a:pt x="430" y="286"/>
                    </a:moveTo>
                    <a:lnTo>
                      <a:pt x="430" y="286"/>
                    </a:lnTo>
                    <a:lnTo>
                      <a:pt x="436" y="288"/>
                    </a:lnTo>
                    <a:lnTo>
                      <a:pt x="438" y="292"/>
                    </a:lnTo>
                    <a:lnTo>
                      <a:pt x="442" y="296"/>
                    </a:lnTo>
                    <a:lnTo>
                      <a:pt x="444" y="304"/>
                    </a:lnTo>
                    <a:lnTo>
                      <a:pt x="446" y="312"/>
                    </a:lnTo>
                    <a:lnTo>
                      <a:pt x="442" y="324"/>
                    </a:lnTo>
                    <a:lnTo>
                      <a:pt x="434" y="338"/>
                    </a:lnTo>
                    <a:lnTo>
                      <a:pt x="434" y="338"/>
                    </a:lnTo>
                    <a:lnTo>
                      <a:pt x="426" y="354"/>
                    </a:lnTo>
                    <a:lnTo>
                      <a:pt x="418" y="370"/>
                    </a:lnTo>
                    <a:lnTo>
                      <a:pt x="408" y="398"/>
                    </a:lnTo>
                    <a:lnTo>
                      <a:pt x="402" y="420"/>
                    </a:lnTo>
                    <a:lnTo>
                      <a:pt x="396" y="436"/>
                    </a:lnTo>
                    <a:lnTo>
                      <a:pt x="396" y="436"/>
                    </a:lnTo>
                    <a:lnTo>
                      <a:pt x="394" y="444"/>
                    </a:lnTo>
                    <a:lnTo>
                      <a:pt x="394" y="450"/>
                    </a:lnTo>
                    <a:lnTo>
                      <a:pt x="390" y="466"/>
                    </a:lnTo>
                    <a:lnTo>
                      <a:pt x="388" y="476"/>
                    </a:lnTo>
                    <a:lnTo>
                      <a:pt x="382" y="484"/>
                    </a:lnTo>
                    <a:lnTo>
                      <a:pt x="374" y="492"/>
                    </a:lnTo>
                    <a:lnTo>
                      <a:pt x="360" y="500"/>
                    </a:lnTo>
                    <a:lnTo>
                      <a:pt x="360" y="500"/>
                    </a:lnTo>
                    <a:lnTo>
                      <a:pt x="336" y="510"/>
                    </a:lnTo>
                    <a:lnTo>
                      <a:pt x="316" y="518"/>
                    </a:lnTo>
                    <a:lnTo>
                      <a:pt x="300" y="520"/>
                    </a:lnTo>
                    <a:lnTo>
                      <a:pt x="276" y="520"/>
                    </a:lnTo>
                    <a:lnTo>
                      <a:pt x="276" y="520"/>
                    </a:lnTo>
                    <a:lnTo>
                      <a:pt x="252" y="518"/>
                    </a:lnTo>
                    <a:lnTo>
                      <a:pt x="232" y="514"/>
                    </a:lnTo>
                    <a:lnTo>
                      <a:pt x="214" y="512"/>
                    </a:lnTo>
                    <a:lnTo>
                      <a:pt x="204" y="512"/>
                    </a:lnTo>
                    <a:lnTo>
                      <a:pt x="192" y="512"/>
                    </a:lnTo>
                    <a:lnTo>
                      <a:pt x="192" y="512"/>
                    </a:lnTo>
                    <a:lnTo>
                      <a:pt x="178" y="516"/>
                    </a:lnTo>
                    <a:lnTo>
                      <a:pt x="164" y="520"/>
                    </a:lnTo>
                    <a:lnTo>
                      <a:pt x="134" y="532"/>
                    </a:lnTo>
                    <a:lnTo>
                      <a:pt x="120" y="536"/>
                    </a:lnTo>
                    <a:lnTo>
                      <a:pt x="104" y="540"/>
                    </a:lnTo>
                    <a:lnTo>
                      <a:pt x="88" y="540"/>
                    </a:lnTo>
                    <a:lnTo>
                      <a:pt x="72" y="538"/>
                    </a:lnTo>
                    <a:lnTo>
                      <a:pt x="72" y="538"/>
                    </a:lnTo>
                    <a:lnTo>
                      <a:pt x="44" y="530"/>
                    </a:lnTo>
                    <a:lnTo>
                      <a:pt x="20" y="524"/>
                    </a:lnTo>
                    <a:lnTo>
                      <a:pt x="12" y="520"/>
                    </a:lnTo>
                    <a:lnTo>
                      <a:pt x="8" y="514"/>
                    </a:lnTo>
                    <a:lnTo>
                      <a:pt x="6" y="510"/>
                    </a:lnTo>
                    <a:lnTo>
                      <a:pt x="6" y="504"/>
                    </a:lnTo>
                    <a:lnTo>
                      <a:pt x="6" y="504"/>
                    </a:lnTo>
                    <a:lnTo>
                      <a:pt x="10" y="500"/>
                    </a:lnTo>
                    <a:lnTo>
                      <a:pt x="16" y="496"/>
                    </a:lnTo>
                    <a:lnTo>
                      <a:pt x="26" y="490"/>
                    </a:lnTo>
                    <a:lnTo>
                      <a:pt x="30" y="486"/>
                    </a:lnTo>
                    <a:lnTo>
                      <a:pt x="30" y="484"/>
                    </a:lnTo>
                    <a:lnTo>
                      <a:pt x="30" y="478"/>
                    </a:lnTo>
                    <a:lnTo>
                      <a:pt x="26" y="472"/>
                    </a:lnTo>
                    <a:lnTo>
                      <a:pt x="26" y="472"/>
                    </a:lnTo>
                    <a:lnTo>
                      <a:pt x="16" y="462"/>
                    </a:lnTo>
                    <a:lnTo>
                      <a:pt x="10" y="452"/>
                    </a:lnTo>
                    <a:lnTo>
                      <a:pt x="6" y="442"/>
                    </a:lnTo>
                    <a:lnTo>
                      <a:pt x="2" y="430"/>
                    </a:lnTo>
                    <a:lnTo>
                      <a:pt x="2" y="430"/>
                    </a:lnTo>
                    <a:lnTo>
                      <a:pt x="0" y="416"/>
                    </a:lnTo>
                    <a:lnTo>
                      <a:pt x="2" y="404"/>
                    </a:lnTo>
                    <a:lnTo>
                      <a:pt x="8" y="398"/>
                    </a:lnTo>
                    <a:lnTo>
                      <a:pt x="16" y="394"/>
                    </a:lnTo>
                    <a:lnTo>
                      <a:pt x="16" y="394"/>
                    </a:lnTo>
                    <a:lnTo>
                      <a:pt x="86" y="374"/>
                    </a:lnTo>
                    <a:lnTo>
                      <a:pt x="86" y="374"/>
                    </a:lnTo>
                    <a:lnTo>
                      <a:pt x="82" y="366"/>
                    </a:lnTo>
                    <a:lnTo>
                      <a:pt x="72" y="350"/>
                    </a:lnTo>
                    <a:lnTo>
                      <a:pt x="70" y="342"/>
                    </a:lnTo>
                    <a:lnTo>
                      <a:pt x="70" y="334"/>
                    </a:lnTo>
                    <a:lnTo>
                      <a:pt x="70" y="332"/>
                    </a:lnTo>
                    <a:lnTo>
                      <a:pt x="74" y="328"/>
                    </a:lnTo>
                    <a:lnTo>
                      <a:pt x="76" y="328"/>
                    </a:lnTo>
                    <a:lnTo>
                      <a:pt x="82" y="326"/>
                    </a:lnTo>
                    <a:lnTo>
                      <a:pt x="82" y="326"/>
                    </a:lnTo>
                    <a:lnTo>
                      <a:pt x="94" y="326"/>
                    </a:lnTo>
                    <a:lnTo>
                      <a:pt x="106" y="320"/>
                    </a:lnTo>
                    <a:lnTo>
                      <a:pt x="114" y="314"/>
                    </a:lnTo>
                    <a:lnTo>
                      <a:pt x="124" y="306"/>
                    </a:lnTo>
                    <a:lnTo>
                      <a:pt x="136" y="292"/>
                    </a:lnTo>
                    <a:lnTo>
                      <a:pt x="140" y="286"/>
                    </a:lnTo>
                    <a:lnTo>
                      <a:pt x="140" y="286"/>
                    </a:lnTo>
                    <a:lnTo>
                      <a:pt x="146" y="284"/>
                    </a:lnTo>
                    <a:lnTo>
                      <a:pt x="158" y="278"/>
                    </a:lnTo>
                    <a:lnTo>
                      <a:pt x="164" y="274"/>
                    </a:lnTo>
                    <a:lnTo>
                      <a:pt x="166" y="268"/>
                    </a:lnTo>
                    <a:lnTo>
                      <a:pt x="166" y="260"/>
                    </a:lnTo>
                    <a:lnTo>
                      <a:pt x="162" y="250"/>
                    </a:lnTo>
                    <a:lnTo>
                      <a:pt x="162" y="250"/>
                    </a:lnTo>
                    <a:lnTo>
                      <a:pt x="150" y="234"/>
                    </a:lnTo>
                    <a:lnTo>
                      <a:pt x="142" y="226"/>
                    </a:lnTo>
                    <a:lnTo>
                      <a:pt x="136" y="220"/>
                    </a:lnTo>
                    <a:lnTo>
                      <a:pt x="122" y="212"/>
                    </a:lnTo>
                    <a:lnTo>
                      <a:pt x="122" y="212"/>
                    </a:lnTo>
                    <a:lnTo>
                      <a:pt x="116" y="206"/>
                    </a:lnTo>
                    <a:lnTo>
                      <a:pt x="112" y="198"/>
                    </a:lnTo>
                    <a:lnTo>
                      <a:pt x="110" y="190"/>
                    </a:lnTo>
                    <a:lnTo>
                      <a:pt x="108" y="182"/>
                    </a:lnTo>
                    <a:lnTo>
                      <a:pt x="110" y="172"/>
                    </a:lnTo>
                    <a:lnTo>
                      <a:pt x="112" y="164"/>
                    </a:lnTo>
                    <a:lnTo>
                      <a:pt x="116" y="158"/>
                    </a:lnTo>
                    <a:lnTo>
                      <a:pt x="120" y="154"/>
                    </a:lnTo>
                    <a:lnTo>
                      <a:pt x="120" y="154"/>
                    </a:lnTo>
                    <a:lnTo>
                      <a:pt x="128" y="150"/>
                    </a:lnTo>
                    <a:lnTo>
                      <a:pt x="140" y="148"/>
                    </a:lnTo>
                    <a:lnTo>
                      <a:pt x="146" y="144"/>
                    </a:lnTo>
                    <a:lnTo>
                      <a:pt x="152" y="142"/>
                    </a:lnTo>
                    <a:lnTo>
                      <a:pt x="156" y="136"/>
                    </a:lnTo>
                    <a:lnTo>
                      <a:pt x="160" y="130"/>
                    </a:lnTo>
                    <a:lnTo>
                      <a:pt x="160" y="130"/>
                    </a:lnTo>
                    <a:lnTo>
                      <a:pt x="162" y="124"/>
                    </a:lnTo>
                    <a:lnTo>
                      <a:pt x="162" y="120"/>
                    </a:lnTo>
                    <a:lnTo>
                      <a:pt x="156" y="114"/>
                    </a:lnTo>
                    <a:lnTo>
                      <a:pt x="154" y="110"/>
                    </a:lnTo>
                    <a:lnTo>
                      <a:pt x="154" y="106"/>
                    </a:lnTo>
                    <a:lnTo>
                      <a:pt x="156" y="100"/>
                    </a:lnTo>
                    <a:lnTo>
                      <a:pt x="162" y="90"/>
                    </a:lnTo>
                    <a:lnTo>
                      <a:pt x="162" y="90"/>
                    </a:lnTo>
                    <a:lnTo>
                      <a:pt x="170" y="80"/>
                    </a:lnTo>
                    <a:lnTo>
                      <a:pt x="178" y="74"/>
                    </a:lnTo>
                    <a:lnTo>
                      <a:pt x="186" y="68"/>
                    </a:lnTo>
                    <a:lnTo>
                      <a:pt x="194" y="64"/>
                    </a:lnTo>
                    <a:lnTo>
                      <a:pt x="202" y="64"/>
                    </a:lnTo>
                    <a:lnTo>
                      <a:pt x="210" y="64"/>
                    </a:lnTo>
                    <a:lnTo>
                      <a:pt x="216" y="66"/>
                    </a:lnTo>
                    <a:lnTo>
                      <a:pt x="222" y="68"/>
                    </a:lnTo>
                    <a:lnTo>
                      <a:pt x="222" y="68"/>
                    </a:lnTo>
                    <a:lnTo>
                      <a:pt x="226" y="72"/>
                    </a:lnTo>
                    <a:lnTo>
                      <a:pt x="228" y="76"/>
                    </a:lnTo>
                    <a:lnTo>
                      <a:pt x="232" y="84"/>
                    </a:lnTo>
                    <a:lnTo>
                      <a:pt x="238" y="92"/>
                    </a:lnTo>
                    <a:lnTo>
                      <a:pt x="244" y="96"/>
                    </a:lnTo>
                    <a:lnTo>
                      <a:pt x="252" y="102"/>
                    </a:lnTo>
                    <a:lnTo>
                      <a:pt x="252" y="102"/>
                    </a:lnTo>
                    <a:lnTo>
                      <a:pt x="270" y="108"/>
                    </a:lnTo>
                    <a:lnTo>
                      <a:pt x="282" y="110"/>
                    </a:lnTo>
                    <a:lnTo>
                      <a:pt x="292" y="110"/>
                    </a:lnTo>
                    <a:lnTo>
                      <a:pt x="302" y="108"/>
                    </a:lnTo>
                    <a:lnTo>
                      <a:pt x="302" y="108"/>
                    </a:lnTo>
                    <a:lnTo>
                      <a:pt x="310" y="106"/>
                    </a:lnTo>
                    <a:lnTo>
                      <a:pt x="316" y="102"/>
                    </a:lnTo>
                    <a:lnTo>
                      <a:pt x="320" y="96"/>
                    </a:lnTo>
                    <a:lnTo>
                      <a:pt x="320" y="96"/>
                    </a:lnTo>
                    <a:lnTo>
                      <a:pt x="328" y="90"/>
                    </a:lnTo>
                    <a:lnTo>
                      <a:pt x="332" y="84"/>
                    </a:lnTo>
                    <a:lnTo>
                      <a:pt x="332" y="80"/>
                    </a:lnTo>
                    <a:lnTo>
                      <a:pt x="332" y="76"/>
                    </a:lnTo>
                    <a:lnTo>
                      <a:pt x="332" y="76"/>
                    </a:lnTo>
                    <a:lnTo>
                      <a:pt x="330" y="72"/>
                    </a:lnTo>
                    <a:lnTo>
                      <a:pt x="326" y="70"/>
                    </a:lnTo>
                    <a:lnTo>
                      <a:pt x="318" y="64"/>
                    </a:lnTo>
                    <a:lnTo>
                      <a:pt x="318" y="58"/>
                    </a:lnTo>
                    <a:lnTo>
                      <a:pt x="318" y="54"/>
                    </a:lnTo>
                    <a:lnTo>
                      <a:pt x="320" y="48"/>
                    </a:lnTo>
                    <a:lnTo>
                      <a:pt x="328" y="38"/>
                    </a:lnTo>
                    <a:lnTo>
                      <a:pt x="328" y="38"/>
                    </a:lnTo>
                    <a:lnTo>
                      <a:pt x="344" y="22"/>
                    </a:lnTo>
                    <a:lnTo>
                      <a:pt x="360" y="8"/>
                    </a:lnTo>
                    <a:lnTo>
                      <a:pt x="368" y="4"/>
                    </a:lnTo>
                    <a:lnTo>
                      <a:pt x="374" y="2"/>
                    </a:lnTo>
                    <a:lnTo>
                      <a:pt x="384" y="0"/>
                    </a:lnTo>
                    <a:lnTo>
                      <a:pt x="392" y="2"/>
                    </a:lnTo>
                    <a:lnTo>
                      <a:pt x="392" y="2"/>
                    </a:lnTo>
                    <a:lnTo>
                      <a:pt x="410" y="4"/>
                    </a:lnTo>
                    <a:lnTo>
                      <a:pt x="424" y="6"/>
                    </a:lnTo>
                    <a:lnTo>
                      <a:pt x="430" y="6"/>
                    </a:lnTo>
                    <a:lnTo>
                      <a:pt x="434" y="10"/>
                    </a:lnTo>
                    <a:lnTo>
                      <a:pt x="438" y="14"/>
                    </a:lnTo>
                    <a:lnTo>
                      <a:pt x="440" y="22"/>
                    </a:lnTo>
                    <a:lnTo>
                      <a:pt x="440" y="22"/>
                    </a:lnTo>
                    <a:lnTo>
                      <a:pt x="442" y="28"/>
                    </a:lnTo>
                    <a:lnTo>
                      <a:pt x="444" y="34"/>
                    </a:lnTo>
                    <a:lnTo>
                      <a:pt x="452" y="42"/>
                    </a:lnTo>
                    <a:lnTo>
                      <a:pt x="454" y="46"/>
                    </a:lnTo>
                    <a:lnTo>
                      <a:pt x="452" y="52"/>
                    </a:lnTo>
                    <a:lnTo>
                      <a:pt x="448" y="58"/>
                    </a:lnTo>
                    <a:lnTo>
                      <a:pt x="440" y="64"/>
                    </a:lnTo>
                    <a:lnTo>
                      <a:pt x="440" y="64"/>
                    </a:lnTo>
                    <a:lnTo>
                      <a:pt x="394" y="102"/>
                    </a:lnTo>
                    <a:lnTo>
                      <a:pt x="360" y="130"/>
                    </a:lnTo>
                    <a:lnTo>
                      <a:pt x="360" y="130"/>
                    </a:lnTo>
                    <a:lnTo>
                      <a:pt x="356" y="134"/>
                    </a:lnTo>
                    <a:lnTo>
                      <a:pt x="352" y="136"/>
                    </a:lnTo>
                    <a:lnTo>
                      <a:pt x="342" y="140"/>
                    </a:lnTo>
                    <a:lnTo>
                      <a:pt x="338" y="142"/>
                    </a:lnTo>
                    <a:lnTo>
                      <a:pt x="336" y="144"/>
                    </a:lnTo>
                    <a:lnTo>
                      <a:pt x="336" y="148"/>
                    </a:lnTo>
                    <a:lnTo>
                      <a:pt x="336" y="156"/>
                    </a:lnTo>
                    <a:lnTo>
                      <a:pt x="336" y="156"/>
                    </a:lnTo>
                    <a:lnTo>
                      <a:pt x="342" y="168"/>
                    </a:lnTo>
                    <a:lnTo>
                      <a:pt x="348" y="178"/>
                    </a:lnTo>
                    <a:lnTo>
                      <a:pt x="352" y="182"/>
                    </a:lnTo>
                    <a:lnTo>
                      <a:pt x="356" y="184"/>
                    </a:lnTo>
                    <a:lnTo>
                      <a:pt x="360" y="186"/>
                    </a:lnTo>
                    <a:lnTo>
                      <a:pt x="366" y="186"/>
                    </a:lnTo>
                    <a:lnTo>
                      <a:pt x="366" y="186"/>
                    </a:lnTo>
                    <a:lnTo>
                      <a:pt x="372" y="184"/>
                    </a:lnTo>
                    <a:lnTo>
                      <a:pt x="378" y="182"/>
                    </a:lnTo>
                    <a:lnTo>
                      <a:pt x="390" y="176"/>
                    </a:lnTo>
                    <a:lnTo>
                      <a:pt x="396" y="174"/>
                    </a:lnTo>
                    <a:lnTo>
                      <a:pt x="402" y="172"/>
                    </a:lnTo>
                    <a:lnTo>
                      <a:pt x="406" y="174"/>
                    </a:lnTo>
                    <a:lnTo>
                      <a:pt x="410" y="180"/>
                    </a:lnTo>
                    <a:lnTo>
                      <a:pt x="410" y="180"/>
                    </a:lnTo>
                    <a:lnTo>
                      <a:pt x="420" y="198"/>
                    </a:lnTo>
                    <a:lnTo>
                      <a:pt x="422" y="206"/>
                    </a:lnTo>
                    <a:lnTo>
                      <a:pt x="422" y="222"/>
                    </a:lnTo>
                    <a:lnTo>
                      <a:pt x="422" y="222"/>
                    </a:lnTo>
                    <a:lnTo>
                      <a:pt x="424" y="244"/>
                    </a:lnTo>
                    <a:lnTo>
                      <a:pt x="426" y="264"/>
                    </a:lnTo>
                    <a:lnTo>
                      <a:pt x="430" y="286"/>
                    </a:lnTo>
                    <a:lnTo>
                      <a:pt x="430" y="286"/>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186" name="Freeform 44">
                <a:extLst>
                  <a:ext uri="{FF2B5EF4-FFF2-40B4-BE49-F238E27FC236}">
                    <a16:creationId xmlns:a16="http://schemas.microsoft.com/office/drawing/2014/main" id="{B38DA470-1A10-927C-25BF-674595905683}"/>
                  </a:ext>
                </a:extLst>
              </p:cNvPr>
              <p:cNvSpPr>
                <a:spLocks/>
              </p:cNvSpPr>
              <p:nvPr/>
            </p:nvSpPr>
            <p:spPr bwMode="auto">
              <a:xfrm>
                <a:off x="3056544" y="2517953"/>
                <a:ext cx="226496" cy="213542"/>
              </a:xfrm>
              <a:custGeom>
                <a:avLst/>
                <a:gdLst/>
                <a:ahLst/>
                <a:cxnLst>
                  <a:cxn ang="0">
                    <a:pos x="120" y="4"/>
                  </a:cxn>
                  <a:cxn ang="0">
                    <a:pos x="134" y="0"/>
                  </a:cxn>
                  <a:cxn ang="0">
                    <a:pos x="144" y="0"/>
                  </a:cxn>
                  <a:cxn ang="0">
                    <a:pos x="162" y="12"/>
                  </a:cxn>
                  <a:cxn ang="0">
                    <a:pos x="170" y="18"/>
                  </a:cxn>
                  <a:cxn ang="0">
                    <a:pos x="182" y="34"/>
                  </a:cxn>
                  <a:cxn ang="0">
                    <a:pos x="192" y="60"/>
                  </a:cxn>
                  <a:cxn ang="0">
                    <a:pos x="194" y="80"/>
                  </a:cxn>
                  <a:cxn ang="0">
                    <a:pos x="200" y="112"/>
                  </a:cxn>
                  <a:cxn ang="0">
                    <a:pos x="208" y="138"/>
                  </a:cxn>
                  <a:cxn ang="0">
                    <a:pos x="208" y="146"/>
                  </a:cxn>
                  <a:cxn ang="0">
                    <a:pos x="202" y="168"/>
                  </a:cxn>
                  <a:cxn ang="0">
                    <a:pos x="184" y="186"/>
                  </a:cxn>
                  <a:cxn ang="0">
                    <a:pos x="168" y="190"/>
                  </a:cxn>
                  <a:cxn ang="0">
                    <a:pos x="122" y="194"/>
                  </a:cxn>
                  <a:cxn ang="0">
                    <a:pos x="114" y="194"/>
                  </a:cxn>
                  <a:cxn ang="0">
                    <a:pos x="94" y="190"/>
                  </a:cxn>
                  <a:cxn ang="0">
                    <a:pos x="90" y="136"/>
                  </a:cxn>
                  <a:cxn ang="0">
                    <a:pos x="88" y="126"/>
                  </a:cxn>
                  <a:cxn ang="0">
                    <a:pos x="76" y="98"/>
                  </a:cxn>
                  <a:cxn ang="0">
                    <a:pos x="72" y="94"/>
                  </a:cxn>
                  <a:cxn ang="0">
                    <a:pos x="62" y="92"/>
                  </a:cxn>
                  <a:cxn ang="0">
                    <a:pos x="40" y="98"/>
                  </a:cxn>
                  <a:cxn ang="0">
                    <a:pos x="20" y="100"/>
                  </a:cxn>
                  <a:cxn ang="0">
                    <a:pos x="14" y="96"/>
                  </a:cxn>
                  <a:cxn ang="0">
                    <a:pos x="6" y="78"/>
                  </a:cxn>
                  <a:cxn ang="0">
                    <a:pos x="0" y="70"/>
                  </a:cxn>
                  <a:cxn ang="0">
                    <a:pos x="8" y="62"/>
                  </a:cxn>
                  <a:cxn ang="0">
                    <a:pos x="24" y="50"/>
                  </a:cxn>
                  <a:cxn ang="0">
                    <a:pos x="76" y="8"/>
                  </a:cxn>
                  <a:cxn ang="0">
                    <a:pos x="86" y="6"/>
                  </a:cxn>
                  <a:cxn ang="0">
                    <a:pos x="104" y="6"/>
                  </a:cxn>
                  <a:cxn ang="0">
                    <a:pos x="110" y="6"/>
                  </a:cxn>
                  <a:cxn ang="0">
                    <a:pos x="120" y="4"/>
                  </a:cxn>
                </a:cxnLst>
                <a:rect l="0" t="0" r="r" b="b"/>
                <a:pathLst>
                  <a:path w="208" h="194">
                    <a:moveTo>
                      <a:pt x="120" y="4"/>
                    </a:moveTo>
                    <a:lnTo>
                      <a:pt x="120" y="4"/>
                    </a:lnTo>
                    <a:lnTo>
                      <a:pt x="128" y="2"/>
                    </a:lnTo>
                    <a:lnTo>
                      <a:pt x="134" y="0"/>
                    </a:lnTo>
                    <a:lnTo>
                      <a:pt x="138" y="0"/>
                    </a:lnTo>
                    <a:lnTo>
                      <a:pt x="144" y="0"/>
                    </a:lnTo>
                    <a:lnTo>
                      <a:pt x="152" y="4"/>
                    </a:lnTo>
                    <a:lnTo>
                      <a:pt x="162" y="12"/>
                    </a:lnTo>
                    <a:lnTo>
                      <a:pt x="162" y="12"/>
                    </a:lnTo>
                    <a:lnTo>
                      <a:pt x="170" y="18"/>
                    </a:lnTo>
                    <a:lnTo>
                      <a:pt x="178" y="26"/>
                    </a:lnTo>
                    <a:lnTo>
                      <a:pt x="182" y="34"/>
                    </a:lnTo>
                    <a:lnTo>
                      <a:pt x="186" y="44"/>
                    </a:lnTo>
                    <a:lnTo>
                      <a:pt x="192" y="60"/>
                    </a:lnTo>
                    <a:lnTo>
                      <a:pt x="194" y="80"/>
                    </a:lnTo>
                    <a:lnTo>
                      <a:pt x="194" y="80"/>
                    </a:lnTo>
                    <a:lnTo>
                      <a:pt x="196" y="98"/>
                    </a:lnTo>
                    <a:lnTo>
                      <a:pt x="200" y="112"/>
                    </a:lnTo>
                    <a:lnTo>
                      <a:pt x="204" y="124"/>
                    </a:lnTo>
                    <a:lnTo>
                      <a:pt x="208" y="138"/>
                    </a:lnTo>
                    <a:lnTo>
                      <a:pt x="208" y="138"/>
                    </a:lnTo>
                    <a:lnTo>
                      <a:pt x="208" y="146"/>
                    </a:lnTo>
                    <a:lnTo>
                      <a:pt x="208" y="154"/>
                    </a:lnTo>
                    <a:lnTo>
                      <a:pt x="202" y="168"/>
                    </a:lnTo>
                    <a:lnTo>
                      <a:pt x="194" y="180"/>
                    </a:lnTo>
                    <a:lnTo>
                      <a:pt x="184" y="186"/>
                    </a:lnTo>
                    <a:lnTo>
                      <a:pt x="184" y="186"/>
                    </a:lnTo>
                    <a:lnTo>
                      <a:pt x="168" y="190"/>
                    </a:lnTo>
                    <a:lnTo>
                      <a:pt x="152" y="192"/>
                    </a:lnTo>
                    <a:lnTo>
                      <a:pt x="122" y="194"/>
                    </a:lnTo>
                    <a:lnTo>
                      <a:pt x="122" y="194"/>
                    </a:lnTo>
                    <a:lnTo>
                      <a:pt x="114" y="194"/>
                    </a:lnTo>
                    <a:lnTo>
                      <a:pt x="104" y="192"/>
                    </a:lnTo>
                    <a:lnTo>
                      <a:pt x="94" y="190"/>
                    </a:lnTo>
                    <a:lnTo>
                      <a:pt x="94" y="190"/>
                    </a:lnTo>
                    <a:lnTo>
                      <a:pt x="90" y="136"/>
                    </a:lnTo>
                    <a:lnTo>
                      <a:pt x="90" y="136"/>
                    </a:lnTo>
                    <a:lnTo>
                      <a:pt x="88" y="126"/>
                    </a:lnTo>
                    <a:lnTo>
                      <a:pt x="82" y="114"/>
                    </a:lnTo>
                    <a:lnTo>
                      <a:pt x="76" y="98"/>
                    </a:lnTo>
                    <a:lnTo>
                      <a:pt x="76" y="98"/>
                    </a:lnTo>
                    <a:lnTo>
                      <a:pt x="72" y="94"/>
                    </a:lnTo>
                    <a:lnTo>
                      <a:pt x="68" y="92"/>
                    </a:lnTo>
                    <a:lnTo>
                      <a:pt x="62" y="92"/>
                    </a:lnTo>
                    <a:lnTo>
                      <a:pt x="62" y="92"/>
                    </a:lnTo>
                    <a:lnTo>
                      <a:pt x="40" y="98"/>
                    </a:lnTo>
                    <a:lnTo>
                      <a:pt x="26" y="100"/>
                    </a:lnTo>
                    <a:lnTo>
                      <a:pt x="20" y="100"/>
                    </a:lnTo>
                    <a:lnTo>
                      <a:pt x="20" y="100"/>
                    </a:lnTo>
                    <a:lnTo>
                      <a:pt x="14" y="96"/>
                    </a:lnTo>
                    <a:lnTo>
                      <a:pt x="12" y="90"/>
                    </a:lnTo>
                    <a:lnTo>
                      <a:pt x="6" y="78"/>
                    </a:lnTo>
                    <a:lnTo>
                      <a:pt x="6" y="78"/>
                    </a:lnTo>
                    <a:lnTo>
                      <a:pt x="0" y="70"/>
                    </a:lnTo>
                    <a:lnTo>
                      <a:pt x="0" y="66"/>
                    </a:lnTo>
                    <a:lnTo>
                      <a:pt x="8" y="62"/>
                    </a:lnTo>
                    <a:lnTo>
                      <a:pt x="8" y="62"/>
                    </a:lnTo>
                    <a:lnTo>
                      <a:pt x="24" y="50"/>
                    </a:lnTo>
                    <a:lnTo>
                      <a:pt x="46" y="32"/>
                    </a:lnTo>
                    <a:lnTo>
                      <a:pt x="76" y="8"/>
                    </a:lnTo>
                    <a:lnTo>
                      <a:pt x="76" y="8"/>
                    </a:lnTo>
                    <a:lnTo>
                      <a:pt x="86" y="6"/>
                    </a:lnTo>
                    <a:lnTo>
                      <a:pt x="94" y="4"/>
                    </a:lnTo>
                    <a:lnTo>
                      <a:pt x="104" y="6"/>
                    </a:lnTo>
                    <a:lnTo>
                      <a:pt x="104" y="6"/>
                    </a:lnTo>
                    <a:lnTo>
                      <a:pt x="110" y="6"/>
                    </a:lnTo>
                    <a:lnTo>
                      <a:pt x="116" y="6"/>
                    </a:lnTo>
                    <a:lnTo>
                      <a:pt x="120" y="4"/>
                    </a:lnTo>
                    <a:lnTo>
                      <a:pt x="120" y="4"/>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187" name="Freeform 45">
                <a:extLst>
                  <a:ext uri="{FF2B5EF4-FFF2-40B4-BE49-F238E27FC236}">
                    <a16:creationId xmlns:a16="http://schemas.microsoft.com/office/drawing/2014/main" id="{76BDFD45-1FCB-BC7A-D413-07AB267164B8}"/>
                  </a:ext>
                </a:extLst>
              </p:cNvPr>
              <p:cNvSpPr>
                <a:spLocks/>
              </p:cNvSpPr>
              <p:nvPr/>
            </p:nvSpPr>
            <p:spPr bwMode="auto">
              <a:xfrm>
                <a:off x="2999920" y="2031428"/>
                <a:ext cx="834117" cy="1538828"/>
              </a:xfrm>
              <a:custGeom>
                <a:avLst/>
                <a:gdLst/>
                <a:ahLst/>
                <a:cxnLst>
                  <a:cxn ang="0">
                    <a:pos x="698" y="1364"/>
                  </a:cxn>
                  <a:cxn ang="0">
                    <a:pos x="572" y="1396"/>
                  </a:cxn>
                  <a:cxn ang="0">
                    <a:pos x="428" y="1352"/>
                  </a:cxn>
                  <a:cxn ang="0">
                    <a:pos x="252" y="1276"/>
                  </a:cxn>
                  <a:cxn ang="0">
                    <a:pos x="182" y="1318"/>
                  </a:cxn>
                  <a:cxn ang="0">
                    <a:pos x="124" y="1280"/>
                  </a:cxn>
                  <a:cxn ang="0">
                    <a:pos x="2" y="1286"/>
                  </a:cxn>
                  <a:cxn ang="0">
                    <a:pos x="112" y="1228"/>
                  </a:cxn>
                  <a:cxn ang="0">
                    <a:pos x="208" y="1168"/>
                  </a:cxn>
                  <a:cxn ang="0">
                    <a:pos x="308" y="1184"/>
                  </a:cxn>
                  <a:cxn ang="0">
                    <a:pos x="272" y="1150"/>
                  </a:cxn>
                  <a:cxn ang="0">
                    <a:pos x="244" y="1100"/>
                  </a:cxn>
                  <a:cxn ang="0">
                    <a:pos x="144" y="1056"/>
                  </a:cxn>
                  <a:cxn ang="0">
                    <a:pos x="132" y="1018"/>
                  </a:cxn>
                  <a:cxn ang="0">
                    <a:pos x="156" y="996"/>
                  </a:cxn>
                  <a:cxn ang="0">
                    <a:pos x="222" y="1010"/>
                  </a:cxn>
                  <a:cxn ang="0">
                    <a:pos x="272" y="954"/>
                  </a:cxn>
                  <a:cxn ang="0">
                    <a:pos x="282" y="904"/>
                  </a:cxn>
                  <a:cxn ang="0">
                    <a:pos x="270" y="858"/>
                  </a:cxn>
                  <a:cxn ang="0">
                    <a:pos x="334" y="854"/>
                  </a:cxn>
                  <a:cxn ang="0">
                    <a:pos x="394" y="830"/>
                  </a:cxn>
                  <a:cxn ang="0">
                    <a:pos x="448" y="758"/>
                  </a:cxn>
                  <a:cxn ang="0">
                    <a:pos x="424" y="634"/>
                  </a:cxn>
                  <a:cxn ang="0">
                    <a:pos x="412" y="608"/>
                  </a:cxn>
                  <a:cxn ang="0">
                    <a:pos x="322" y="576"/>
                  </a:cxn>
                  <a:cxn ang="0">
                    <a:pos x="342" y="502"/>
                  </a:cxn>
                  <a:cxn ang="0">
                    <a:pos x="376" y="442"/>
                  </a:cxn>
                  <a:cxn ang="0">
                    <a:pos x="398" y="414"/>
                  </a:cxn>
                  <a:cxn ang="0">
                    <a:pos x="356" y="396"/>
                  </a:cxn>
                  <a:cxn ang="0">
                    <a:pos x="326" y="348"/>
                  </a:cxn>
                  <a:cxn ang="0">
                    <a:pos x="386" y="270"/>
                  </a:cxn>
                  <a:cxn ang="0">
                    <a:pos x="330" y="276"/>
                  </a:cxn>
                  <a:cxn ang="0">
                    <a:pos x="382" y="200"/>
                  </a:cxn>
                  <a:cxn ang="0">
                    <a:pos x="360" y="154"/>
                  </a:cxn>
                  <a:cxn ang="0">
                    <a:pos x="334" y="98"/>
                  </a:cxn>
                  <a:cxn ang="0">
                    <a:pos x="374" y="82"/>
                  </a:cxn>
                  <a:cxn ang="0">
                    <a:pos x="412" y="94"/>
                  </a:cxn>
                  <a:cxn ang="0">
                    <a:pos x="458" y="84"/>
                  </a:cxn>
                  <a:cxn ang="0">
                    <a:pos x="508" y="2"/>
                  </a:cxn>
                  <a:cxn ang="0">
                    <a:pos x="588" y="26"/>
                  </a:cxn>
                  <a:cxn ang="0">
                    <a:pos x="650" y="54"/>
                  </a:cxn>
                  <a:cxn ang="0">
                    <a:pos x="598" y="112"/>
                  </a:cxn>
                  <a:cxn ang="0">
                    <a:pos x="508" y="154"/>
                  </a:cxn>
                  <a:cxn ang="0">
                    <a:pos x="586" y="170"/>
                  </a:cxn>
                  <a:cxn ang="0">
                    <a:pos x="584" y="378"/>
                  </a:cxn>
                  <a:cxn ang="0">
                    <a:pos x="562" y="406"/>
                  </a:cxn>
                  <a:cxn ang="0">
                    <a:pos x="512" y="456"/>
                  </a:cxn>
                  <a:cxn ang="0">
                    <a:pos x="584" y="500"/>
                  </a:cxn>
                  <a:cxn ang="0">
                    <a:pos x="612" y="626"/>
                  </a:cxn>
                  <a:cxn ang="0">
                    <a:pos x="598" y="734"/>
                  </a:cxn>
                  <a:cxn ang="0">
                    <a:pos x="650" y="770"/>
                  </a:cxn>
                  <a:cxn ang="0">
                    <a:pos x="672" y="858"/>
                  </a:cxn>
                  <a:cxn ang="0">
                    <a:pos x="636" y="924"/>
                  </a:cxn>
                  <a:cxn ang="0">
                    <a:pos x="656" y="1014"/>
                  </a:cxn>
                  <a:cxn ang="0">
                    <a:pos x="626" y="1048"/>
                  </a:cxn>
                  <a:cxn ang="0">
                    <a:pos x="724" y="1092"/>
                  </a:cxn>
                  <a:cxn ang="0">
                    <a:pos x="760" y="1180"/>
                  </a:cxn>
                  <a:cxn ang="0">
                    <a:pos x="690" y="1270"/>
                  </a:cxn>
                  <a:cxn ang="0">
                    <a:pos x="592" y="1262"/>
                  </a:cxn>
                  <a:cxn ang="0">
                    <a:pos x="626" y="1294"/>
                  </a:cxn>
                </a:cxnLst>
                <a:rect l="0" t="0" r="r" b="b"/>
                <a:pathLst>
                  <a:path w="766" h="1398">
                    <a:moveTo>
                      <a:pt x="626" y="1294"/>
                    </a:moveTo>
                    <a:lnTo>
                      <a:pt x="696" y="1342"/>
                    </a:lnTo>
                    <a:lnTo>
                      <a:pt x="696" y="1342"/>
                    </a:lnTo>
                    <a:lnTo>
                      <a:pt x="698" y="1344"/>
                    </a:lnTo>
                    <a:lnTo>
                      <a:pt x="704" y="1348"/>
                    </a:lnTo>
                    <a:lnTo>
                      <a:pt x="704" y="1350"/>
                    </a:lnTo>
                    <a:lnTo>
                      <a:pt x="704" y="1354"/>
                    </a:lnTo>
                    <a:lnTo>
                      <a:pt x="702" y="1358"/>
                    </a:lnTo>
                    <a:lnTo>
                      <a:pt x="698" y="1364"/>
                    </a:lnTo>
                    <a:lnTo>
                      <a:pt x="698" y="1364"/>
                    </a:lnTo>
                    <a:lnTo>
                      <a:pt x="686" y="1374"/>
                    </a:lnTo>
                    <a:lnTo>
                      <a:pt x="672" y="1380"/>
                    </a:lnTo>
                    <a:lnTo>
                      <a:pt x="638" y="1390"/>
                    </a:lnTo>
                    <a:lnTo>
                      <a:pt x="638" y="1390"/>
                    </a:lnTo>
                    <a:lnTo>
                      <a:pt x="618" y="1396"/>
                    </a:lnTo>
                    <a:lnTo>
                      <a:pt x="604" y="1398"/>
                    </a:lnTo>
                    <a:lnTo>
                      <a:pt x="590" y="1398"/>
                    </a:lnTo>
                    <a:lnTo>
                      <a:pt x="580" y="1398"/>
                    </a:lnTo>
                    <a:lnTo>
                      <a:pt x="580" y="1398"/>
                    </a:lnTo>
                    <a:lnTo>
                      <a:pt x="572" y="1396"/>
                    </a:lnTo>
                    <a:lnTo>
                      <a:pt x="564" y="1394"/>
                    </a:lnTo>
                    <a:lnTo>
                      <a:pt x="542" y="1380"/>
                    </a:lnTo>
                    <a:lnTo>
                      <a:pt x="542" y="1380"/>
                    </a:lnTo>
                    <a:lnTo>
                      <a:pt x="522" y="1370"/>
                    </a:lnTo>
                    <a:lnTo>
                      <a:pt x="502" y="1362"/>
                    </a:lnTo>
                    <a:lnTo>
                      <a:pt x="482" y="1358"/>
                    </a:lnTo>
                    <a:lnTo>
                      <a:pt x="462" y="1356"/>
                    </a:lnTo>
                    <a:lnTo>
                      <a:pt x="462" y="1356"/>
                    </a:lnTo>
                    <a:lnTo>
                      <a:pt x="446" y="1354"/>
                    </a:lnTo>
                    <a:lnTo>
                      <a:pt x="428" y="1352"/>
                    </a:lnTo>
                    <a:lnTo>
                      <a:pt x="390" y="1344"/>
                    </a:lnTo>
                    <a:lnTo>
                      <a:pt x="390" y="1344"/>
                    </a:lnTo>
                    <a:lnTo>
                      <a:pt x="372" y="1342"/>
                    </a:lnTo>
                    <a:lnTo>
                      <a:pt x="358" y="1336"/>
                    </a:lnTo>
                    <a:lnTo>
                      <a:pt x="344" y="1330"/>
                    </a:lnTo>
                    <a:lnTo>
                      <a:pt x="330" y="1320"/>
                    </a:lnTo>
                    <a:lnTo>
                      <a:pt x="330" y="1320"/>
                    </a:lnTo>
                    <a:lnTo>
                      <a:pt x="308" y="1306"/>
                    </a:lnTo>
                    <a:lnTo>
                      <a:pt x="282" y="1292"/>
                    </a:lnTo>
                    <a:lnTo>
                      <a:pt x="252" y="1276"/>
                    </a:lnTo>
                    <a:lnTo>
                      <a:pt x="252" y="1276"/>
                    </a:lnTo>
                    <a:lnTo>
                      <a:pt x="242" y="1284"/>
                    </a:lnTo>
                    <a:lnTo>
                      <a:pt x="222" y="1298"/>
                    </a:lnTo>
                    <a:lnTo>
                      <a:pt x="222" y="1298"/>
                    </a:lnTo>
                    <a:lnTo>
                      <a:pt x="212" y="1304"/>
                    </a:lnTo>
                    <a:lnTo>
                      <a:pt x="206" y="1312"/>
                    </a:lnTo>
                    <a:lnTo>
                      <a:pt x="200" y="1316"/>
                    </a:lnTo>
                    <a:lnTo>
                      <a:pt x="188" y="1318"/>
                    </a:lnTo>
                    <a:lnTo>
                      <a:pt x="188" y="1318"/>
                    </a:lnTo>
                    <a:lnTo>
                      <a:pt x="182" y="1318"/>
                    </a:lnTo>
                    <a:lnTo>
                      <a:pt x="178" y="1316"/>
                    </a:lnTo>
                    <a:lnTo>
                      <a:pt x="174" y="1314"/>
                    </a:lnTo>
                    <a:lnTo>
                      <a:pt x="174" y="1310"/>
                    </a:lnTo>
                    <a:lnTo>
                      <a:pt x="172" y="1302"/>
                    </a:lnTo>
                    <a:lnTo>
                      <a:pt x="172" y="1298"/>
                    </a:lnTo>
                    <a:lnTo>
                      <a:pt x="172" y="1298"/>
                    </a:lnTo>
                    <a:lnTo>
                      <a:pt x="166" y="1294"/>
                    </a:lnTo>
                    <a:lnTo>
                      <a:pt x="148" y="1286"/>
                    </a:lnTo>
                    <a:lnTo>
                      <a:pt x="136" y="1282"/>
                    </a:lnTo>
                    <a:lnTo>
                      <a:pt x="124" y="1280"/>
                    </a:lnTo>
                    <a:lnTo>
                      <a:pt x="114" y="1280"/>
                    </a:lnTo>
                    <a:lnTo>
                      <a:pt x="104" y="1282"/>
                    </a:lnTo>
                    <a:lnTo>
                      <a:pt x="104" y="1282"/>
                    </a:lnTo>
                    <a:lnTo>
                      <a:pt x="74" y="1292"/>
                    </a:lnTo>
                    <a:lnTo>
                      <a:pt x="64" y="1296"/>
                    </a:lnTo>
                    <a:lnTo>
                      <a:pt x="50" y="1298"/>
                    </a:lnTo>
                    <a:lnTo>
                      <a:pt x="50" y="1298"/>
                    </a:lnTo>
                    <a:lnTo>
                      <a:pt x="34" y="1296"/>
                    </a:lnTo>
                    <a:lnTo>
                      <a:pt x="16" y="1292"/>
                    </a:lnTo>
                    <a:lnTo>
                      <a:pt x="2" y="1286"/>
                    </a:lnTo>
                    <a:lnTo>
                      <a:pt x="0" y="1284"/>
                    </a:lnTo>
                    <a:lnTo>
                      <a:pt x="2" y="1282"/>
                    </a:lnTo>
                    <a:lnTo>
                      <a:pt x="2" y="1282"/>
                    </a:lnTo>
                    <a:lnTo>
                      <a:pt x="32" y="1264"/>
                    </a:lnTo>
                    <a:lnTo>
                      <a:pt x="50" y="1254"/>
                    </a:lnTo>
                    <a:lnTo>
                      <a:pt x="64" y="1250"/>
                    </a:lnTo>
                    <a:lnTo>
                      <a:pt x="64" y="1250"/>
                    </a:lnTo>
                    <a:lnTo>
                      <a:pt x="74" y="1246"/>
                    </a:lnTo>
                    <a:lnTo>
                      <a:pt x="84" y="1242"/>
                    </a:lnTo>
                    <a:lnTo>
                      <a:pt x="112" y="1228"/>
                    </a:lnTo>
                    <a:lnTo>
                      <a:pt x="136" y="1212"/>
                    </a:lnTo>
                    <a:lnTo>
                      <a:pt x="150" y="1202"/>
                    </a:lnTo>
                    <a:lnTo>
                      <a:pt x="150" y="1202"/>
                    </a:lnTo>
                    <a:lnTo>
                      <a:pt x="160" y="1192"/>
                    </a:lnTo>
                    <a:lnTo>
                      <a:pt x="172" y="1182"/>
                    </a:lnTo>
                    <a:lnTo>
                      <a:pt x="180" y="1176"/>
                    </a:lnTo>
                    <a:lnTo>
                      <a:pt x="188" y="1172"/>
                    </a:lnTo>
                    <a:lnTo>
                      <a:pt x="198" y="1168"/>
                    </a:lnTo>
                    <a:lnTo>
                      <a:pt x="208" y="1168"/>
                    </a:lnTo>
                    <a:lnTo>
                      <a:pt x="208" y="1168"/>
                    </a:lnTo>
                    <a:lnTo>
                      <a:pt x="240" y="1170"/>
                    </a:lnTo>
                    <a:lnTo>
                      <a:pt x="252" y="1172"/>
                    </a:lnTo>
                    <a:lnTo>
                      <a:pt x="264" y="1176"/>
                    </a:lnTo>
                    <a:lnTo>
                      <a:pt x="264" y="1176"/>
                    </a:lnTo>
                    <a:lnTo>
                      <a:pt x="274" y="1184"/>
                    </a:lnTo>
                    <a:lnTo>
                      <a:pt x="288" y="1188"/>
                    </a:lnTo>
                    <a:lnTo>
                      <a:pt x="298" y="1188"/>
                    </a:lnTo>
                    <a:lnTo>
                      <a:pt x="304" y="1186"/>
                    </a:lnTo>
                    <a:lnTo>
                      <a:pt x="308" y="1184"/>
                    </a:lnTo>
                    <a:lnTo>
                      <a:pt x="308" y="1184"/>
                    </a:lnTo>
                    <a:lnTo>
                      <a:pt x="314" y="1180"/>
                    </a:lnTo>
                    <a:lnTo>
                      <a:pt x="320" y="1178"/>
                    </a:lnTo>
                    <a:lnTo>
                      <a:pt x="332" y="1176"/>
                    </a:lnTo>
                    <a:lnTo>
                      <a:pt x="334" y="1174"/>
                    </a:lnTo>
                    <a:lnTo>
                      <a:pt x="336" y="1172"/>
                    </a:lnTo>
                    <a:lnTo>
                      <a:pt x="330" y="1170"/>
                    </a:lnTo>
                    <a:lnTo>
                      <a:pt x="320" y="1166"/>
                    </a:lnTo>
                    <a:lnTo>
                      <a:pt x="320" y="1166"/>
                    </a:lnTo>
                    <a:lnTo>
                      <a:pt x="296" y="1156"/>
                    </a:lnTo>
                    <a:lnTo>
                      <a:pt x="272" y="1150"/>
                    </a:lnTo>
                    <a:lnTo>
                      <a:pt x="252" y="1142"/>
                    </a:lnTo>
                    <a:lnTo>
                      <a:pt x="246" y="1138"/>
                    </a:lnTo>
                    <a:lnTo>
                      <a:pt x="240" y="1134"/>
                    </a:lnTo>
                    <a:lnTo>
                      <a:pt x="240" y="1134"/>
                    </a:lnTo>
                    <a:lnTo>
                      <a:pt x="240" y="1128"/>
                    </a:lnTo>
                    <a:lnTo>
                      <a:pt x="240" y="1124"/>
                    </a:lnTo>
                    <a:lnTo>
                      <a:pt x="246" y="1116"/>
                    </a:lnTo>
                    <a:lnTo>
                      <a:pt x="248" y="1110"/>
                    </a:lnTo>
                    <a:lnTo>
                      <a:pt x="248" y="1106"/>
                    </a:lnTo>
                    <a:lnTo>
                      <a:pt x="244" y="1100"/>
                    </a:lnTo>
                    <a:lnTo>
                      <a:pt x="234" y="1094"/>
                    </a:lnTo>
                    <a:lnTo>
                      <a:pt x="234" y="1094"/>
                    </a:lnTo>
                    <a:lnTo>
                      <a:pt x="192" y="1072"/>
                    </a:lnTo>
                    <a:lnTo>
                      <a:pt x="174" y="1062"/>
                    </a:lnTo>
                    <a:lnTo>
                      <a:pt x="174" y="1062"/>
                    </a:lnTo>
                    <a:lnTo>
                      <a:pt x="170" y="1064"/>
                    </a:lnTo>
                    <a:lnTo>
                      <a:pt x="160" y="1062"/>
                    </a:lnTo>
                    <a:lnTo>
                      <a:pt x="160" y="1062"/>
                    </a:lnTo>
                    <a:lnTo>
                      <a:pt x="150" y="1060"/>
                    </a:lnTo>
                    <a:lnTo>
                      <a:pt x="144" y="1056"/>
                    </a:lnTo>
                    <a:lnTo>
                      <a:pt x="140" y="1052"/>
                    </a:lnTo>
                    <a:lnTo>
                      <a:pt x="140" y="1046"/>
                    </a:lnTo>
                    <a:lnTo>
                      <a:pt x="140" y="1046"/>
                    </a:lnTo>
                    <a:lnTo>
                      <a:pt x="138" y="1044"/>
                    </a:lnTo>
                    <a:lnTo>
                      <a:pt x="134" y="1040"/>
                    </a:lnTo>
                    <a:lnTo>
                      <a:pt x="126" y="1032"/>
                    </a:lnTo>
                    <a:lnTo>
                      <a:pt x="122" y="1030"/>
                    </a:lnTo>
                    <a:lnTo>
                      <a:pt x="120" y="1026"/>
                    </a:lnTo>
                    <a:lnTo>
                      <a:pt x="124" y="1022"/>
                    </a:lnTo>
                    <a:lnTo>
                      <a:pt x="132" y="1018"/>
                    </a:lnTo>
                    <a:lnTo>
                      <a:pt x="132" y="1018"/>
                    </a:lnTo>
                    <a:lnTo>
                      <a:pt x="148" y="1012"/>
                    </a:lnTo>
                    <a:lnTo>
                      <a:pt x="152" y="1008"/>
                    </a:lnTo>
                    <a:lnTo>
                      <a:pt x="154" y="1006"/>
                    </a:lnTo>
                    <a:lnTo>
                      <a:pt x="154" y="1000"/>
                    </a:lnTo>
                    <a:lnTo>
                      <a:pt x="154" y="1000"/>
                    </a:lnTo>
                    <a:lnTo>
                      <a:pt x="154" y="1000"/>
                    </a:lnTo>
                    <a:lnTo>
                      <a:pt x="152" y="998"/>
                    </a:lnTo>
                    <a:lnTo>
                      <a:pt x="152" y="996"/>
                    </a:lnTo>
                    <a:lnTo>
                      <a:pt x="156" y="996"/>
                    </a:lnTo>
                    <a:lnTo>
                      <a:pt x="168" y="998"/>
                    </a:lnTo>
                    <a:lnTo>
                      <a:pt x="168" y="998"/>
                    </a:lnTo>
                    <a:lnTo>
                      <a:pt x="180" y="1006"/>
                    </a:lnTo>
                    <a:lnTo>
                      <a:pt x="190" y="1012"/>
                    </a:lnTo>
                    <a:lnTo>
                      <a:pt x="194" y="1014"/>
                    </a:lnTo>
                    <a:lnTo>
                      <a:pt x="200" y="1016"/>
                    </a:lnTo>
                    <a:lnTo>
                      <a:pt x="206" y="1016"/>
                    </a:lnTo>
                    <a:lnTo>
                      <a:pt x="212" y="1014"/>
                    </a:lnTo>
                    <a:lnTo>
                      <a:pt x="212" y="1014"/>
                    </a:lnTo>
                    <a:lnTo>
                      <a:pt x="222" y="1010"/>
                    </a:lnTo>
                    <a:lnTo>
                      <a:pt x="230" y="1008"/>
                    </a:lnTo>
                    <a:lnTo>
                      <a:pt x="238" y="1006"/>
                    </a:lnTo>
                    <a:lnTo>
                      <a:pt x="252" y="1000"/>
                    </a:lnTo>
                    <a:lnTo>
                      <a:pt x="252" y="1000"/>
                    </a:lnTo>
                    <a:lnTo>
                      <a:pt x="258" y="994"/>
                    </a:lnTo>
                    <a:lnTo>
                      <a:pt x="264" y="988"/>
                    </a:lnTo>
                    <a:lnTo>
                      <a:pt x="268" y="982"/>
                    </a:lnTo>
                    <a:lnTo>
                      <a:pt x="270" y="976"/>
                    </a:lnTo>
                    <a:lnTo>
                      <a:pt x="272" y="966"/>
                    </a:lnTo>
                    <a:lnTo>
                      <a:pt x="272" y="954"/>
                    </a:lnTo>
                    <a:lnTo>
                      <a:pt x="272" y="954"/>
                    </a:lnTo>
                    <a:lnTo>
                      <a:pt x="274" y="946"/>
                    </a:lnTo>
                    <a:lnTo>
                      <a:pt x="272" y="944"/>
                    </a:lnTo>
                    <a:lnTo>
                      <a:pt x="272" y="940"/>
                    </a:lnTo>
                    <a:lnTo>
                      <a:pt x="276" y="930"/>
                    </a:lnTo>
                    <a:lnTo>
                      <a:pt x="276" y="930"/>
                    </a:lnTo>
                    <a:lnTo>
                      <a:pt x="284" y="922"/>
                    </a:lnTo>
                    <a:lnTo>
                      <a:pt x="286" y="916"/>
                    </a:lnTo>
                    <a:lnTo>
                      <a:pt x="286" y="910"/>
                    </a:lnTo>
                    <a:lnTo>
                      <a:pt x="282" y="904"/>
                    </a:lnTo>
                    <a:lnTo>
                      <a:pt x="282" y="904"/>
                    </a:lnTo>
                    <a:lnTo>
                      <a:pt x="274" y="898"/>
                    </a:lnTo>
                    <a:lnTo>
                      <a:pt x="270" y="894"/>
                    </a:lnTo>
                    <a:lnTo>
                      <a:pt x="258" y="888"/>
                    </a:lnTo>
                    <a:lnTo>
                      <a:pt x="258" y="888"/>
                    </a:lnTo>
                    <a:lnTo>
                      <a:pt x="256" y="884"/>
                    </a:lnTo>
                    <a:lnTo>
                      <a:pt x="256" y="880"/>
                    </a:lnTo>
                    <a:lnTo>
                      <a:pt x="258" y="872"/>
                    </a:lnTo>
                    <a:lnTo>
                      <a:pt x="264" y="864"/>
                    </a:lnTo>
                    <a:lnTo>
                      <a:pt x="270" y="858"/>
                    </a:lnTo>
                    <a:lnTo>
                      <a:pt x="270" y="858"/>
                    </a:lnTo>
                    <a:lnTo>
                      <a:pt x="280" y="850"/>
                    </a:lnTo>
                    <a:lnTo>
                      <a:pt x="286" y="848"/>
                    </a:lnTo>
                    <a:lnTo>
                      <a:pt x="290" y="848"/>
                    </a:lnTo>
                    <a:lnTo>
                      <a:pt x="294" y="848"/>
                    </a:lnTo>
                    <a:lnTo>
                      <a:pt x="294" y="848"/>
                    </a:lnTo>
                    <a:lnTo>
                      <a:pt x="302" y="850"/>
                    </a:lnTo>
                    <a:lnTo>
                      <a:pt x="310" y="852"/>
                    </a:lnTo>
                    <a:lnTo>
                      <a:pt x="320" y="852"/>
                    </a:lnTo>
                    <a:lnTo>
                      <a:pt x="334" y="854"/>
                    </a:lnTo>
                    <a:lnTo>
                      <a:pt x="334" y="854"/>
                    </a:lnTo>
                    <a:lnTo>
                      <a:pt x="354" y="856"/>
                    </a:lnTo>
                    <a:lnTo>
                      <a:pt x="372" y="860"/>
                    </a:lnTo>
                    <a:lnTo>
                      <a:pt x="372" y="860"/>
                    </a:lnTo>
                    <a:lnTo>
                      <a:pt x="378" y="862"/>
                    </a:lnTo>
                    <a:lnTo>
                      <a:pt x="382" y="862"/>
                    </a:lnTo>
                    <a:lnTo>
                      <a:pt x="392" y="858"/>
                    </a:lnTo>
                    <a:lnTo>
                      <a:pt x="396" y="854"/>
                    </a:lnTo>
                    <a:lnTo>
                      <a:pt x="398" y="852"/>
                    </a:lnTo>
                    <a:lnTo>
                      <a:pt x="394" y="830"/>
                    </a:lnTo>
                    <a:lnTo>
                      <a:pt x="394" y="830"/>
                    </a:lnTo>
                    <a:lnTo>
                      <a:pt x="412" y="804"/>
                    </a:lnTo>
                    <a:lnTo>
                      <a:pt x="430" y="776"/>
                    </a:lnTo>
                    <a:lnTo>
                      <a:pt x="430" y="776"/>
                    </a:lnTo>
                    <a:lnTo>
                      <a:pt x="446" y="770"/>
                    </a:lnTo>
                    <a:lnTo>
                      <a:pt x="450" y="768"/>
                    </a:lnTo>
                    <a:lnTo>
                      <a:pt x="452" y="764"/>
                    </a:lnTo>
                    <a:lnTo>
                      <a:pt x="452" y="762"/>
                    </a:lnTo>
                    <a:lnTo>
                      <a:pt x="448" y="758"/>
                    </a:lnTo>
                    <a:lnTo>
                      <a:pt x="448" y="758"/>
                    </a:lnTo>
                    <a:lnTo>
                      <a:pt x="422" y="738"/>
                    </a:lnTo>
                    <a:lnTo>
                      <a:pt x="404" y="724"/>
                    </a:lnTo>
                    <a:lnTo>
                      <a:pt x="404" y="724"/>
                    </a:lnTo>
                    <a:lnTo>
                      <a:pt x="402" y="706"/>
                    </a:lnTo>
                    <a:lnTo>
                      <a:pt x="404" y="692"/>
                    </a:lnTo>
                    <a:lnTo>
                      <a:pt x="406" y="678"/>
                    </a:lnTo>
                    <a:lnTo>
                      <a:pt x="406" y="678"/>
                    </a:lnTo>
                    <a:lnTo>
                      <a:pt x="412" y="658"/>
                    </a:lnTo>
                    <a:lnTo>
                      <a:pt x="418" y="648"/>
                    </a:lnTo>
                    <a:lnTo>
                      <a:pt x="424" y="634"/>
                    </a:lnTo>
                    <a:lnTo>
                      <a:pt x="424" y="634"/>
                    </a:lnTo>
                    <a:lnTo>
                      <a:pt x="436" y="616"/>
                    </a:lnTo>
                    <a:lnTo>
                      <a:pt x="438" y="612"/>
                    </a:lnTo>
                    <a:lnTo>
                      <a:pt x="436" y="610"/>
                    </a:lnTo>
                    <a:lnTo>
                      <a:pt x="436" y="610"/>
                    </a:lnTo>
                    <a:lnTo>
                      <a:pt x="426" y="606"/>
                    </a:lnTo>
                    <a:lnTo>
                      <a:pt x="420" y="604"/>
                    </a:lnTo>
                    <a:lnTo>
                      <a:pt x="414" y="604"/>
                    </a:lnTo>
                    <a:lnTo>
                      <a:pt x="414" y="604"/>
                    </a:lnTo>
                    <a:lnTo>
                      <a:pt x="412" y="608"/>
                    </a:lnTo>
                    <a:lnTo>
                      <a:pt x="408" y="614"/>
                    </a:lnTo>
                    <a:lnTo>
                      <a:pt x="406" y="616"/>
                    </a:lnTo>
                    <a:lnTo>
                      <a:pt x="404" y="616"/>
                    </a:lnTo>
                    <a:lnTo>
                      <a:pt x="398" y="616"/>
                    </a:lnTo>
                    <a:lnTo>
                      <a:pt x="394" y="614"/>
                    </a:lnTo>
                    <a:lnTo>
                      <a:pt x="394" y="614"/>
                    </a:lnTo>
                    <a:lnTo>
                      <a:pt x="354" y="592"/>
                    </a:lnTo>
                    <a:lnTo>
                      <a:pt x="334" y="580"/>
                    </a:lnTo>
                    <a:lnTo>
                      <a:pt x="322" y="576"/>
                    </a:lnTo>
                    <a:lnTo>
                      <a:pt x="322" y="576"/>
                    </a:lnTo>
                    <a:lnTo>
                      <a:pt x="312" y="574"/>
                    </a:lnTo>
                    <a:lnTo>
                      <a:pt x="300" y="574"/>
                    </a:lnTo>
                    <a:lnTo>
                      <a:pt x="296" y="572"/>
                    </a:lnTo>
                    <a:lnTo>
                      <a:pt x="296" y="566"/>
                    </a:lnTo>
                    <a:lnTo>
                      <a:pt x="298" y="560"/>
                    </a:lnTo>
                    <a:lnTo>
                      <a:pt x="304" y="552"/>
                    </a:lnTo>
                    <a:lnTo>
                      <a:pt x="304" y="552"/>
                    </a:lnTo>
                    <a:lnTo>
                      <a:pt x="320" y="530"/>
                    </a:lnTo>
                    <a:lnTo>
                      <a:pt x="332" y="514"/>
                    </a:lnTo>
                    <a:lnTo>
                      <a:pt x="342" y="502"/>
                    </a:lnTo>
                    <a:lnTo>
                      <a:pt x="346" y="498"/>
                    </a:lnTo>
                    <a:lnTo>
                      <a:pt x="350" y="494"/>
                    </a:lnTo>
                    <a:lnTo>
                      <a:pt x="350" y="494"/>
                    </a:lnTo>
                    <a:lnTo>
                      <a:pt x="356" y="492"/>
                    </a:lnTo>
                    <a:lnTo>
                      <a:pt x="360" y="488"/>
                    </a:lnTo>
                    <a:lnTo>
                      <a:pt x="368" y="476"/>
                    </a:lnTo>
                    <a:lnTo>
                      <a:pt x="376" y="460"/>
                    </a:lnTo>
                    <a:lnTo>
                      <a:pt x="376" y="460"/>
                    </a:lnTo>
                    <a:lnTo>
                      <a:pt x="374" y="450"/>
                    </a:lnTo>
                    <a:lnTo>
                      <a:pt x="376" y="442"/>
                    </a:lnTo>
                    <a:lnTo>
                      <a:pt x="378" y="434"/>
                    </a:lnTo>
                    <a:lnTo>
                      <a:pt x="378" y="434"/>
                    </a:lnTo>
                    <a:lnTo>
                      <a:pt x="380" y="432"/>
                    </a:lnTo>
                    <a:lnTo>
                      <a:pt x="384" y="430"/>
                    </a:lnTo>
                    <a:lnTo>
                      <a:pt x="392" y="426"/>
                    </a:lnTo>
                    <a:lnTo>
                      <a:pt x="396" y="426"/>
                    </a:lnTo>
                    <a:lnTo>
                      <a:pt x="398" y="422"/>
                    </a:lnTo>
                    <a:lnTo>
                      <a:pt x="400" y="418"/>
                    </a:lnTo>
                    <a:lnTo>
                      <a:pt x="398" y="414"/>
                    </a:lnTo>
                    <a:lnTo>
                      <a:pt x="398" y="414"/>
                    </a:lnTo>
                    <a:lnTo>
                      <a:pt x="396" y="408"/>
                    </a:lnTo>
                    <a:lnTo>
                      <a:pt x="392" y="402"/>
                    </a:lnTo>
                    <a:lnTo>
                      <a:pt x="382" y="392"/>
                    </a:lnTo>
                    <a:lnTo>
                      <a:pt x="372" y="388"/>
                    </a:lnTo>
                    <a:lnTo>
                      <a:pt x="368" y="386"/>
                    </a:lnTo>
                    <a:lnTo>
                      <a:pt x="366" y="386"/>
                    </a:lnTo>
                    <a:lnTo>
                      <a:pt x="366" y="386"/>
                    </a:lnTo>
                    <a:lnTo>
                      <a:pt x="364" y="390"/>
                    </a:lnTo>
                    <a:lnTo>
                      <a:pt x="360" y="396"/>
                    </a:lnTo>
                    <a:lnTo>
                      <a:pt x="356" y="396"/>
                    </a:lnTo>
                    <a:lnTo>
                      <a:pt x="352" y="394"/>
                    </a:lnTo>
                    <a:lnTo>
                      <a:pt x="348" y="390"/>
                    </a:lnTo>
                    <a:lnTo>
                      <a:pt x="344" y="382"/>
                    </a:lnTo>
                    <a:lnTo>
                      <a:pt x="344" y="382"/>
                    </a:lnTo>
                    <a:lnTo>
                      <a:pt x="334" y="368"/>
                    </a:lnTo>
                    <a:lnTo>
                      <a:pt x="326" y="356"/>
                    </a:lnTo>
                    <a:lnTo>
                      <a:pt x="322" y="352"/>
                    </a:lnTo>
                    <a:lnTo>
                      <a:pt x="322" y="350"/>
                    </a:lnTo>
                    <a:lnTo>
                      <a:pt x="326" y="348"/>
                    </a:lnTo>
                    <a:lnTo>
                      <a:pt x="326" y="348"/>
                    </a:lnTo>
                    <a:lnTo>
                      <a:pt x="330" y="348"/>
                    </a:lnTo>
                    <a:lnTo>
                      <a:pt x="332" y="346"/>
                    </a:lnTo>
                    <a:lnTo>
                      <a:pt x="334" y="340"/>
                    </a:lnTo>
                    <a:lnTo>
                      <a:pt x="344" y="322"/>
                    </a:lnTo>
                    <a:lnTo>
                      <a:pt x="344" y="322"/>
                    </a:lnTo>
                    <a:lnTo>
                      <a:pt x="364" y="286"/>
                    </a:lnTo>
                    <a:lnTo>
                      <a:pt x="372" y="278"/>
                    </a:lnTo>
                    <a:lnTo>
                      <a:pt x="382" y="272"/>
                    </a:lnTo>
                    <a:lnTo>
                      <a:pt x="382" y="272"/>
                    </a:lnTo>
                    <a:lnTo>
                      <a:pt x="386" y="270"/>
                    </a:lnTo>
                    <a:lnTo>
                      <a:pt x="390" y="266"/>
                    </a:lnTo>
                    <a:lnTo>
                      <a:pt x="396" y="256"/>
                    </a:lnTo>
                    <a:lnTo>
                      <a:pt x="396" y="252"/>
                    </a:lnTo>
                    <a:lnTo>
                      <a:pt x="394" y="252"/>
                    </a:lnTo>
                    <a:lnTo>
                      <a:pt x="388" y="252"/>
                    </a:lnTo>
                    <a:lnTo>
                      <a:pt x="380" y="256"/>
                    </a:lnTo>
                    <a:lnTo>
                      <a:pt x="380" y="256"/>
                    </a:lnTo>
                    <a:lnTo>
                      <a:pt x="358" y="268"/>
                    </a:lnTo>
                    <a:lnTo>
                      <a:pt x="338" y="276"/>
                    </a:lnTo>
                    <a:lnTo>
                      <a:pt x="330" y="276"/>
                    </a:lnTo>
                    <a:lnTo>
                      <a:pt x="328" y="276"/>
                    </a:lnTo>
                    <a:lnTo>
                      <a:pt x="328" y="274"/>
                    </a:lnTo>
                    <a:lnTo>
                      <a:pt x="328" y="268"/>
                    </a:lnTo>
                    <a:lnTo>
                      <a:pt x="334" y="258"/>
                    </a:lnTo>
                    <a:lnTo>
                      <a:pt x="334" y="258"/>
                    </a:lnTo>
                    <a:lnTo>
                      <a:pt x="348" y="238"/>
                    </a:lnTo>
                    <a:lnTo>
                      <a:pt x="360" y="222"/>
                    </a:lnTo>
                    <a:lnTo>
                      <a:pt x="372" y="210"/>
                    </a:lnTo>
                    <a:lnTo>
                      <a:pt x="382" y="200"/>
                    </a:lnTo>
                    <a:lnTo>
                      <a:pt x="382" y="200"/>
                    </a:lnTo>
                    <a:lnTo>
                      <a:pt x="390" y="192"/>
                    </a:lnTo>
                    <a:lnTo>
                      <a:pt x="396" y="184"/>
                    </a:lnTo>
                    <a:lnTo>
                      <a:pt x="398" y="176"/>
                    </a:lnTo>
                    <a:lnTo>
                      <a:pt x="396" y="172"/>
                    </a:lnTo>
                    <a:lnTo>
                      <a:pt x="394" y="170"/>
                    </a:lnTo>
                    <a:lnTo>
                      <a:pt x="394" y="170"/>
                    </a:lnTo>
                    <a:lnTo>
                      <a:pt x="380" y="164"/>
                    </a:lnTo>
                    <a:lnTo>
                      <a:pt x="366" y="158"/>
                    </a:lnTo>
                    <a:lnTo>
                      <a:pt x="366" y="158"/>
                    </a:lnTo>
                    <a:lnTo>
                      <a:pt x="360" y="154"/>
                    </a:lnTo>
                    <a:lnTo>
                      <a:pt x="352" y="148"/>
                    </a:lnTo>
                    <a:lnTo>
                      <a:pt x="346" y="138"/>
                    </a:lnTo>
                    <a:lnTo>
                      <a:pt x="344" y="130"/>
                    </a:lnTo>
                    <a:lnTo>
                      <a:pt x="344" y="124"/>
                    </a:lnTo>
                    <a:lnTo>
                      <a:pt x="344" y="124"/>
                    </a:lnTo>
                    <a:lnTo>
                      <a:pt x="344" y="116"/>
                    </a:lnTo>
                    <a:lnTo>
                      <a:pt x="342" y="112"/>
                    </a:lnTo>
                    <a:lnTo>
                      <a:pt x="336" y="104"/>
                    </a:lnTo>
                    <a:lnTo>
                      <a:pt x="334" y="102"/>
                    </a:lnTo>
                    <a:lnTo>
                      <a:pt x="334" y="98"/>
                    </a:lnTo>
                    <a:lnTo>
                      <a:pt x="338" y="96"/>
                    </a:lnTo>
                    <a:lnTo>
                      <a:pt x="342" y="92"/>
                    </a:lnTo>
                    <a:lnTo>
                      <a:pt x="342" y="92"/>
                    </a:lnTo>
                    <a:lnTo>
                      <a:pt x="354" y="84"/>
                    </a:lnTo>
                    <a:lnTo>
                      <a:pt x="362" y="78"/>
                    </a:lnTo>
                    <a:lnTo>
                      <a:pt x="366" y="76"/>
                    </a:lnTo>
                    <a:lnTo>
                      <a:pt x="368" y="76"/>
                    </a:lnTo>
                    <a:lnTo>
                      <a:pt x="370" y="78"/>
                    </a:lnTo>
                    <a:lnTo>
                      <a:pt x="374" y="82"/>
                    </a:lnTo>
                    <a:lnTo>
                      <a:pt x="374" y="82"/>
                    </a:lnTo>
                    <a:lnTo>
                      <a:pt x="382" y="94"/>
                    </a:lnTo>
                    <a:lnTo>
                      <a:pt x="384" y="98"/>
                    </a:lnTo>
                    <a:lnTo>
                      <a:pt x="388" y="100"/>
                    </a:lnTo>
                    <a:lnTo>
                      <a:pt x="388" y="100"/>
                    </a:lnTo>
                    <a:lnTo>
                      <a:pt x="390" y="102"/>
                    </a:lnTo>
                    <a:lnTo>
                      <a:pt x="392" y="100"/>
                    </a:lnTo>
                    <a:lnTo>
                      <a:pt x="396" y="98"/>
                    </a:lnTo>
                    <a:lnTo>
                      <a:pt x="402" y="96"/>
                    </a:lnTo>
                    <a:lnTo>
                      <a:pt x="402" y="96"/>
                    </a:lnTo>
                    <a:lnTo>
                      <a:pt x="412" y="94"/>
                    </a:lnTo>
                    <a:lnTo>
                      <a:pt x="424" y="94"/>
                    </a:lnTo>
                    <a:lnTo>
                      <a:pt x="436" y="94"/>
                    </a:lnTo>
                    <a:lnTo>
                      <a:pt x="446" y="96"/>
                    </a:lnTo>
                    <a:lnTo>
                      <a:pt x="446" y="96"/>
                    </a:lnTo>
                    <a:lnTo>
                      <a:pt x="450" y="98"/>
                    </a:lnTo>
                    <a:lnTo>
                      <a:pt x="454" y="98"/>
                    </a:lnTo>
                    <a:lnTo>
                      <a:pt x="456" y="96"/>
                    </a:lnTo>
                    <a:lnTo>
                      <a:pt x="458" y="94"/>
                    </a:lnTo>
                    <a:lnTo>
                      <a:pt x="460" y="88"/>
                    </a:lnTo>
                    <a:lnTo>
                      <a:pt x="458" y="84"/>
                    </a:lnTo>
                    <a:lnTo>
                      <a:pt x="458" y="84"/>
                    </a:lnTo>
                    <a:lnTo>
                      <a:pt x="458" y="80"/>
                    </a:lnTo>
                    <a:lnTo>
                      <a:pt x="460" y="72"/>
                    </a:lnTo>
                    <a:lnTo>
                      <a:pt x="470" y="50"/>
                    </a:lnTo>
                    <a:lnTo>
                      <a:pt x="486" y="20"/>
                    </a:lnTo>
                    <a:lnTo>
                      <a:pt x="486" y="20"/>
                    </a:lnTo>
                    <a:lnTo>
                      <a:pt x="488" y="18"/>
                    </a:lnTo>
                    <a:lnTo>
                      <a:pt x="494" y="12"/>
                    </a:lnTo>
                    <a:lnTo>
                      <a:pt x="502" y="4"/>
                    </a:lnTo>
                    <a:lnTo>
                      <a:pt x="508" y="2"/>
                    </a:lnTo>
                    <a:lnTo>
                      <a:pt x="516" y="0"/>
                    </a:lnTo>
                    <a:lnTo>
                      <a:pt x="516" y="0"/>
                    </a:lnTo>
                    <a:lnTo>
                      <a:pt x="524" y="0"/>
                    </a:lnTo>
                    <a:lnTo>
                      <a:pt x="530" y="2"/>
                    </a:lnTo>
                    <a:lnTo>
                      <a:pt x="544" y="8"/>
                    </a:lnTo>
                    <a:lnTo>
                      <a:pt x="560" y="16"/>
                    </a:lnTo>
                    <a:lnTo>
                      <a:pt x="568" y="20"/>
                    </a:lnTo>
                    <a:lnTo>
                      <a:pt x="578" y="24"/>
                    </a:lnTo>
                    <a:lnTo>
                      <a:pt x="578" y="24"/>
                    </a:lnTo>
                    <a:lnTo>
                      <a:pt x="588" y="26"/>
                    </a:lnTo>
                    <a:lnTo>
                      <a:pt x="594" y="24"/>
                    </a:lnTo>
                    <a:lnTo>
                      <a:pt x="598" y="20"/>
                    </a:lnTo>
                    <a:lnTo>
                      <a:pt x="602" y="18"/>
                    </a:lnTo>
                    <a:lnTo>
                      <a:pt x="606" y="16"/>
                    </a:lnTo>
                    <a:lnTo>
                      <a:pt x="610" y="16"/>
                    </a:lnTo>
                    <a:lnTo>
                      <a:pt x="616" y="20"/>
                    </a:lnTo>
                    <a:lnTo>
                      <a:pt x="624" y="28"/>
                    </a:lnTo>
                    <a:lnTo>
                      <a:pt x="624" y="28"/>
                    </a:lnTo>
                    <a:lnTo>
                      <a:pt x="640" y="46"/>
                    </a:lnTo>
                    <a:lnTo>
                      <a:pt x="650" y="54"/>
                    </a:lnTo>
                    <a:lnTo>
                      <a:pt x="654" y="60"/>
                    </a:lnTo>
                    <a:lnTo>
                      <a:pt x="654" y="62"/>
                    </a:lnTo>
                    <a:lnTo>
                      <a:pt x="652" y="64"/>
                    </a:lnTo>
                    <a:lnTo>
                      <a:pt x="652" y="64"/>
                    </a:lnTo>
                    <a:lnTo>
                      <a:pt x="646" y="74"/>
                    </a:lnTo>
                    <a:lnTo>
                      <a:pt x="636" y="84"/>
                    </a:lnTo>
                    <a:lnTo>
                      <a:pt x="624" y="94"/>
                    </a:lnTo>
                    <a:lnTo>
                      <a:pt x="612" y="104"/>
                    </a:lnTo>
                    <a:lnTo>
                      <a:pt x="612" y="104"/>
                    </a:lnTo>
                    <a:lnTo>
                      <a:pt x="598" y="112"/>
                    </a:lnTo>
                    <a:lnTo>
                      <a:pt x="584" y="116"/>
                    </a:lnTo>
                    <a:lnTo>
                      <a:pt x="562" y="124"/>
                    </a:lnTo>
                    <a:lnTo>
                      <a:pt x="562" y="124"/>
                    </a:lnTo>
                    <a:lnTo>
                      <a:pt x="546" y="128"/>
                    </a:lnTo>
                    <a:lnTo>
                      <a:pt x="524" y="134"/>
                    </a:lnTo>
                    <a:lnTo>
                      <a:pt x="516" y="140"/>
                    </a:lnTo>
                    <a:lnTo>
                      <a:pt x="508" y="144"/>
                    </a:lnTo>
                    <a:lnTo>
                      <a:pt x="508" y="148"/>
                    </a:lnTo>
                    <a:lnTo>
                      <a:pt x="506" y="152"/>
                    </a:lnTo>
                    <a:lnTo>
                      <a:pt x="508" y="154"/>
                    </a:lnTo>
                    <a:lnTo>
                      <a:pt x="510" y="160"/>
                    </a:lnTo>
                    <a:lnTo>
                      <a:pt x="510" y="160"/>
                    </a:lnTo>
                    <a:lnTo>
                      <a:pt x="520" y="166"/>
                    </a:lnTo>
                    <a:lnTo>
                      <a:pt x="528" y="170"/>
                    </a:lnTo>
                    <a:lnTo>
                      <a:pt x="540" y="170"/>
                    </a:lnTo>
                    <a:lnTo>
                      <a:pt x="550" y="170"/>
                    </a:lnTo>
                    <a:lnTo>
                      <a:pt x="570" y="168"/>
                    </a:lnTo>
                    <a:lnTo>
                      <a:pt x="580" y="168"/>
                    </a:lnTo>
                    <a:lnTo>
                      <a:pt x="586" y="170"/>
                    </a:lnTo>
                    <a:lnTo>
                      <a:pt x="586" y="170"/>
                    </a:lnTo>
                    <a:lnTo>
                      <a:pt x="646" y="212"/>
                    </a:lnTo>
                    <a:lnTo>
                      <a:pt x="696" y="248"/>
                    </a:lnTo>
                    <a:lnTo>
                      <a:pt x="696" y="248"/>
                    </a:lnTo>
                    <a:lnTo>
                      <a:pt x="630" y="352"/>
                    </a:lnTo>
                    <a:lnTo>
                      <a:pt x="630" y="352"/>
                    </a:lnTo>
                    <a:lnTo>
                      <a:pt x="624" y="354"/>
                    </a:lnTo>
                    <a:lnTo>
                      <a:pt x="614" y="358"/>
                    </a:lnTo>
                    <a:lnTo>
                      <a:pt x="600" y="366"/>
                    </a:lnTo>
                    <a:lnTo>
                      <a:pt x="592" y="370"/>
                    </a:lnTo>
                    <a:lnTo>
                      <a:pt x="584" y="378"/>
                    </a:lnTo>
                    <a:lnTo>
                      <a:pt x="584" y="378"/>
                    </a:lnTo>
                    <a:lnTo>
                      <a:pt x="576" y="384"/>
                    </a:lnTo>
                    <a:lnTo>
                      <a:pt x="564" y="390"/>
                    </a:lnTo>
                    <a:lnTo>
                      <a:pt x="540" y="402"/>
                    </a:lnTo>
                    <a:lnTo>
                      <a:pt x="526" y="408"/>
                    </a:lnTo>
                    <a:lnTo>
                      <a:pt x="530" y="406"/>
                    </a:lnTo>
                    <a:lnTo>
                      <a:pt x="530" y="406"/>
                    </a:lnTo>
                    <a:lnTo>
                      <a:pt x="550" y="404"/>
                    </a:lnTo>
                    <a:lnTo>
                      <a:pt x="556" y="404"/>
                    </a:lnTo>
                    <a:lnTo>
                      <a:pt x="562" y="406"/>
                    </a:lnTo>
                    <a:lnTo>
                      <a:pt x="568" y="408"/>
                    </a:lnTo>
                    <a:lnTo>
                      <a:pt x="570" y="412"/>
                    </a:lnTo>
                    <a:lnTo>
                      <a:pt x="572" y="416"/>
                    </a:lnTo>
                    <a:lnTo>
                      <a:pt x="570" y="420"/>
                    </a:lnTo>
                    <a:lnTo>
                      <a:pt x="570" y="420"/>
                    </a:lnTo>
                    <a:lnTo>
                      <a:pt x="566" y="424"/>
                    </a:lnTo>
                    <a:lnTo>
                      <a:pt x="560" y="430"/>
                    </a:lnTo>
                    <a:lnTo>
                      <a:pt x="540" y="444"/>
                    </a:lnTo>
                    <a:lnTo>
                      <a:pt x="520" y="454"/>
                    </a:lnTo>
                    <a:lnTo>
                      <a:pt x="512" y="456"/>
                    </a:lnTo>
                    <a:lnTo>
                      <a:pt x="508" y="458"/>
                    </a:lnTo>
                    <a:lnTo>
                      <a:pt x="508" y="458"/>
                    </a:lnTo>
                    <a:lnTo>
                      <a:pt x="506" y="458"/>
                    </a:lnTo>
                    <a:lnTo>
                      <a:pt x="508" y="460"/>
                    </a:lnTo>
                    <a:lnTo>
                      <a:pt x="522" y="464"/>
                    </a:lnTo>
                    <a:lnTo>
                      <a:pt x="552" y="472"/>
                    </a:lnTo>
                    <a:lnTo>
                      <a:pt x="552" y="472"/>
                    </a:lnTo>
                    <a:lnTo>
                      <a:pt x="560" y="478"/>
                    </a:lnTo>
                    <a:lnTo>
                      <a:pt x="570" y="488"/>
                    </a:lnTo>
                    <a:lnTo>
                      <a:pt x="584" y="500"/>
                    </a:lnTo>
                    <a:lnTo>
                      <a:pt x="584" y="500"/>
                    </a:lnTo>
                    <a:lnTo>
                      <a:pt x="588" y="516"/>
                    </a:lnTo>
                    <a:lnTo>
                      <a:pt x="598" y="558"/>
                    </a:lnTo>
                    <a:lnTo>
                      <a:pt x="598" y="558"/>
                    </a:lnTo>
                    <a:lnTo>
                      <a:pt x="606" y="582"/>
                    </a:lnTo>
                    <a:lnTo>
                      <a:pt x="612" y="600"/>
                    </a:lnTo>
                    <a:lnTo>
                      <a:pt x="616" y="614"/>
                    </a:lnTo>
                    <a:lnTo>
                      <a:pt x="614" y="620"/>
                    </a:lnTo>
                    <a:lnTo>
                      <a:pt x="612" y="626"/>
                    </a:lnTo>
                    <a:lnTo>
                      <a:pt x="612" y="626"/>
                    </a:lnTo>
                    <a:lnTo>
                      <a:pt x="604" y="640"/>
                    </a:lnTo>
                    <a:lnTo>
                      <a:pt x="598" y="658"/>
                    </a:lnTo>
                    <a:lnTo>
                      <a:pt x="594" y="674"/>
                    </a:lnTo>
                    <a:lnTo>
                      <a:pt x="594" y="682"/>
                    </a:lnTo>
                    <a:lnTo>
                      <a:pt x="594" y="690"/>
                    </a:lnTo>
                    <a:lnTo>
                      <a:pt x="594" y="690"/>
                    </a:lnTo>
                    <a:lnTo>
                      <a:pt x="596" y="706"/>
                    </a:lnTo>
                    <a:lnTo>
                      <a:pt x="596" y="718"/>
                    </a:lnTo>
                    <a:lnTo>
                      <a:pt x="598" y="730"/>
                    </a:lnTo>
                    <a:lnTo>
                      <a:pt x="598" y="734"/>
                    </a:lnTo>
                    <a:lnTo>
                      <a:pt x="602" y="738"/>
                    </a:lnTo>
                    <a:lnTo>
                      <a:pt x="602" y="738"/>
                    </a:lnTo>
                    <a:lnTo>
                      <a:pt x="612" y="744"/>
                    </a:lnTo>
                    <a:lnTo>
                      <a:pt x="624" y="750"/>
                    </a:lnTo>
                    <a:lnTo>
                      <a:pt x="638" y="756"/>
                    </a:lnTo>
                    <a:lnTo>
                      <a:pt x="642" y="760"/>
                    </a:lnTo>
                    <a:lnTo>
                      <a:pt x="646" y="766"/>
                    </a:lnTo>
                    <a:lnTo>
                      <a:pt x="646" y="766"/>
                    </a:lnTo>
                    <a:lnTo>
                      <a:pt x="648" y="768"/>
                    </a:lnTo>
                    <a:lnTo>
                      <a:pt x="650" y="770"/>
                    </a:lnTo>
                    <a:lnTo>
                      <a:pt x="654" y="768"/>
                    </a:lnTo>
                    <a:lnTo>
                      <a:pt x="666" y="762"/>
                    </a:lnTo>
                    <a:lnTo>
                      <a:pt x="670" y="762"/>
                    </a:lnTo>
                    <a:lnTo>
                      <a:pt x="672" y="764"/>
                    </a:lnTo>
                    <a:lnTo>
                      <a:pt x="674" y="766"/>
                    </a:lnTo>
                    <a:lnTo>
                      <a:pt x="676" y="778"/>
                    </a:lnTo>
                    <a:lnTo>
                      <a:pt x="676" y="798"/>
                    </a:lnTo>
                    <a:lnTo>
                      <a:pt x="676" y="798"/>
                    </a:lnTo>
                    <a:lnTo>
                      <a:pt x="674" y="836"/>
                    </a:lnTo>
                    <a:lnTo>
                      <a:pt x="672" y="858"/>
                    </a:lnTo>
                    <a:lnTo>
                      <a:pt x="668" y="884"/>
                    </a:lnTo>
                    <a:lnTo>
                      <a:pt x="668" y="884"/>
                    </a:lnTo>
                    <a:lnTo>
                      <a:pt x="664" y="898"/>
                    </a:lnTo>
                    <a:lnTo>
                      <a:pt x="658" y="910"/>
                    </a:lnTo>
                    <a:lnTo>
                      <a:pt x="650" y="916"/>
                    </a:lnTo>
                    <a:lnTo>
                      <a:pt x="642" y="920"/>
                    </a:lnTo>
                    <a:lnTo>
                      <a:pt x="642" y="920"/>
                    </a:lnTo>
                    <a:lnTo>
                      <a:pt x="638" y="920"/>
                    </a:lnTo>
                    <a:lnTo>
                      <a:pt x="636" y="922"/>
                    </a:lnTo>
                    <a:lnTo>
                      <a:pt x="636" y="924"/>
                    </a:lnTo>
                    <a:lnTo>
                      <a:pt x="636" y="928"/>
                    </a:lnTo>
                    <a:lnTo>
                      <a:pt x="640" y="934"/>
                    </a:lnTo>
                    <a:lnTo>
                      <a:pt x="644" y="944"/>
                    </a:lnTo>
                    <a:lnTo>
                      <a:pt x="644" y="944"/>
                    </a:lnTo>
                    <a:lnTo>
                      <a:pt x="650" y="954"/>
                    </a:lnTo>
                    <a:lnTo>
                      <a:pt x="652" y="964"/>
                    </a:lnTo>
                    <a:lnTo>
                      <a:pt x="654" y="976"/>
                    </a:lnTo>
                    <a:lnTo>
                      <a:pt x="656" y="992"/>
                    </a:lnTo>
                    <a:lnTo>
                      <a:pt x="656" y="992"/>
                    </a:lnTo>
                    <a:lnTo>
                      <a:pt x="656" y="1014"/>
                    </a:lnTo>
                    <a:lnTo>
                      <a:pt x="654" y="1024"/>
                    </a:lnTo>
                    <a:lnTo>
                      <a:pt x="654" y="1024"/>
                    </a:lnTo>
                    <a:lnTo>
                      <a:pt x="650" y="1028"/>
                    </a:lnTo>
                    <a:lnTo>
                      <a:pt x="646" y="1030"/>
                    </a:lnTo>
                    <a:lnTo>
                      <a:pt x="632" y="1032"/>
                    </a:lnTo>
                    <a:lnTo>
                      <a:pt x="628" y="1034"/>
                    </a:lnTo>
                    <a:lnTo>
                      <a:pt x="624" y="1036"/>
                    </a:lnTo>
                    <a:lnTo>
                      <a:pt x="622" y="1040"/>
                    </a:lnTo>
                    <a:lnTo>
                      <a:pt x="626" y="1048"/>
                    </a:lnTo>
                    <a:lnTo>
                      <a:pt x="626" y="1048"/>
                    </a:lnTo>
                    <a:lnTo>
                      <a:pt x="632" y="1054"/>
                    </a:lnTo>
                    <a:lnTo>
                      <a:pt x="636" y="1056"/>
                    </a:lnTo>
                    <a:lnTo>
                      <a:pt x="642" y="1056"/>
                    </a:lnTo>
                    <a:lnTo>
                      <a:pt x="646" y="1056"/>
                    </a:lnTo>
                    <a:lnTo>
                      <a:pt x="652" y="1054"/>
                    </a:lnTo>
                    <a:lnTo>
                      <a:pt x="660" y="1054"/>
                    </a:lnTo>
                    <a:lnTo>
                      <a:pt x="668" y="1056"/>
                    </a:lnTo>
                    <a:lnTo>
                      <a:pt x="678" y="1060"/>
                    </a:lnTo>
                    <a:lnTo>
                      <a:pt x="678" y="1060"/>
                    </a:lnTo>
                    <a:lnTo>
                      <a:pt x="724" y="1092"/>
                    </a:lnTo>
                    <a:lnTo>
                      <a:pt x="744" y="1106"/>
                    </a:lnTo>
                    <a:lnTo>
                      <a:pt x="756" y="1116"/>
                    </a:lnTo>
                    <a:lnTo>
                      <a:pt x="756" y="1116"/>
                    </a:lnTo>
                    <a:lnTo>
                      <a:pt x="758" y="1122"/>
                    </a:lnTo>
                    <a:lnTo>
                      <a:pt x="760" y="1128"/>
                    </a:lnTo>
                    <a:lnTo>
                      <a:pt x="762" y="1146"/>
                    </a:lnTo>
                    <a:lnTo>
                      <a:pt x="760" y="1164"/>
                    </a:lnTo>
                    <a:lnTo>
                      <a:pt x="760" y="1176"/>
                    </a:lnTo>
                    <a:lnTo>
                      <a:pt x="760" y="1176"/>
                    </a:lnTo>
                    <a:lnTo>
                      <a:pt x="760" y="1180"/>
                    </a:lnTo>
                    <a:lnTo>
                      <a:pt x="760" y="1184"/>
                    </a:lnTo>
                    <a:lnTo>
                      <a:pt x="764" y="1186"/>
                    </a:lnTo>
                    <a:lnTo>
                      <a:pt x="766" y="1188"/>
                    </a:lnTo>
                    <a:lnTo>
                      <a:pt x="764" y="1192"/>
                    </a:lnTo>
                    <a:lnTo>
                      <a:pt x="754" y="1204"/>
                    </a:lnTo>
                    <a:lnTo>
                      <a:pt x="754" y="1204"/>
                    </a:lnTo>
                    <a:lnTo>
                      <a:pt x="722" y="1244"/>
                    </a:lnTo>
                    <a:lnTo>
                      <a:pt x="706" y="1260"/>
                    </a:lnTo>
                    <a:lnTo>
                      <a:pt x="698" y="1266"/>
                    </a:lnTo>
                    <a:lnTo>
                      <a:pt x="690" y="1270"/>
                    </a:lnTo>
                    <a:lnTo>
                      <a:pt x="690" y="1270"/>
                    </a:lnTo>
                    <a:lnTo>
                      <a:pt x="674" y="1276"/>
                    </a:lnTo>
                    <a:lnTo>
                      <a:pt x="664" y="1280"/>
                    </a:lnTo>
                    <a:lnTo>
                      <a:pt x="654" y="1280"/>
                    </a:lnTo>
                    <a:lnTo>
                      <a:pt x="640" y="1276"/>
                    </a:lnTo>
                    <a:lnTo>
                      <a:pt x="640" y="1276"/>
                    </a:lnTo>
                    <a:lnTo>
                      <a:pt x="624" y="1270"/>
                    </a:lnTo>
                    <a:lnTo>
                      <a:pt x="608" y="1266"/>
                    </a:lnTo>
                    <a:lnTo>
                      <a:pt x="592" y="1262"/>
                    </a:lnTo>
                    <a:lnTo>
                      <a:pt x="592" y="1262"/>
                    </a:lnTo>
                    <a:lnTo>
                      <a:pt x="570" y="1258"/>
                    </a:lnTo>
                    <a:lnTo>
                      <a:pt x="564" y="1258"/>
                    </a:lnTo>
                    <a:lnTo>
                      <a:pt x="560" y="1260"/>
                    </a:lnTo>
                    <a:lnTo>
                      <a:pt x="560" y="1262"/>
                    </a:lnTo>
                    <a:lnTo>
                      <a:pt x="566" y="1268"/>
                    </a:lnTo>
                    <a:lnTo>
                      <a:pt x="566" y="1268"/>
                    </a:lnTo>
                    <a:lnTo>
                      <a:pt x="586" y="1278"/>
                    </a:lnTo>
                    <a:lnTo>
                      <a:pt x="606" y="1286"/>
                    </a:lnTo>
                    <a:lnTo>
                      <a:pt x="626" y="1294"/>
                    </a:lnTo>
                    <a:lnTo>
                      <a:pt x="626" y="1294"/>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188" name="Freeform 46">
                <a:extLst>
                  <a:ext uri="{FF2B5EF4-FFF2-40B4-BE49-F238E27FC236}">
                    <a16:creationId xmlns:a16="http://schemas.microsoft.com/office/drawing/2014/main" id="{BCE73C46-B26F-EDC3-6986-BE4082E7BF70}"/>
                  </a:ext>
                </a:extLst>
              </p:cNvPr>
              <p:cNvSpPr>
                <a:spLocks/>
              </p:cNvSpPr>
              <p:nvPr/>
            </p:nvSpPr>
            <p:spPr bwMode="auto">
              <a:xfrm>
                <a:off x="3267795" y="2909816"/>
                <a:ext cx="50091" cy="39627"/>
              </a:xfrm>
              <a:custGeom>
                <a:avLst/>
                <a:gdLst/>
                <a:ahLst/>
                <a:cxnLst>
                  <a:cxn ang="0">
                    <a:pos x="0" y="10"/>
                  </a:cxn>
                  <a:cxn ang="0">
                    <a:pos x="0" y="10"/>
                  </a:cxn>
                  <a:cxn ang="0">
                    <a:pos x="2" y="8"/>
                  </a:cxn>
                  <a:cxn ang="0">
                    <a:pos x="10" y="4"/>
                  </a:cxn>
                  <a:cxn ang="0">
                    <a:pos x="18" y="0"/>
                  </a:cxn>
                  <a:cxn ang="0">
                    <a:pos x="24" y="2"/>
                  </a:cxn>
                  <a:cxn ang="0">
                    <a:pos x="28" y="4"/>
                  </a:cxn>
                  <a:cxn ang="0">
                    <a:pos x="28" y="4"/>
                  </a:cxn>
                  <a:cxn ang="0">
                    <a:pos x="34" y="6"/>
                  </a:cxn>
                  <a:cxn ang="0">
                    <a:pos x="38" y="6"/>
                  </a:cxn>
                  <a:cxn ang="0">
                    <a:pos x="44" y="4"/>
                  </a:cxn>
                  <a:cxn ang="0">
                    <a:pos x="46" y="2"/>
                  </a:cxn>
                  <a:cxn ang="0">
                    <a:pos x="46" y="4"/>
                  </a:cxn>
                  <a:cxn ang="0">
                    <a:pos x="42" y="12"/>
                  </a:cxn>
                  <a:cxn ang="0">
                    <a:pos x="42" y="12"/>
                  </a:cxn>
                  <a:cxn ang="0">
                    <a:pos x="30" y="22"/>
                  </a:cxn>
                  <a:cxn ang="0">
                    <a:pos x="20" y="30"/>
                  </a:cxn>
                  <a:cxn ang="0">
                    <a:pos x="8" y="36"/>
                  </a:cxn>
                  <a:cxn ang="0">
                    <a:pos x="0" y="10"/>
                  </a:cxn>
                </a:cxnLst>
                <a:rect l="0" t="0" r="r" b="b"/>
                <a:pathLst>
                  <a:path w="46" h="36">
                    <a:moveTo>
                      <a:pt x="0" y="10"/>
                    </a:moveTo>
                    <a:lnTo>
                      <a:pt x="0" y="10"/>
                    </a:lnTo>
                    <a:lnTo>
                      <a:pt x="2" y="8"/>
                    </a:lnTo>
                    <a:lnTo>
                      <a:pt x="10" y="4"/>
                    </a:lnTo>
                    <a:lnTo>
                      <a:pt x="18" y="0"/>
                    </a:lnTo>
                    <a:lnTo>
                      <a:pt x="24" y="2"/>
                    </a:lnTo>
                    <a:lnTo>
                      <a:pt x="28" y="4"/>
                    </a:lnTo>
                    <a:lnTo>
                      <a:pt x="28" y="4"/>
                    </a:lnTo>
                    <a:lnTo>
                      <a:pt x="34" y="6"/>
                    </a:lnTo>
                    <a:lnTo>
                      <a:pt x="38" y="6"/>
                    </a:lnTo>
                    <a:lnTo>
                      <a:pt x="44" y="4"/>
                    </a:lnTo>
                    <a:lnTo>
                      <a:pt x="46" y="2"/>
                    </a:lnTo>
                    <a:lnTo>
                      <a:pt x="46" y="4"/>
                    </a:lnTo>
                    <a:lnTo>
                      <a:pt x="42" y="12"/>
                    </a:lnTo>
                    <a:lnTo>
                      <a:pt x="42" y="12"/>
                    </a:lnTo>
                    <a:lnTo>
                      <a:pt x="30" y="22"/>
                    </a:lnTo>
                    <a:lnTo>
                      <a:pt x="20" y="30"/>
                    </a:lnTo>
                    <a:lnTo>
                      <a:pt x="8" y="36"/>
                    </a:lnTo>
                    <a:lnTo>
                      <a:pt x="0" y="10"/>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189" name="Freeform 47">
                <a:extLst>
                  <a:ext uri="{FF2B5EF4-FFF2-40B4-BE49-F238E27FC236}">
                    <a16:creationId xmlns:a16="http://schemas.microsoft.com/office/drawing/2014/main" id="{14329EA7-29EC-0FCD-754E-4D8570BEEC52}"/>
                  </a:ext>
                </a:extLst>
              </p:cNvPr>
              <p:cNvSpPr>
                <a:spLocks/>
              </p:cNvSpPr>
              <p:nvPr/>
            </p:nvSpPr>
            <p:spPr bwMode="auto">
              <a:xfrm>
                <a:off x="3330954" y="2760116"/>
                <a:ext cx="39202" cy="24216"/>
              </a:xfrm>
              <a:custGeom>
                <a:avLst/>
                <a:gdLst/>
                <a:ahLst/>
                <a:cxnLst>
                  <a:cxn ang="0">
                    <a:pos x="4" y="0"/>
                  </a:cxn>
                  <a:cxn ang="0">
                    <a:pos x="4" y="0"/>
                  </a:cxn>
                  <a:cxn ang="0">
                    <a:pos x="2" y="4"/>
                  </a:cxn>
                  <a:cxn ang="0">
                    <a:pos x="0" y="10"/>
                  </a:cxn>
                  <a:cxn ang="0">
                    <a:pos x="0" y="14"/>
                  </a:cxn>
                  <a:cxn ang="0">
                    <a:pos x="0" y="18"/>
                  </a:cxn>
                  <a:cxn ang="0">
                    <a:pos x="2" y="20"/>
                  </a:cxn>
                  <a:cxn ang="0">
                    <a:pos x="6" y="22"/>
                  </a:cxn>
                  <a:cxn ang="0">
                    <a:pos x="6" y="22"/>
                  </a:cxn>
                  <a:cxn ang="0">
                    <a:pos x="12" y="22"/>
                  </a:cxn>
                  <a:cxn ang="0">
                    <a:pos x="16" y="20"/>
                  </a:cxn>
                  <a:cxn ang="0">
                    <a:pos x="26" y="16"/>
                  </a:cxn>
                  <a:cxn ang="0">
                    <a:pos x="36" y="8"/>
                  </a:cxn>
                  <a:cxn ang="0">
                    <a:pos x="4" y="0"/>
                  </a:cxn>
                </a:cxnLst>
                <a:rect l="0" t="0" r="r" b="b"/>
                <a:pathLst>
                  <a:path w="36" h="22">
                    <a:moveTo>
                      <a:pt x="4" y="0"/>
                    </a:moveTo>
                    <a:lnTo>
                      <a:pt x="4" y="0"/>
                    </a:lnTo>
                    <a:lnTo>
                      <a:pt x="2" y="4"/>
                    </a:lnTo>
                    <a:lnTo>
                      <a:pt x="0" y="10"/>
                    </a:lnTo>
                    <a:lnTo>
                      <a:pt x="0" y="14"/>
                    </a:lnTo>
                    <a:lnTo>
                      <a:pt x="0" y="18"/>
                    </a:lnTo>
                    <a:lnTo>
                      <a:pt x="2" y="20"/>
                    </a:lnTo>
                    <a:lnTo>
                      <a:pt x="6" y="22"/>
                    </a:lnTo>
                    <a:lnTo>
                      <a:pt x="6" y="22"/>
                    </a:lnTo>
                    <a:lnTo>
                      <a:pt x="12" y="22"/>
                    </a:lnTo>
                    <a:lnTo>
                      <a:pt x="16" y="20"/>
                    </a:lnTo>
                    <a:lnTo>
                      <a:pt x="26" y="16"/>
                    </a:lnTo>
                    <a:lnTo>
                      <a:pt x="36" y="8"/>
                    </a:lnTo>
                    <a:lnTo>
                      <a:pt x="4" y="0"/>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191" name="Freeform 48">
                <a:extLst>
                  <a:ext uri="{FF2B5EF4-FFF2-40B4-BE49-F238E27FC236}">
                    <a16:creationId xmlns:a16="http://schemas.microsoft.com/office/drawing/2014/main" id="{A31D358D-A019-B6E6-4FA7-73E635E7BD8F}"/>
                  </a:ext>
                </a:extLst>
              </p:cNvPr>
              <p:cNvSpPr>
                <a:spLocks/>
              </p:cNvSpPr>
              <p:nvPr/>
            </p:nvSpPr>
            <p:spPr bwMode="auto">
              <a:xfrm>
                <a:off x="3256907" y="2399074"/>
                <a:ext cx="56624" cy="57239"/>
              </a:xfrm>
              <a:custGeom>
                <a:avLst/>
                <a:gdLst/>
                <a:ahLst/>
                <a:cxnLst>
                  <a:cxn ang="0">
                    <a:pos x="4" y="10"/>
                  </a:cxn>
                  <a:cxn ang="0">
                    <a:pos x="4" y="10"/>
                  </a:cxn>
                  <a:cxn ang="0">
                    <a:pos x="0" y="28"/>
                  </a:cxn>
                  <a:cxn ang="0">
                    <a:pos x="0" y="44"/>
                  </a:cxn>
                  <a:cxn ang="0">
                    <a:pos x="2" y="48"/>
                  </a:cxn>
                  <a:cxn ang="0">
                    <a:pos x="2" y="52"/>
                  </a:cxn>
                  <a:cxn ang="0">
                    <a:pos x="4" y="52"/>
                  </a:cxn>
                  <a:cxn ang="0">
                    <a:pos x="8" y="50"/>
                  </a:cxn>
                  <a:cxn ang="0">
                    <a:pos x="8" y="50"/>
                  </a:cxn>
                  <a:cxn ang="0">
                    <a:pos x="16" y="32"/>
                  </a:cxn>
                  <a:cxn ang="0">
                    <a:pos x="20" y="26"/>
                  </a:cxn>
                  <a:cxn ang="0">
                    <a:pos x="28" y="22"/>
                  </a:cxn>
                  <a:cxn ang="0">
                    <a:pos x="28" y="22"/>
                  </a:cxn>
                  <a:cxn ang="0">
                    <a:pos x="38" y="16"/>
                  </a:cxn>
                  <a:cxn ang="0">
                    <a:pos x="48" y="8"/>
                  </a:cxn>
                  <a:cxn ang="0">
                    <a:pos x="52" y="4"/>
                  </a:cxn>
                  <a:cxn ang="0">
                    <a:pos x="52" y="2"/>
                  </a:cxn>
                  <a:cxn ang="0">
                    <a:pos x="50" y="0"/>
                  </a:cxn>
                  <a:cxn ang="0">
                    <a:pos x="44" y="0"/>
                  </a:cxn>
                  <a:cxn ang="0">
                    <a:pos x="44" y="0"/>
                  </a:cxn>
                  <a:cxn ang="0">
                    <a:pos x="28" y="2"/>
                  </a:cxn>
                  <a:cxn ang="0">
                    <a:pos x="16" y="6"/>
                  </a:cxn>
                  <a:cxn ang="0">
                    <a:pos x="4" y="10"/>
                  </a:cxn>
                  <a:cxn ang="0">
                    <a:pos x="4" y="10"/>
                  </a:cxn>
                </a:cxnLst>
                <a:rect l="0" t="0" r="r" b="b"/>
                <a:pathLst>
                  <a:path w="52" h="52">
                    <a:moveTo>
                      <a:pt x="4" y="10"/>
                    </a:moveTo>
                    <a:lnTo>
                      <a:pt x="4" y="10"/>
                    </a:lnTo>
                    <a:lnTo>
                      <a:pt x="0" y="28"/>
                    </a:lnTo>
                    <a:lnTo>
                      <a:pt x="0" y="44"/>
                    </a:lnTo>
                    <a:lnTo>
                      <a:pt x="2" y="48"/>
                    </a:lnTo>
                    <a:lnTo>
                      <a:pt x="2" y="52"/>
                    </a:lnTo>
                    <a:lnTo>
                      <a:pt x="4" y="52"/>
                    </a:lnTo>
                    <a:lnTo>
                      <a:pt x="8" y="50"/>
                    </a:lnTo>
                    <a:lnTo>
                      <a:pt x="8" y="50"/>
                    </a:lnTo>
                    <a:lnTo>
                      <a:pt x="16" y="32"/>
                    </a:lnTo>
                    <a:lnTo>
                      <a:pt x="20" y="26"/>
                    </a:lnTo>
                    <a:lnTo>
                      <a:pt x="28" y="22"/>
                    </a:lnTo>
                    <a:lnTo>
                      <a:pt x="28" y="22"/>
                    </a:lnTo>
                    <a:lnTo>
                      <a:pt x="38" y="16"/>
                    </a:lnTo>
                    <a:lnTo>
                      <a:pt x="48" y="8"/>
                    </a:lnTo>
                    <a:lnTo>
                      <a:pt x="52" y="4"/>
                    </a:lnTo>
                    <a:lnTo>
                      <a:pt x="52" y="2"/>
                    </a:lnTo>
                    <a:lnTo>
                      <a:pt x="50" y="0"/>
                    </a:lnTo>
                    <a:lnTo>
                      <a:pt x="44" y="0"/>
                    </a:lnTo>
                    <a:lnTo>
                      <a:pt x="44" y="0"/>
                    </a:lnTo>
                    <a:lnTo>
                      <a:pt x="28" y="2"/>
                    </a:lnTo>
                    <a:lnTo>
                      <a:pt x="16" y="6"/>
                    </a:lnTo>
                    <a:lnTo>
                      <a:pt x="4" y="10"/>
                    </a:lnTo>
                    <a:lnTo>
                      <a:pt x="4" y="10"/>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192" name="Freeform 49">
                <a:extLst>
                  <a:ext uri="{FF2B5EF4-FFF2-40B4-BE49-F238E27FC236}">
                    <a16:creationId xmlns:a16="http://schemas.microsoft.com/office/drawing/2014/main" id="{2BA48F34-231D-7E43-0E89-FE8FC7FDD5B6}"/>
                  </a:ext>
                </a:extLst>
              </p:cNvPr>
              <p:cNvSpPr>
                <a:spLocks/>
              </p:cNvSpPr>
              <p:nvPr/>
            </p:nvSpPr>
            <p:spPr bwMode="auto">
              <a:xfrm>
                <a:off x="3335310" y="1994004"/>
                <a:ext cx="108892" cy="63843"/>
              </a:xfrm>
              <a:custGeom>
                <a:avLst/>
                <a:gdLst/>
                <a:ahLst/>
                <a:cxnLst>
                  <a:cxn ang="0">
                    <a:pos x="2" y="52"/>
                  </a:cxn>
                  <a:cxn ang="0">
                    <a:pos x="2" y="52"/>
                  </a:cxn>
                  <a:cxn ang="0">
                    <a:pos x="0" y="54"/>
                  </a:cxn>
                  <a:cxn ang="0">
                    <a:pos x="2" y="56"/>
                  </a:cxn>
                  <a:cxn ang="0">
                    <a:pos x="6" y="58"/>
                  </a:cxn>
                  <a:cxn ang="0">
                    <a:pos x="10" y="58"/>
                  </a:cxn>
                  <a:cxn ang="0">
                    <a:pos x="22" y="56"/>
                  </a:cxn>
                  <a:cxn ang="0">
                    <a:pos x="30" y="52"/>
                  </a:cxn>
                  <a:cxn ang="0">
                    <a:pos x="36" y="46"/>
                  </a:cxn>
                  <a:cxn ang="0">
                    <a:pos x="36" y="46"/>
                  </a:cxn>
                  <a:cxn ang="0">
                    <a:pos x="48" y="38"/>
                  </a:cxn>
                  <a:cxn ang="0">
                    <a:pos x="58" y="34"/>
                  </a:cxn>
                  <a:cxn ang="0">
                    <a:pos x="70" y="30"/>
                  </a:cxn>
                  <a:cxn ang="0">
                    <a:pos x="86" y="24"/>
                  </a:cxn>
                  <a:cxn ang="0">
                    <a:pos x="86" y="24"/>
                  </a:cxn>
                  <a:cxn ang="0">
                    <a:pos x="94" y="20"/>
                  </a:cxn>
                  <a:cxn ang="0">
                    <a:pos x="98" y="16"/>
                  </a:cxn>
                  <a:cxn ang="0">
                    <a:pos x="100" y="10"/>
                  </a:cxn>
                  <a:cxn ang="0">
                    <a:pos x="100" y="6"/>
                  </a:cxn>
                  <a:cxn ang="0">
                    <a:pos x="100" y="2"/>
                  </a:cxn>
                  <a:cxn ang="0">
                    <a:pos x="96" y="0"/>
                  </a:cxn>
                  <a:cxn ang="0">
                    <a:pos x="94" y="0"/>
                  </a:cxn>
                  <a:cxn ang="0">
                    <a:pos x="88" y="0"/>
                  </a:cxn>
                  <a:cxn ang="0">
                    <a:pos x="88" y="0"/>
                  </a:cxn>
                  <a:cxn ang="0">
                    <a:pos x="32" y="26"/>
                  </a:cxn>
                  <a:cxn ang="0">
                    <a:pos x="32" y="26"/>
                  </a:cxn>
                  <a:cxn ang="0">
                    <a:pos x="22" y="32"/>
                  </a:cxn>
                  <a:cxn ang="0">
                    <a:pos x="12" y="42"/>
                  </a:cxn>
                  <a:cxn ang="0">
                    <a:pos x="2" y="52"/>
                  </a:cxn>
                  <a:cxn ang="0">
                    <a:pos x="2" y="52"/>
                  </a:cxn>
                </a:cxnLst>
                <a:rect l="0" t="0" r="r" b="b"/>
                <a:pathLst>
                  <a:path w="100" h="58">
                    <a:moveTo>
                      <a:pt x="2" y="52"/>
                    </a:moveTo>
                    <a:lnTo>
                      <a:pt x="2" y="52"/>
                    </a:lnTo>
                    <a:lnTo>
                      <a:pt x="0" y="54"/>
                    </a:lnTo>
                    <a:lnTo>
                      <a:pt x="2" y="56"/>
                    </a:lnTo>
                    <a:lnTo>
                      <a:pt x="6" y="58"/>
                    </a:lnTo>
                    <a:lnTo>
                      <a:pt x="10" y="58"/>
                    </a:lnTo>
                    <a:lnTo>
                      <a:pt x="22" y="56"/>
                    </a:lnTo>
                    <a:lnTo>
                      <a:pt x="30" y="52"/>
                    </a:lnTo>
                    <a:lnTo>
                      <a:pt x="36" y="46"/>
                    </a:lnTo>
                    <a:lnTo>
                      <a:pt x="36" y="46"/>
                    </a:lnTo>
                    <a:lnTo>
                      <a:pt x="48" y="38"/>
                    </a:lnTo>
                    <a:lnTo>
                      <a:pt x="58" y="34"/>
                    </a:lnTo>
                    <a:lnTo>
                      <a:pt x="70" y="30"/>
                    </a:lnTo>
                    <a:lnTo>
                      <a:pt x="86" y="24"/>
                    </a:lnTo>
                    <a:lnTo>
                      <a:pt x="86" y="24"/>
                    </a:lnTo>
                    <a:lnTo>
                      <a:pt x="94" y="20"/>
                    </a:lnTo>
                    <a:lnTo>
                      <a:pt x="98" y="16"/>
                    </a:lnTo>
                    <a:lnTo>
                      <a:pt x="100" y="10"/>
                    </a:lnTo>
                    <a:lnTo>
                      <a:pt x="100" y="6"/>
                    </a:lnTo>
                    <a:lnTo>
                      <a:pt x="100" y="2"/>
                    </a:lnTo>
                    <a:lnTo>
                      <a:pt x="96" y="0"/>
                    </a:lnTo>
                    <a:lnTo>
                      <a:pt x="94" y="0"/>
                    </a:lnTo>
                    <a:lnTo>
                      <a:pt x="88" y="0"/>
                    </a:lnTo>
                    <a:lnTo>
                      <a:pt x="88" y="0"/>
                    </a:lnTo>
                    <a:lnTo>
                      <a:pt x="32" y="26"/>
                    </a:lnTo>
                    <a:lnTo>
                      <a:pt x="32" y="26"/>
                    </a:lnTo>
                    <a:lnTo>
                      <a:pt x="22" y="32"/>
                    </a:lnTo>
                    <a:lnTo>
                      <a:pt x="12" y="42"/>
                    </a:lnTo>
                    <a:lnTo>
                      <a:pt x="2" y="52"/>
                    </a:lnTo>
                    <a:lnTo>
                      <a:pt x="2" y="52"/>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193" name="Freeform 50">
                <a:extLst>
                  <a:ext uri="{FF2B5EF4-FFF2-40B4-BE49-F238E27FC236}">
                    <a16:creationId xmlns:a16="http://schemas.microsoft.com/office/drawing/2014/main" id="{CE225963-78A2-CCE8-64BB-1B2A0C1F2783}"/>
                  </a:ext>
                </a:extLst>
              </p:cNvPr>
              <p:cNvSpPr>
                <a:spLocks/>
              </p:cNvSpPr>
              <p:nvPr/>
            </p:nvSpPr>
            <p:spPr bwMode="auto">
              <a:xfrm>
                <a:off x="3703367" y="1978593"/>
                <a:ext cx="69691" cy="50634"/>
              </a:xfrm>
              <a:custGeom>
                <a:avLst/>
                <a:gdLst/>
                <a:ahLst/>
                <a:cxnLst>
                  <a:cxn ang="0">
                    <a:pos x="0" y="24"/>
                  </a:cxn>
                  <a:cxn ang="0">
                    <a:pos x="0" y="24"/>
                  </a:cxn>
                  <a:cxn ang="0">
                    <a:pos x="4" y="34"/>
                  </a:cxn>
                  <a:cxn ang="0">
                    <a:pos x="10" y="40"/>
                  </a:cxn>
                  <a:cxn ang="0">
                    <a:pos x="16" y="46"/>
                  </a:cxn>
                  <a:cxn ang="0">
                    <a:pos x="16" y="46"/>
                  </a:cxn>
                  <a:cxn ang="0">
                    <a:pos x="24" y="46"/>
                  </a:cxn>
                  <a:cxn ang="0">
                    <a:pos x="30" y="46"/>
                  </a:cxn>
                  <a:cxn ang="0">
                    <a:pos x="36" y="44"/>
                  </a:cxn>
                  <a:cxn ang="0">
                    <a:pos x="44" y="42"/>
                  </a:cxn>
                  <a:cxn ang="0">
                    <a:pos x="44" y="42"/>
                  </a:cxn>
                  <a:cxn ang="0">
                    <a:pos x="50" y="36"/>
                  </a:cxn>
                  <a:cxn ang="0">
                    <a:pos x="56" y="28"/>
                  </a:cxn>
                  <a:cxn ang="0">
                    <a:pos x="64" y="18"/>
                  </a:cxn>
                  <a:cxn ang="0">
                    <a:pos x="64" y="18"/>
                  </a:cxn>
                  <a:cxn ang="0">
                    <a:pos x="58" y="18"/>
                  </a:cxn>
                  <a:cxn ang="0">
                    <a:pos x="56" y="18"/>
                  </a:cxn>
                  <a:cxn ang="0">
                    <a:pos x="52" y="12"/>
                  </a:cxn>
                  <a:cxn ang="0">
                    <a:pos x="52" y="12"/>
                  </a:cxn>
                  <a:cxn ang="0">
                    <a:pos x="50" y="8"/>
                  </a:cxn>
                  <a:cxn ang="0">
                    <a:pos x="44" y="4"/>
                  </a:cxn>
                  <a:cxn ang="0">
                    <a:pos x="38" y="2"/>
                  </a:cxn>
                  <a:cxn ang="0">
                    <a:pos x="28" y="0"/>
                  </a:cxn>
                  <a:cxn ang="0">
                    <a:pos x="20" y="2"/>
                  </a:cxn>
                  <a:cxn ang="0">
                    <a:pos x="12" y="6"/>
                  </a:cxn>
                  <a:cxn ang="0">
                    <a:pos x="6" y="12"/>
                  </a:cxn>
                  <a:cxn ang="0">
                    <a:pos x="0" y="24"/>
                  </a:cxn>
                  <a:cxn ang="0">
                    <a:pos x="0" y="24"/>
                  </a:cxn>
                </a:cxnLst>
                <a:rect l="0" t="0" r="r" b="b"/>
                <a:pathLst>
                  <a:path w="64" h="46">
                    <a:moveTo>
                      <a:pt x="0" y="24"/>
                    </a:moveTo>
                    <a:lnTo>
                      <a:pt x="0" y="24"/>
                    </a:lnTo>
                    <a:lnTo>
                      <a:pt x="4" y="34"/>
                    </a:lnTo>
                    <a:lnTo>
                      <a:pt x="10" y="40"/>
                    </a:lnTo>
                    <a:lnTo>
                      <a:pt x="16" y="46"/>
                    </a:lnTo>
                    <a:lnTo>
                      <a:pt x="16" y="46"/>
                    </a:lnTo>
                    <a:lnTo>
                      <a:pt x="24" y="46"/>
                    </a:lnTo>
                    <a:lnTo>
                      <a:pt x="30" y="46"/>
                    </a:lnTo>
                    <a:lnTo>
                      <a:pt x="36" y="44"/>
                    </a:lnTo>
                    <a:lnTo>
                      <a:pt x="44" y="42"/>
                    </a:lnTo>
                    <a:lnTo>
                      <a:pt x="44" y="42"/>
                    </a:lnTo>
                    <a:lnTo>
                      <a:pt x="50" y="36"/>
                    </a:lnTo>
                    <a:lnTo>
                      <a:pt x="56" y="28"/>
                    </a:lnTo>
                    <a:lnTo>
                      <a:pt x="64" y="18"/>
                    </a:lnTo>
                    <a:lnTo>
                      <a:pt x="64" y="18"/>
                    </a:lnTo>
                    <a:lnTo>
                      <a:pt x="58" y="18"/>
                    </a:lnTo>
                    <a:lnTo>
                      <a:pt x="56" y="18"/>
                    </a:lnTo>
                    <a:lnTo>
                      <a:pt x="52" y="12"/>
                    </a:lnTo>
                    <a:lnTo>
                      <a:pt x="52" y="12"/>
                    </a:lnTo>
                    <a:lnTo>
                      <a:pt x="50" y="8"/>
                    </a:lnTo>
                    <a:lnTo>
                      <a:pt x="44" y="4"/>
                    </a:lnTo>
                    <a:lnTo>
                      <a:pt x="38" y="2"/>
                    </a:lnTo>
                    <a:lnTo>
                      <a:pt x="28" y="0"/>
                    </a:lnTo>
                    <a:lnTo>
                      <a:pt x="20" y="2"/>
                    </a:lnTo>
                    <a:lnTo>
                      <a:pt x="12" y="6"/>
                    </a:lnTo>
                    <a:lnTo>
                      <a:pt x="6" y="12"/>
                    </a:lnTo>
                    <a:lnTo>
                      <a:pt x="0" y="24"/>
                    </a:lnTo>
                    <a:lnTo>
                      <a:pt x="0" y="24"/>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194" name="Freeform 51">
                <a:extLst>
                  <a:ext uri="{FF2B5EF4-FFF2-40B4-BE49-F238E27FC236}">
                    <a16:creationId xmlns:a16="http://schemas.microsoft.com/office/drawing/2014/main" id="{35287455-F841-0CA3-6803-3AF4E2667387}"/>
                  </a:ext>
                </a:extLst>
              </p:cNvPr>
              <p:cNvSpPr>
                <a:spLocks/>
              </p:cNvSpPr>
              <p:nvPr/>
            </p:nvSpPr>
            <p:spPr bwMode="auto">
              <a:xfrm>
                <a:off x="3317886" y="2498141"/>
                <a:ext cx="54447" cy="33022"/>
              </a:xfrm>
              <a:custGeom>
                <a:avLst/>
                <a:gdLst/>
                <a:ahLst/>
                <a:cxnLst>
                  <a:cxn ang="0">
                    <a:pos x="4" y="6"/>
                  </a:cxn>
                  <a:cxn ang="0">
                    <a:pos x="4" y="6"/>
                  </a:cxn>
                  <a:cxn ang="0">
                    <a:pos x="0" y="20"/>
                  </a:cxn>
                  <a:cxn ang="0">
                    <a:pos x="0" y="28"/>
                  </a:cxn>
                  <a:cxn ang="0">
                    <a:pos x="0" y="30"/>
                  </a:cxn>
                  <a:cxn ang="0">
                    <a:pos x="4" y="30"/>
                  </a:cxn>
                  <a:cxn ang="0">
                    <a:pos x="4" y="30"/>
                  </a:cxn>
                  <a:cxn ang="0">
                    <a:pos x="16" y="24"/>
                  </a:cxn>
                  <a:cxn ang="0">
                    <a:pos x="30" y="18"/>
                  </a:cxn>
                  <a:cxn ang="0">
                    <a:pos x="50" y="12"/>
                  </a:cxn>
                  <a:cxn ang="0">
                    <a:pos x="28" y="0"/>
                  </a:cxn>
                  <a:cxn ang="0">
                    <a:pos x="4" y="6"/>
                  </a:cxn>
                </a:cxnLst>
                <a:rect l="0" t="0" r="r" b="b"/>
                <a:pathLst>
                  <a:path w="50" h="30">
                    <a:moveTo>
                      <a:pt x="4" y="6"/>
                    </a:moveTo>
                    <a:lnTo>
                      <a:pt x="4" y="6"/>
                    </a:lnTo>
                    <a:lnTo>
                      <a:pt x="0" y="20"/>
                    </a:lnTo>
                    <a:lnTo>
                      <a:pt x="0" y="28"/>
                    </a:lnTo>
                    <a:lnTo>
                      <a:pt x="0" y="30"/>
                    </a:lnTo>
                    <a:lnTo>
                      <a:pt x="4" y="30"/>
                    </a:lnTo>
                    <a:lnTo>
                      <a:pt x="4" y="30"/>
                    </a:lnTo>
                    <a:lnTo>
                      <a:pt x="16" y="24"/>
                    </a:lnTo>
                    <a:lnTo>
                      <a:pt x="30" y="18"/>
                    </a:lnTo>
                    <a:lnTo>
                      <a:pt x="50" y="12"/>
                    </a:lnTo>
                    <a:lnTo>
                      <a:pt x="28" y="0"/>
                    </a:lnTo>
                    <a:lnTo>
                      <a:pt x="4" y="6"/>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195" name="Freeform 52">
                <a:extLst>
                  <a:ext uri="{FF2B5EF4-FFF2-40B4-BE49-F238E27FC236}">
                    <a16:creationId xmlns:a16="http://schemas.microsoft.com/office/drawing/2014/main" id="{88792450-D9A6-9915-1111-04CCEF916CF5}"/>
                  </a:ext>
                </a:extLst>
              </p:cNvPr>
              <p:cNvSpPr>
                <a:spLocks/>
              </p:cNvSpPr>
              <p:nvPr/>
            </p:nvSpPr>
            <p:spPr bwMode="auto">
              <a:xfrm>
                <a:off x="5014435" y="3187201"/>
                <a:ext cx="1023591" cy="1019281"/>
              </a:xfrm>
              <a:custGeom>
                <a:avLst/>
                <a:gdLst/>
                <a:ahLst/>
                <a:cxnLst>
                  <a:cxn ang="0">
                    <a:pos x="492" y="94"/>
                  </a:cxn>
                  <a:cxn ang="0">
                    <a:pos x="442" y="104"/>
                  </a:cxn>
                  <a:cxn ang="0">
                    <a:pos x="424" y="96"/>
                  </a:cxn>
                  <a:cxn ang="0">
                    <a:pos x="398" y="94"/>
                  </a:cxn>
                  <a:cxn ang="0">
                    <a:pos x="396" y="74"/>
                  </a:cxn>
                  <a:cxn ang="0">
                    <a:pos x="392" y="30"/>
                  </a:cxn>
                  <a:cxn ang="0">
                    <a:pos x="346" y="0"/>
                  </a:cxn>
                  <a:cxn ang="0">
                    <a:pos x="280" y="22"/>
                  </a:cxn>
                  <a:cxn ang="0">
                    <a:pos x="222" y="52"/>
                  </a:cxn>
                  <a:cxn ang="0">
                    <a:pos x="162" y="108"/>
                  </a:cxn>
                  <a:cxn ang="0">
                    <a:pos x="90" y="116"/>
                  </a:cxn>
                  <a:cxn ang="0">
                    <a:pos x="6" y="148"/>
                  </a:cxn>
                  <a:cxn ang="0">
                    <a:pos x="36" y="224"/>
                  </a:cxn>
                  <a:cxn ang="0">
                    <a:pos x="26" y="270"/>
                  </a:cxn>
                  <a:cxn ang="0">
                    <a:pos x="26" y="314"/>
                  </a:cxn>
                  <a:cxn ang="0">
                    <a:pos x="46" y="356"/>
                  </a:cxn>
                  <a:cxn ang="0">
                    <a:pos x="46" y="434"/>
                  </a:cxn>
                  <a:cxn ang="0">
                    <a:pos x="78" y="552"/>
                  </a:cxn>
                  <a:cxn ang="0">
                    <a:pos x="92" y="592"/>
                  </a:cxn>
                  <a:cxn ang="0">
                    <a:pos x="98" y="606"/>
                  </a:cxn>
                  <a:cxn ang="0">
                    <a:pos x="164" y="652"/>
                  </a:cxn>
                  <a:cxn ang="0">
                    <a:pos x="210" y="656"/>
                  </a:cxn>
                  <a:cxn ang="0">
                    <a:pos x="220" y="678"/>
                  </a:cxn>
                  <a:cxn ang="0">
                    <a:pos x="226" y="726"/>
                  </a:cxn>
                  <a:cxn ang="0">
                    <a:pos x="266" y="756"/>
                  </a:cxn>
                  <a:cxn ang="0">
                    <a:pos x="288" y="736"/>
                  </a:cxn>
                  <a:cxn ang="0">
                    <a:pos x="306" y="718"/>
                  </a:cxn>
                  <a:cxn ang="0">
                    <a:pos x="348" y="752"/>
                  </a:cxn>
                  <a:cxn ang="0">
                    <a:pos x="384" y="786"/>
                  </a:cxn>
                  <a:cxn ang="0">
                    <a:pos x="426" y="800"/>
                  </a:cxn>
                  <a:cxn ang="0">
                    <a:pos x="442" y="844"/>
                  </a:cxn>
                  <a:cxn ang="0">
                    <a:pos x="468" y="856"/>
                  </a:cxn>
                  <a:cxn ang="0">
                    <a:pos x="506" y="850"/>
                  </a:cxn>
                  <a:cxn ang="0">
                    <a:pos x="536" y="890"/>
                  </a:cxn>
                  <a:cxn ang="0">
                    <a:pos x="564" y="902"/>
                  </a:cxn>
                  <a:cxn ang="0">
                    <a:pos x="606" y="868"/>
                  </a:cxn>
                  <a:cxn ang="0">
                    <a:pos x="640" y="872"/>
                  </a:cxn>
                  <a:cxn ang="0">
                    <a:pos x="672" y="876"/>
                  </a:cxn>
                  <a:cxn ang="0">
                    <a:pos x="824" y="926"/>
                  </a:cxn>
                  <a:cxn ang="0">
                    <a:pos x="860" y="924"/>
                  </a:cxn>
                  <a:cxn ang="0">
                    <a:pos x="836" y="882"/>
                  </a:cxn>
                  <a:cxn ang="0">
                    <a:pos x="842" y="826"/>
                  </a:cxn>
                  <a:cxn ang="0">
                    <a:pos x="928" y="706"/>
                  </a:cxn>
                  <a:cxn ang="0">
                    <a:pos x="938" y="698"/>
                  </a:cxn>
                  <a:cxn ang="0">
                    <a:pos x="934" y="634"/>
                  </a:cxn>
                  <a:cxn ang="0">
                    <a:pos x="906" y="604"/>
                  </a:cxn>
                  <a:cxn ang="0">
                    <a:pos x="882" y="536"/>
                  </a:cxn>
                  <a:cxn ang="0">
                    <a:pos x="868" y="478"/>
                  </a:cxn>
                  <a:cxn ang="0">
                    <a:pos x="824" y="412"/>
                  </a:cxn>
                  <a:cxn ang="0">
                    <a:pos x="834" y="388"/>
                  </a:cxn>
                  <a:cxn ang="0">
                    <a:pos x="882" y="348"/>
                  </a:cxn>
                  <a:cxn ang="0">
                    <a:pos x="890" y="314"/>
                  </a:cxn>
                  <a:cxn ang="0">
                    <a:pos x="850" y="224"/>
                  </a:cxn>
                  <a:cxn ang="0">
                    <a:pos x="828" y="134"/>
                  </a:cxn>
                  <a:cxn ang="0">
                    <a:pos x="758" y="82"/>
                  </a:cxn>
                  <a:cxn ang="0">
                    <a:pos x="736" y="96"/>
                  </a:cxn>
                  <a:cxn ang="0">
                    <a:pos x="608" y="102"/>
                  </a:cxn>
                  <a:cxn ang="0">
                    <a:pos x="534" y="96"/>
                  </a:cxn>
                  <a:cxn ang="0">
                    <a:pos x="516" y="80"/>
                  </a:cxn>
                </a:cxnLst>
                <a:rect l="0" t="0" r="r" b="b"/>
                <a:pathLst>
                  <a:path w="940" h="926">
                    <a:moveTo>
                      <a:pt x="516" y="80"/>
                    </a:moveTo>
                    <a:lnTo>
                      <a:pt x="516" y="80"/>
                    </a:lnTo>
                    <a:lnTo>
                      <a:pt x="514" y="82"/>
                    </a:lnTo>
                    <a:lnTo>
                      <a:pt x="506" y="88"/>
                    </a:lnTo>
                    <a:lnTo>
                      <a:pt x="492" y="94"/>
                    </a:lnTo>
                    <a:lnTo>
                      <a:pt x="484" y="96"/>
                    </a:lnTo>
                    <a:lnTo>
                      <a:pt x="474" y="98"/>
                    </a:lnTo>
                    <a:lnTo>
                      <a:pt x="474" y="98"/>
                    </a:lnTo>
                    <a:lnTo>
                      <a:pt x="456" y="102"/>
                    </a:lnTo>
                    <a:lnTo>
                      <a:pt x="442" y="104"/>
                    </a:lnTo>
                    <a:lnTo>
                      <a:pt x="438" y="104"/>
                    </a:lnTo>
                    <a:lnTo>
                      <a:pt x="434" y="104"/>
                    </a:lnTo>
                    <a:lnTo>
                      <a:pt x="428" y="100"/>
                    </a:lnTo>
                    <a:lnTo>
                      <a:pt x="424" y="96"/>
                    </a:lnTo>
                    <a:lnTo>
                      <a:pt x="424" y="96"/>
                    </a:lnTo>
                    <a:lnTo>
                      <a:pt x="420" y="90"/>
                    </a:lnTo>
                    <a:lnTo>
                      <a:pt x="414" y="88"/>
                    </a:lnTo>
                    <a:lnTo>
                      <a:pt x="410" y="88"/>
                    </a:lnTo>
                    <a:lnTo>
                      <a:pt x="404" y="90"/>
                    </a:lnTo>
                    <a:lnTo>
                      <a:pt x="398" y="94"/>
                    </a:lnTo>
                    <a:lnTo>
                      <a:pt x="394" y="92"/>
                    </a:lnTo>
                    <a:lnTo>
                      <a:pt x="394" y="88"/>
                    </a:lnTo>
                    <a:lnTo>
                      <a:pt x="394" y="88"/>
                    </a:lnTo>
                    <a:lnTo>
                      <a:pt x="394" y="82"/>
                    </a:lnTo>
                    <a:lnTo>
                      <a:pt x="396" y="74"/>
                    </a:lnTo>
                    <a:lnTo>
                      <a:pt x="402" y="58"/>
                    </a:lnTo>
                    <a:lnTo>
                      <a:pt x="402" y="50"/>
                    </a:lnTo>
                    <a:lnTo>
                      <a:pt x="402" y="42"/>
                    </a:lnTo>
                    <a:lnTo>
                      <a:pt x="400" y="36"/>
                    </a:lnTo>
                    <a:lnTo>
                      <a:pt x="392" y="30"/>
                    </a:lnTo>
                    <a:lnTo>
                      <a:pt x="392" y="30"/>
                    </a:lnTo>
                    <a:lnTo>
                      <a:pt x="378" y="18"/>
                    </a:lnTo>
                    <a:lnTo>
                      <a:pt x="362" y="6"/>
                    </a:lnTo>
                    <a:lnTo>
                      <a:pt x="354" y="2"/>
                    </a:lnTo>
                    <a:lnTo>
                      <a:pt x="346" y="0"/>
                    </a:lnTo>
                    <a:lnTo>
                      <a:pt x="338" y="0"/>
                    </a:lnTo>
                    <a:lnTo>
                      <a:pt x="328" y="2"/>
                    </a:lnTo>
                    <a:lnTo>
                      <a:pt x="328" y="2"/>
                    </a:lnTo>
                    <a:lnTo>
                      <a:pt x="304" y="10"/>
                    </a:lnTo>
                    <a:lnTo>
                      <a:pt x="280" y="22"/>
                    </a:lnTo>
                    <a:lnTo>
                      <a:pt x="258" y="32"/>
                    </a:lnTo>
                    <a:lnTo>
                      <a:pt x="240" y="40"/>
                    </a:lnTo>
                    <a:lnTo>
                      <a:pt x="240" y="40"/>
                    </a:lnTo>
                    <a:lnTo>
                      <a:pt x="232" y="46"/>
                    </a:lnTo>
                    <a:lnTo>
                      <a:pt x="222" y="52"/>
                    </a:lnTo>
                    <a:lnTo>
                      <a:pt x="204" y="72"/>
                    </a:lnTo>
                    <a:lnTo>
                      <a:pt x="178" y="104"/>
                    </a:lnTo>
                    <a:lnTo>
                      <a:pt x="178" y="104"/>
                    </a:lnTo>
                    <a:lnTo>
                      <a:pt x="172" y="106"/>
                    </a:lnTo>
                    <a:lnTo>
                      <a:pt x="162" y="108"/>
                    </a:lnTo>
                    <a:lnTo>
                      <a:pt x="138" y="110"/>
                    </a:lnTo>
                    <a:lnTo>
                      <a:pt x="112" y="112"/>
                    </a:lnTo>
                    <a:lnTo>
                      <a:pt x="100" y="114"/>
                    </a:lnTo>
                    <a:lnTo>
                      <a:pt x="90" y="116"/>
                    </a:lnTo>
                    <a:lnTo>
                      <a:pt x="90" y="116"/>
                    </a:lnTo>
                    <a:lnTo>
                      <a:pt x="66" y="124"/>
                    </a:lnTo>
                    <a:lnTo>
                      <a:pt x="36" y="130"/>
                    </a:lnTo>
                    <a:lnTo>
                      <a:pt x="0" y="138"/>
                    </a:lnTo>
                    <a:lnTo>
                      <a:pt x="0" y="138"/>
                    </a:lnTo>
                    <a:lnTo>
                      <a:pt x="6" y="148"/>
                    </a:lnTo>
                    <a:lnTo>
                      <a:pt x="18" y="170"/>
                    </a:lnTo>
                    <a:lnTo>
                      <a:pt x="26" y="184"/>
                    </a:lnTo>
                    <a:lnTo>
                      <a:pt x="32" y="200"/>
                    </a:lnTo>
                    <a:lnTo>
                      <a:pt x="36" y="212"/>
                    </a:lnTo>
                    <a:lnTo>
                      <a:pt x="36" y="224"/>
                    </a:lnTo>
                    <a:lnTo>
                      <a:pt x="36" y="224"/>
                    </a:lnTo>
                    <a:lnTo>
                      <a:pt x="34" y="252"/>
                    </a:lnTo>
                    <a:lnTo>
                      <a:pt x="32" y="260"/>
                    </a:lnTo>
                    <a:lnTo>
                      <a:pt x="26" y="270"/>
                    </a:lnTo>
                    <a:lnTo>
                      <a:pt x="26" y="270"/>
                    </a:lnTo>
                    <a:lnTo>
                      <a:pt x="22" y="280"/>
                    </a:lnTo>
                    <a:lnTo>
                      <a:pt x="22" y="294"/>
                    </a:lnTo>
                    <a:lnTo>
                      <a:pt x="22" y="306"/>
                    </a:lnTo>
                    <a:lnTo>
                      <a:pt x="26" y="314"/>
                    </a:lnTo>
                    <a:lnTo>
                      <a:pt x="26" y="314"/>
                    </a:lnTo>
                    <a:lnTo>
                      <a:pt x="32" y="320"/>
                    </a:lnTo>
                    <a:lnTo>
                      <a:pt x="38" y="332"/>
                    </a:lnTo>
                    <a:lnTo>
                      <a:pt x="44" y="344"/>
                    </a:lnTo>
                    <a:lnTo>
                      <a:pt x="46" y="350"/>
                    </a:lnTo>
                    <a:lnTo>
                      <a:pt x="46" y="356"/>
                    </a:lnTo>
                    <a:lnTo>
                      <a:pt x="46" y="356"/>
                    </a:lnTo>
                    <a:lnTo>
                      <a:pt x="44" y="390"/>
                    </a:lnTo>
                    <a:lnTo>
                      <a:pt x="44" y="412"/>
                    </a:lnTo>
                    <a:lnTo>
                      <a:pt x="46" y="434"/>
                    </a:lnTo>
                    <a:lnTo>
                      <a:pt x="46" y="434"/>
                    </a:lnTo>
                    <a:lnTo>
                      <a:pt x="54" y="464"/>
                    </a:lnTo>
                    <a:lnTo>
                      <a:pt x="66" y="500"/>
                    </a:lnTo>
                    <a:lnTo>
                      <a:pt x="74" y="534"/>
                    </a:lnTo>
                    <a:lnTo>
                      <a:pt x="78" y="552"/>
                    </a:lnTo>
                    <a:lnTo>
                      <a:pt x="78" y="552"/>
                    </a:lnTo>
                    <a:lnTo>
                      <a:pt x="78" y="558"/>
                    </a:lnTo>
                    <a:lnTo>
                      <a:pt x="80" y="564"/>
                    </a:lnTo>
                    <a:lnTo>
                      <a:pt x="86" y="576"/>
                    </a:lnTo>
                    <a:lnTo>
                      <a:pt x="92" y="588"/>
                    </a:lnTo>
                    <a:lnTo>
                      <a:pt x="92" y="592"/>
                    </a:lnTo>
                    <a:lnTo>
                      <a:pt x="92" y="596"/>
                    </a:lnTo>
                    <a:lnTo>
                      <a:pt x="92" y="596"/>
                    </a:lnTo>
                    <a:lnTo>
                      <a:pt x="90" y="598"/>
                    </a:lnTo>
                    <a:lnTo>
                      <a:pt x="92" y="600"/>
                    </a:lnTo>
                    <a:lnTo>
                      <a:pt x="98" y="606"/>
                    </a:lnTo>
                    <a:lnTo>
                      <a:pt x="108" y="612"/>
                    </a:lnTo>
                    <a:lnTo>
                      <a:pt x="120" y="618"/>
                    </a:lnTo>
                    <a:lnTo>
                      <a:pt x="120" y="618"/>
                    </a:lnTo>
                    <a:lnTo>
                      <a:pt x="148" y="642"/>
                    </a:lnTo>
                    <a:lnTo>
                      <a:pt x="164" y="652"/>
                    </a:lnTo>
                    <a:lnTo>
                      <a:pt x="172" y="656"/>
                    </a:lnTo>
                    <a:lnTo>
                      <a:pt x="180" y="656"/>
                    </a:lnTo>
                    <a:lnTo>
                      <a:pt x="180" y="656"/>
                    </a:lnTo>
                    <a:lnTo>
                      <a:pt x="204" y="656"/>
                    </a:lnTo>
                    <a:lnTo>
                      <a:pt x="210" y="656"/>
                    </a:lnTo>
                    <a:lnTo>
                      <a:pt x="214" y="658"/>
                    </a:lnTo>
                    <a:lnTo>
                      <a:pt x="216" y="660"/>
                    </a:lnTo>
                    <a:lnTo>
                      <a:pt x="220" y="666"/>
                    </a:lnTo>
                    <a:lnTo>
                      <a:pt x="220" y="666"/>
                    </a:lnTo>
                    <a:lnTo>
                      <a:pt x="220" y="678"/>
                    </a:lnTo>
                    <a:lnTo>
                      <a:pt x="218" y="694"/>
                    </a:lnTo>
                    <a:lnTo>
                      <a:pt x="220" y="710"/>
                    </a:lnTo>
                    <a:lnTo>
                      <a:pt x="222" y="718"/>
                    </a:lnTo>
                    <a:lnTo>
                      <a:pt x="226" y="726"/>
                    </a:lnTo>
                    <a:lnTo>
                      <a:pt x="226" y="726"/>
                    </a:lnTo>
                    <a:lnTo>
                      <a:pt x="238" y="742"/>
                    </a:lnTo>
                    <a:lnTo>
                      <a:pt x="244" y="748"/>
                    </a:lnTo>
                    <a:lnTo>
                      <a:pt x="252" y="752"/>
                    </a:lnTo>
                    <a:lnTo>
                      <a:pt x="258" y="756"/>
                    </a:lnTo>
                    <a:lnTo>
                      <a:pt x="266" y="756"/>
                    </a:lnTo>
                    <a:lnTo>
                      <a:pt x="272" y="754"/>
                    </a:lnTo>
                    <a:lnTo>
                      <a:pt x="280" y="748"/>
                    </a:lnTo>
                    <a:lnTo>
                      <a:pt x="280" y="748"/>
                    </a:lnTo>
                    <a:lnTo>
                      <a:pt x="284" y="742"/>
                    </a:lnTo>
                    <a:lnTo>
                      <a:pt x="288" y="736"/>
                    </a:lnTo>
                    <a:lnTo>
                      <a:pt x="292" y="724"/>
                    </a:lnTo>
                    <a:lnTo>
                      <a:pt x="294" y="720"/>
                    </a:lnTo>
                    <a:lnTo>
                      <a:pt x="298" y="716"/>
                    </a:lnTo>
                    <a:lnTo>
                      <a:pt x="300" y="716"/>
                    </a:lnTo>
                    <a:lnTo>
                      <a:pt x="306" y="718"/>
                    </a:lnTo>
                    <a:lnTo>
                      <a:pt x="306" y="718"/>
                    </a:lnTo>
                    <a:lnTo>
                      <a:pt x="330" y="732"/>
                    </a:lnTo>
                    <a:lnTo>
                      <a:pt x="340" y="742"/>
                    </a:lnTo>
                    <a:lnTo>
                      <a:pt x="348" y="752"/>
                    </a:lnTo>
                    <a:lnTo>
                      <a:pt x="348" y="752"/>
                    </a:lnTo>
                    <a:lnTo>
                      <a:pt x="354" y="762"/>
                    </a:lnTo>
                    <a:lnTo>
                      <a:pt x="360" y="772"/>
                    </a:lnTo>
                    <a:lnTo>
                      <a:pt x="370" y="780"/>
                    </a:lnTo>
                    <a:lnTo>
                      <a:pt x="384" y="786"/>
                    </a:lnTo>
                    <a:lnTo>
                      <a:pt x="384" y="786"/>
                    </a:lnTo>
                    <a:lnTo>
                      <a:pt x="400" y="788"/>
                    </a:lnTo>
                    <a:lnTo>
                      <a:pt x="412" y="790"/>
                    </a:lnTo>
                    <a:lnTo>
                      <a:pt x="416" y="792"/>
                    </a:lnTo>
                    <a:lnTo>
                      <a:pt x="422" y="794"/>
                    </a:lnTo>
                    <a:lnTo>
                      <a:pt x="426" y="800"/>
                    </a:lnTo>
                    <a:lnTo>
                      <a:pt x="428" y="808"/>
                    </a:lnTo>
                    <a:lnTo>
                      <a:pt x="428" y="808"/>
                    </a:lnTo>
                    <a:lnTo>
                      <a:pt x="434" y="826"/>
                    </a:lnTo>
                    <a:lnTo>
                      <a:pt x="440" y="840"/>
                    </a:lnTo>
                    <a:lnTo>
                      <a:pt x="442" y="844"/>
                    </a:lnTo>
                    <a:lnTo>
                      <a:pt x="446" y="848"/>
                    </a:lnTo>
                    <a:lnTo>
                      <a:pt x="452" y="852"/>
                    </a:lnTo>
                    <a:lnTo>
                      <a:pt x="460" y="856"/>
                    </a:lnTo>
                    <a:lnTo>
                      <a:pt x="460" y="856"/>
                    </a:lnTo>
                    <a:lnTo>
                      <a:pt x="468" y="856"/>
                    </a:lnTo>
                    <a:lnTo>
                      <a:pt x="476" y="854"/>
                    </a:lnTo>
                    <a:lnTo>
                      <a:pt x="488" y="850"/>
                    </a:lnTo>
                    <a:lnTo>
                      <a:pt x="494" y="848"/>
                    </a:lnTo>
                    <a:lnTo>
                      <a:pt x="500" y="848"/>
                    </a:lnTo>
                    <a:lnTo>
                      <a:pt x="506" y="850"/>
                    </a:lnTo>
                    <a:lnTo>
                      <a:pt x="516" y="856"/>
                    </a:lnTo>
                    <a:lnTo>
                      <a:pt x="516" y="856"/>
                    </a:lnTo>
                    <a:lnTo>
                      <a:pt x="522" y="864"/>
                    </a:lnTo>
                    <a:lnTo>
                      <a:pt x="528" y="874"/>
                    </a:lnTo>
                    <a:lnTo>
                      <a:pt x="536" y="890"/>
                    </a:lnTo>
                    <a:lnTo>
                      <a:pt x="540" y="898"/>
                    </a:lnTo>
                    <a:lnTo>
                      <a:pt x="546" y="902"/>
                    </a:lnTo>
                    <a:lnTo>
                      <a:pt x="554" y="904"/>
                    </a:lnTo>
                    <a:lnTo>
                      <a:pt x="564" y="902"/>
                    </a:lnTo>
                    <a:lnTo>
                      <a:pt x="564" y="902"/>
                    </a:lnTo>
                    <a:lnTo>
                      <a:pt x="574" y="898"/>
                    </a:lnTo>
                    <a:lnTo>
                      <a:pt x="582" y="894"/>
                    </a:lnTo>
                    <a:lnTo>
                      <a:pt x="594" y="880"/>
                    </a:lnTo>
                    <a:lnTo>
                      <a:pt x="600" y="874"/>
                    </a:lnTo>
                    <a:lnTo>
                      <a:pt x="606" y="868"/>
                    </a:lnTo>
                    <a:lnTo>
                      <a:pt x="614" y="866"/>
                    </a:lnTo>
                    <a:lnTo>
                      <a:pt x="624" y="866"/>
                    </a:lnTo>
                    <a:lnTo>
                      <a:pt x="624" y="866"/>
                    </a:lnTo>
                    <a:lnTo>
                      <a:pt x="634" y="868"/>
                    </a:lnTo>
                    <a:lnTo>
                      <a:pt x="640" y="872"/>
                    </a:lnTo>
                    <a:lnTo>
                      <a:pt x="650" y="878"/>
                    </a:lnTo>
                    <a:lnTo>
                      <a:pt x="654" y="880"/>
                    </a:lnTo>
                    <a:lnTo>
                      <a:pt x="658" y="880"/>
                    </a:lnTo>
                    <a:lnTo>
                      <a:pt x="664" y="880"/>
                    </a:lnTo>
                    <a:lnTo>
                      <a:pt x="672" y="876"/>
                    </a:lnTo>
                    <a:lnTo>
                      <a:pt x="672" y="876"/>
                    </a:lnTo>
                    <a:lnTo>
                      <a:pt x="704" y="864"/>
                    </a:lnTo>
                    <a:lnTo>
                      <a:pt x="714" y="860"/>
                    </a:lnTo>
                    <a:lnTo>
                      <a:pt x="824" y="926"/>
                    </a:lnTo>
                    <a:lnTo>
                      <a:pt x="824" y="926"/>
                    </a:lnTo>
                    <a:lnTo>
                      <a:pt x="836" y="926"/>
                    </a:lnTo>
                    <a:lnTo>
                      <a:pt x="852" y="926"/>
                    </a:lnTo>
                    <a:lnTo>
                      <a:pt x="852" y="926"/>
                    </a:lnTo>
                    <a:lnTo>
                      <a:pt x="856" y="926"/>
                    </a:lnTo>
                    <a:lnTo>
                      <a:pt x="860" y="924"/>
                    </a:lnTo>
                    <a:lnTo>
                      <a:pt x="860" y="918"/>
                    </a:lnTo>
                    <a:lnTo>
                      <a:pt x="854" y="908"/>
                    </a:lnTo>
                    <a:lnTo>
                      <a:pt x="854" y="908"/>
                    </a:lnTo>
                    <a:lnTo>
                      <a:pt x="844" y="896"/>
                    </a:lnTo>
                    <a:lnTo>
                      <a:pt x="836" y="882"/>
                    </a:lnTo>
                    <a:lnTo>
                      <a:pt x="830" y="868"/>
                    </a:lnTo>
                    <a:lnTo>
                      <a:pt x="826" y="858"/>
                    </a:lnTo>
                    <a:lnTo>
                      <a:pt x="826" y="858"/>
                    </a:lnTo>
                    <a:lnTo>
                      <a:pt x="832" y="848"/>
                    </a:lnTo>
                    <a:lnTo>
                      <a:pt x="842" y="826"/>
                    </a:lnTo>
                    <a:lnTo>
                      <a:pt x="874" y="772"/>
                    </a:lnTo>
                    <a:lnTo>
                      <a:pt x="922" y="696"/>
                    </a:lnTo>
                    <a:lnTo>
                      <a:pt x="922" y="696"/>
                    </a:lnTo>
                    <a:lnTo>
                      <a:pt x="926" y="702"/>
                    </a:lnTo>
                    <a:lnTo>
                      <a:pt x="928" y="706"/>
                    </a:lnTo>
                    <a:lnTo>
                      <a:pt x="930" y="706"/>
                    </a:lnTo>
                    <a:lnTo>
                      <a:pt x="932" y="706"/>
                    </a:lnTo>
                    <a:lnTo>
                      <a:pt x="932" y="706"/>
                    </a:lnTo>
                    <a:lnTo>
                      <a:pt x="934" y="704"/>
                    </a:lnTo>
                    <a:lnTo>
                      <a:pt x="938" y="698"/>
                    </a:lnTo>
                    <a:lnTo>
                      <a:pt x="940" y="688"/>
                    </a:lnTo>
                    <a:lnTo>
                      <a:pt x="938" y="668"/>
                    </a:lnTo>
                    <a:lnTo>
                      <a:pt x="938" y="668"/>
                    </a:lnTo>
                    <a:lnTo>
                      <a:pt x="936" y="648"/>
                    </a:lnTo>
                    <a:lnTo>
                      <a:pt x="934" y="634"/>
                    </a:lnTo>
                    <a:lnTo>
                      <a:pt x="930" y="626"/>
                    </a:lnTo>
                    <a:lnTo>
                      <a:pt x="924" y="620"/>
                    </a:lnTo>
                    <a:lnTo>
                      <a:pt x="924" y="620"/>
                    </a:lnTo>
                    <a:lnTo>
                      <a:pt x="912" y="610"/>
                    </a:lnTo>
                    <a:lnTo>
                      <a:pt x="906" y="604"/>
                    </a:lnTo>
                    <a:lnTo>
                      <a:pt x="904" y="598"/>
                    </a:lnTo>
                    <a:lnTo>
                      <a:pt x="904" y="598"/>
                    </a:lnTo>
                    <a:lnTo>
                      <a:pt x="898" y="560"/>
                    </a:lnTo>
                    <a:lnTo>
                      <a:pt x="898" y="560"/>
                    </a:lnTo>
                    <a:lnTo>
                      <a:pt x="882" y="536"/>
                    </a:lnTo>
                    <a:lnTo>
                      <a:pt x="872" y="516"/>
                    </a:lnTo>
                    <a:lnTo>
                      <a:pt x="866" y="504"/>
                    </a:lnTo>
                    <a:lnTo>
                      <a:pt x="866" y="504"/>
                    </a:lnTo>
                    <a:lnTo>
                      <a:pt x="866" y="494"/>
                    </a:lnTo>
                    <a:lnTo>
                      <a:pt x="868" y="478"/>
                    </a:lnTo>
                    <a:lnTo>
                      <a:pt x="872" y="458"/>
                    </a:lnTo>
                    <a:lnTo>
                      <a:pt x="872" y="458"/>
                    </a:lnTo>
                    <a:lnTo>
                      <a:pt x="840" y="428"/>
                    </a:lnTo>
                    <a:lnTo>
                      <a:pt x="840" y="428"/>
                    </a:lnTo>
                    <a:lnTo>
                      <a:pt x="824" y="412"/>
                    </a:lnTo>
                    <a:lnTo>
                      <a:pt x="824" y="412"/>
                    </a:lnTo>
                    <a:lnTo>
                      <a:pt x="826" y="404"/>
                    </a:lnTo>
                    <a:lnTo>
                      <a:pt x="830" y="396"/>
                    </a:lnTo>
                    <a:lnTo>
                      <a:pt x="834" y="388"/>
                    </a:lnTo>
                    <a:lnTo>
                      <a:pt x="834" y="388"/>
                    </a:lnTo>
                    <a:lnTo>
                      <a:pt x="842" y="382"/>
                    </a:lnTo>
                    <a:lnTo>
                      <a:pt x="850" y="374"/>
                    </a:lnTo>
                    <a:lnTo>
                      <a:pt x="872" y="358"/>
                    </a:lnTo>
                    <a:lnTo>
                      <a:pt x="872" y="358"/>
                    </a:lnTo>
                    <a:lnTo>
                      <a:pt x="882" y="348"/>
                    </a:lnTo>
                    <a:lnTo>
                      <a:pt x="890" y="338"/>
                    </a:lnTo>
                    <a:lnTo>
                      <a:pt x="894" y="334"/>
                    </a:lnTo>
                    <a:lnTo>
                      <a:pt x="894" y="328"/>
                    </a:lnTo>
                    <a:lnTo>
                      <a:pt x="894" y="320"/>
                    </a:lnTo>
                    <a:lnTo>
                      <a:pt x="890" y="314"/>
                    </a:lnTo>
                    <a:lnTo>
                      <a:pt x="890" y="314"/>
                    </a:lnTo>
                    <a:lnTo>
                      <a:pt x="874" y="280"/>
                    </a:lnTo>
                    <a:lnTo>
                      <a:pt x="862" y="254"/>
                    </a:lnTo>
                    <a:lnTo>
                      <a:pt x="862" y="254"/>
                    </a:lnTo>
                    <a:lnTo>
                      <a:pt x="850" y="224"/>
                    </a:lnTo>
                    <a:lnTo>
                      <a:pt x="840" y="198"/>
                    </a:lnTo>
                    <a:lnTo>
                      <a:pt x="840" y="198"/>
                    </a:lnTo>
                    <a:lnTo>
                      <a:pt x="838" y="150"/>
                    </a:lnTo>
                    <a:lnTo>
                      <a:pt x="838" y="150"/>
                    </a:lnTo>
                    <a:lnTo>
                      <a:pt x="828" y="134"/>
                    </a:lnTo>
                    <a:lnTo>
                      <a:pt x="820" y="124"/>
                    </a:lnTo>
                    <a:lnTo>
                      <a:pt x="816" y="116"/>
                    </a:lnTo>
                    <a:lnTo>
                      <a:pt x="816" y="116"/>
                    </a:lnTo>
                    <a:lnTo>
                      <a:pt x="794" y="98"/>
                    </a:lnTo>
                    <a:lnTo>
                      <a:pt x="758" y="82"/>
                    </a:lnTo>
                    <a:lnTo>
                      <a:pt x="758" y="82"/>
                    </a:lnTo>
                    <a:lnTo>
                      <a:pt x="752" y="90"/>
                    </a:lnTo>
                    <a:lnTo>
                      <a:pt x="744" y="94"/>
                    </a:lnTo>
                    <a:lnTo>
                      <a:pt x="736" y="96"/>
                    </a:lnTo>
                    <a:lnTo>
                      <a:pt x="736" y="96"/>
                    </a:lnTo>
                    <a:lnTo>
                      <a:pt x="700" y="100"/>
                    </a:lnTo>
                    <a:lnTo>
                      <a:pt x="674" y="102"/>
                    </a:lnTo>
                    <a:lnTo>
                      <a:pt x="652" y="104"/>
                    </a:lnTo>
                    <a:lnTo>
                      <a:pt x="652" y="104"/>
                    </a:lnTo>
                    <a:lnTo>
                      <a:pt x="608" y="102"/>
                    </a:lnTo>
                    <a:lnTo>
                      <a:pt x="586" y="102"/>
                    </a:lnTo>
                    <a:lnTo>
                      <a:pt x="568" y="100"/>
                    </a:lnTo>
                    <a:lnTo>
                      <a:pt x="568" y="100"/>
                    </a:lnTo>
                    <a:lnTo>
                      <a:pt x="552" y="98"/>
                    </a:lnTo>
                    <a:lnTo>
                      <a:pt x="534" y="96"/>
                    </a:lnTo>
                    <a:lnTo>
                      <a:pt x="528" y="94"/>
                    </a:lnTo>
                    <a:lnTo>
                      <a:pt x="520" y="90"/>
                    </a:lnTo>
                    <a:lnTo>
                      <a:pt x="516" y="86"/>
                    </a:lnTo>
                    <a:lnTo>
                      <a:pt x="516" y="80"/>
                    </a:lnTo>
                    <a:lnTo>
                      <a:pt x="516" y="80"/>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196" name="Freeform 53">
                <a:extLst>
                  <a:ext uri="{FF2B5EF4-FFF2-40B4-BE49-F238E27FC236}">
                    <a16:creationId xmlns:a16="http://schemas.microsoft.com/office/drawing/2014/main" id="{1867799F-1314-FB76-6D7F-1F9008011A4E}"/>
                  </a:ext>
                </a:extLst>
              </p:cNvPr>
              <p:cNvSpPr>
                <a:spLocks/>
              </p:cNvSpPr>
              <p:nvPr/>
            </p:nvSpPr>
            <p:spPr bwMode="auto">
              <a:xfrm>
                <a:off x="4818427" y="3849844"/>
                <a:ext cx="683845" cy="422682"/>
              </a:xfrm>
              <a:custGeom>
                <a:avLst/>
                <a:gdLst/>
                <a:ahLst/>
                <a:cxnLst>
                  <a:cxn ang="0">
                    <a:pos x="162" y="360"/>
                  </a:cxn>
                  <a:cxn ang="0">
                    <a:pos x="174" y="380"/>
                  </a:cxn>
                  <a:cxn ang="0">
                    <a:pos x="200" y="382"/>
                  </a:cxn>
                  <a:cxn ang="0">
                    <a:pos x="240" y="366"/>
                  </a:cxn>
                  <a:cxn ang="0">
                    <a:pos x="252" y="352"/>
                  </a:cxn>
                  <a:cxn ang="0">
                    <a:pos x="268" y="338"/>
                  </a:cxn>
                  <a:cxn ang="0">
                    <a:pos x="286" y="314"/>
                  </a:cxn>
                  <a:cxn ang="0">
                    <a:pos x="302" y="312"/>
                  </a:cxn>
                  <a:cxn ang="0">
                    <a:pos x="370" y="354"/>
                  </a:cxn>
                  <a:cxn ang="0">
                    <a:pos x="396" y="374"/>
                  </a:cxn>
                  <a:cxn ang="0">
                    <a:pos x="420" y="378"/>
                  </a:cxn>
                  <a:cxn ang="0">
                    <a:pos x="450" y="368"/>
                  </a:cxn>
                  <a:cxn ang="0">
                    <a:pos x="496" y="362"/>
                  </a:cxn>
                  <a:cxn ang="0">
                    <a:pos x="514" y="370"/>
                  </a:cxn>
                  <a:cxn ang="0">
                    <a:pos x="538" y="370"/>
                  </a:cxn>
                  <a:cxn ang="0">
                    <a:pos x="554" y="354"/>
                  </a:cxn>
                  <a:cxn ang="0">
                    <a:pos x="598" y="288"/>
                  </a:cxn>
                  <a:cxn ang="0">
                    <a:pos x="622" y="242"/>
                  </a:cxn>
                  <a:cxn ang="0">
                    <a:pos x="614" y="218"/>
                  </a:cxn>
                  <a:cxn ang="0">
                    <a:pos x="600" y="190"/>
                  </a:cxn>
                  <a:cxn ang="0">
                    <a:pos x="572" y="184"/>
                  </a:cxn>
                  <a:cxn ang="0">
                    <a:pos x="550" y="178"/>
                  </a:cxn>
                  <a:cxn ang="0">
                    <a:pos x="528" y="150"/>
                  </a:cxn>
                  <a:cxn ang="0">
                    <a:pos x="496" y="120"/>
                  </a:cxn>
                  <a:cxn ang="0">
                    <a:pos x="486" y="116"/>
                  </a:cxn>
                  <a:cxn ang="0">
                    <a:pos x="472" y="122"/>
                  </a:cxn>
                  <a:cxn ang="0">
                    <a:pos x="464" y="138"/>
                  </a:cxn>
                  <a:cxn ang="0">
                    <a:pos x="450" y="154"/>
                  </a:cxn>
                  <a:cxn ang="0">
                    <a:pos x="434" y="152"/>
                  </a:cxn>
                  <a:cxn ang="0">
                    <a:pos x="402" y="120"/>
                  </a:cxn>
                  <a:cxn ang="0">
                    <a:pos x="400" y="88"/>
                  </a:cxn>
                  <a:cxn ang="0">
                    <a:pos x="398" y="60"/>
                  </a:cxn>
                  <a:cxn ang="0">
                    <a:pos x="374" y="56"/>
                  </a:cxn>
                  <a:cxn ang="0">
                    <a:pos x="354" y="54"/>
                  </a:cxn>
                  <a:cxn ang="0">
                    <a:pos x="332" y="44"/>
                  </a:cxn>
                  <a:cxn ang="0">
                    <a:pos x="294" y="14"/>
                  </a:cxn>
                  <a:cxn ang="0">
                    <a:pos x="272" y="0"/>
                  </a:cxn>
                  <a:cxn ang="0">
                    <a:pos x="170" y="24"/>
                  </a:cxn>
                  <a:cxn ang="0">
                    <a:pos x="126" y="38"/>
                  </a:cxn>
                  <a:cxn ang="0">
                    <a:pos x="88" y="62"/>
                  </a:cxn>
                  <a:cxn ang="0">
                    <a:pos x="68" y="74"/>
                  </a:cxn>
                  <a:cxn ang="0">
                    <a:pos x="44" y="80"/>
                  </a:cxn>
                  <a:cxn ang="0">
                    <a:pos x="22" y="78"/>
                  </a:cxn>
                  <a:cxn ang="0">
                    <a:pos x="16" y="82"/>
                  </a:cxn>
                  <a:cxn ang="0">
                    <a:pos x="0" y="106"/>
                  </a:cxn>
                  <a:cxn ang="0">
                    <a:pos x="0" y="118"/>
                  </a:cxn>
                  <a:cxn ang="0">
                    <a:pos x="28" y="218"/>
                  </a:cxn>
                  <a:cxn ang="0">
                    <a:pos x="42" y="240"/>
                  </a:cxn>
                  <a:cxn ang="0">
                    <a:pos x="64" y="274"/>
                  </a:cxn>
                  <a:cxn ang="0">
                    <a:pos x="90" y="304"/>
                  </a:cxn>
                  <a:cxn ang="0">
                    <a:pos x="128" y="332"/>
                  </a:cxn>
                </a:cxnLst>
                <a:rect l="0" t="0" r="r" b="b"/>
                <a:pathLst>
                  <a:path w="628" h="384">
                    <a:moveTo>
                      <a:pt x="158" y="356"/>
                    </a:moveTo>
                    <a:lnTo>
                      <a:pt x="158" y="356"/>
                    </a:lnTo>
                    <a:lnTo>
                      <a:pt x="162" y="360"/>
                    </a:lnTo>
                    <a:lnTo>
                      <a:pt x="164" y="364"/>
                    </a:lnTo>
                    <a:lnTo>
                      <a:pt x="170" y="376"/>
                    </a:lnTo>
                    <a:lnTo>
                      <a:pt x="174" y="380"/>
                    </a:lnTo>
                    <a:lnTo>
                      <a:pt x="180" y="384"/>
                    </a:lnTo>
                    <a:lnTo>
                      <a:pt x="188" y="384"/>
                    </a:lnTo>
                    <a:lnTo>
                      <a:pt x="200" y="382"/>
                    </a:lnTo>
                    <a:lnTo>
                      <a:pt x="200" y="382"/>
                    </a:lnTo>
                    <a:lnTo>
                      <a:pt x="232" y="370"/>
                    </a:lnTo>
                    <a:lnTo>
                      <a:pt x="240" y="366"/>
                    </a:lnTo>
                    <a:lnTo>
                      <a:pt x="244" y="364"/>
                    </a:lnTo>
                    <a:lnTo>
                      <a:pt x="248" y="356"/>
                    </a:lnTo>
                    <a:lnTo>
                      <a:pt x="252" y="352"/>
                    </a:lnTo>
                    <a:lnTo>
                      <a:pt x="260" y="344"/>
                    </a:lnTo>
                    <a:lnTo>
                      <a:pt x="260" y="344"/>
                    </a:lnTo>
                    <a:lnTo>
                      <a:pt x="268" y="338"/>
                    </a:lnTo>
                    <a:lnTo>
                      <a:pt x="274" y="330"/>
                    </a:lnTo>
                    <a:lnTo>
                      <a:pt x="282" y="318"/>
                    </a:lnTo>
                    <a:lnTo>
                      <a:pt x="286" y="314"/>
                    </a:lnTo>
                    <a:lnTo>
                      <a:pt x="290" y="310"/>
                    </a:lnTo>
                    <a:lnTo>
                      <a:pt x="296" y="310"/>
                    </a:lnTo>
                    <a:lnTo>
                      <a:pt x="302" y="312"/>
                    </a:lnTo>
                    <a:lnTo>
                      <a:pt x="302" y="312"/>
                    </a:lnTo>
                    <a:lnTo>
                      <a:pt x="336" y="332"/>
                    </a:lnTo>
                    <a:lnTo>
                      <a:pt x="370" y="354"/>
                    </a:lnTo>
                    <a:lnTo>
                      <a:pt x="370" y="354"/>
                    </a:lnTo>
                    <a:lnTo>
                      <a:pt x="384" y="364"/>
                    </a:lnTo>
                    <a:lnTo>
                      <a:pt x="396" y="374"/>
                    </a:lnTo>
                    <a:lnTo>
                      <a:pt x="404" y="376"/>
                    </a:lnTo>
                    <a:lnTo>
                      <a:pt x="410" y="378"/>
                    </a:lnTo>
                    <a:lnTo>
                      <a:pt x="420" y="378"/>
                    </a:lnTo>
                    <a:lnTo>
                      <a:pt x="430" y="374"/>
                    </a:lnTo>
                    <a:lnTo>
                      <a:pt x="430" y="374"/>
                    </a:lnTo>
                    <a:lnTo>
                      <a:pt x="450" y="368"/>
                    </a:lnTo>
                    <a:lnTo>
                      <a:pt x="470" y="364"/>
                    </a:lnTo>
                    <a:lnTo>
                      <a:pt x="486" y="362"/>
                    </a:lnTo>
                    <a:lnTo>
                      <a:pt x="496" y="362"/>
                    </a:lnTo>
                    <a:lnTo>
                      <a:pt x="496" y="362"/>
                    </a:lnTo>
                    <a:lnTo>
                      <a:pt x="508" y="366"/>
                    </a:lnTo>
                    <a:lnTo>
                      <a:pt x="514" y="370"/>
                    </a:lnTo>
                    <a:lnTo>
                      <a:pt x="522" y="372"/>
                    </a:lnTo>
                    <a:lnTo>
                      <a:pt x="530" y="372"/>
                    </a:lnTo>
                    <a:lnTo>
                      <a:pt x="538" y="370"/>
                    </a:lnTo>
                    <a:lnTo>
                      <a:pt x="546" y="364"/>
                    </a:lnTo>
                    <a:lnTo>
                      <a:pt x="554" y="354"/>
                    </a:lnTo>
                    <a:lnTo>
                      <a:pt x="554" y="354"/>
                    </a:lnTo>
                    <a:lnTo>
                      <a:pt x="562" y="338"/>
                    </a:lnTo>
                    <a:lnTo>
                      <a:pt x="572" y="322"/>
                    </a:lnTo>
                    <a:lnTo>
                      <a:pt x="598" y="288"/>
                    </a:lnTo>
                    <a:lnTo>
                      <a:pt x="628" y="252"/>
                    </a:lnTo>
                    <a:lnTo>
                      <a:pt x="628" y="252"/>
                    </a:lnTo>
                    <a:lnTo>
                      <a:pt x="622" y="242"/>
                    </a:lnTo>
                    <a:lnTo>
                      <a:pt x="616" y="230"/>
                    </a:lnTo>
                    <a:lnTo>
                      <a:pt x="614" y="218"/>
                    </a:lnTo>
                    <a:lnTo>
                      <a:pt x="614" y="218"/>
                    </a:lnTo>
                    <a:lnTo>
                      <a:pt x="612" y="206"/>
                    </a:lnTo>
                    <a:lnTo>
                      <a:pt x="606" y="196"/>
                    </a:lnTo>
                    <a:lnTo>
                      <a:pt x="600" y="190"/>
                    </a:lnTo>
                    <a:lnTo>
                      <a:pt x="594" y="188"/>
                    </a:lnTo>
                    <a:lnTo>
                      <a:pt x="594" y="188"/>
                    </a:lnTo>
                    <a:lnTo>
                      <a:pt x="572" y="184"/>
                    </a:lnTo>
                    <a:lnTo>
                      <a:pt x="558" y="180"/>
                    </a:lnTo>
                    <a:lnTo>
                      <a:pt x="550" y="178"/>
                    </a:lnTo>
                    <a:lnTo>
                      <a:pt x="550" y="178"/>
                    </a:lnTo>
                    <a:lnTo>
                      <a:pt x="546" y="174"/>
                    </a:lnTo>
                    <a:lnTo>
                      <a:pt x="540" y="166"/>
                    </a:lnTo>
                    <a:lnTo>
                      <a:pt x="528" y="150"/>
                    </a:lnTo>
                    <a:lnTo>
                      <a:pt x="528" y="150"/>
                    </a:lnTo>
                    <a:lnTo>
                      <a:pt x="508" y="128"/>
                    </a:lnTo>
                    <a:lnTo>
                      <a:pt x="496" y="120"/>
                    </a:lnTo>
                    <a:lnTo>
                      <a:pt x="490" y="118"/>
                    </a:lnTo>
                    <a:lnTo>
                      <a:pt x="486" y="116"/>
                    </a:lnTo>
                    <a:lnTo>
                      <a:pt x="486" y="116"/>
                    </a:lnTo>
                    <a:lnTo>
                      <a:pt x="478" y="118"/>
                    </a:lnTo>
                    <a:lnTo>
                      <a:pt x="474" y="120"/>
                    </a:lnTo>
                    <a:lnTo>
                      <a:pt x="472" y="122"/>
                    </a:lnTo>
                    <a:lnTo>
                      <a:pt x="468" y="128"/>
                    </a:lnTo>
                    <a:lnTo>
                      <a:pt x="468" y="128"/>
                    </a:lnTo>
                    <a:lnTo>
                      <a:pt x="464" y="138"/>
                    </a:lnTo>
                    <a:lnTo>
                      <a:pt x="458" y="148"/>
                    </a:lnTo>
                    <a:lnTo>
                      <a:pt x="454" y="152"/>
                    </a:lnTo>
                    <a:lnTo>
                      <a:pt x="450" y="154"/>
                    </a:lnTo>
                    <a:lnTo>
                      <a:pt x="442" y="154"/>
                    </a:lnTo>
                    <a:lnTo>
                      <a:pt x="434" y="152"/>
                    </a:lnTo>
                    <a:lnTo>
                      <a:pt x="434" y="152"/>
                    </a:lnTo>
                    <a:lnTo>
                      <a:pt x="420" y="142"/>
                    </a:lnTo>
                    <a:lnTo>
                      <a:pt x="408" y="130"/>
                    </a:lnTo>
                    <a:lnTo>
                      <a:pt x="402" y="120"/>
                    </a:lnTo>
                    <a:lnTo>
                      <a:pt x="400" y="114"/>
                    </a:lnTo>
                    <a:lnTo>
                      <a:pt x="400" y="114"/>
                    </a:lnTo>
                    <a:lnTo>
                      <a:pt x="400" y="88"/>
                    </a:lnTo>
                    <a:lnTo>
                      <a:pt x="400" y="64"/>
                    </a:lnTo>
                    <a:lnTo>
                      <a:pt x="400" y="64"/>
                    </a:lnTo>
                    <a:lnTo>
                      <a:pt x="398" y="60"/>
                    </a:lnTo>
                    <a:lnTo>
                      <a:pt x="392" y="58"/>
                    </a:lnTo>
                    <a:lnTo>
                      <a:pt x="384" y="56"/>
                    </a:lnTo>
                    <a:lnTo>
                      <a:pt x="374" y="56"/>
                    </a:lnTo>
                    <a:lnTo>
                      <a:pt x="374" y="56"/>
                    </a:lnTo>
                    <a:lnTo>
                      <a:pt x="364" y="56"/>
                    </a:lnTo>
                    <a:lnTo>
                      <a:pt x="354" y="54"/>
                    </a:lnTo>
                    <a:lnTo>
                      <a:pt x="344" y="50"/>
                    </a:lnTo>
                    <a:lnTo>
                      <a:pt x="332" y="44"/>
                    </a:lnTo>
                    <a:lnTo>
                      <a:pt x="332" y="44"/>
                    </a:lnTo>
                    <a:lnTo>
                      <a:pt x="320" y="36"/>
                    </a:lnTo>
                    <a:lnTo>
                      <a:pt x="310" y="26"/>
                    </a:lnTo>
                    <a:lnTo>
                      <a:pt x="294" y="14"/>
                    </a:lnTo>
                    <a:lnTo>
                      <a:pt x="294" y="14"/>
                    </a:lnTo>
                    <a:lnTo>
                      <a:pt x="272" y="0"/>
                    </a:lnTo>
                    <a:lnTo>
                      <a:pt x="272" y="0"/>
                    </a:lnTo>
                    <a:lnTo>
                      <a:pt x="222" y="12"/>
                    </a:lnTo>
                    <a:lnTo>
                      <a:pt x="170" y="24"/>
                    </a:lnTo>
                    <a:lnTo>
                      <a:pt x="170" y="24"/>
                    </a:lnTo>
                    <a:lnTo>
                      <a:pt x="160" y="26"/>
                    </a:lnTo>
                    <a:lnTo>
                      <a:pt x="138" y="32"/>
                    </a:lnTo>
                    <a:lnTo>
                      <a:pt x="126" y="38"/>
                    </a:lnTo>
                    <a:lnTo>
                      <a:pt x="112" y="44"/>
                    </a:lnTo>
                    <a:lnTo>
                      <a:pt x="100" y="52"/>
                    </a:lnTo>
                    <a:lnTo>
                      <a:pt x="88" y="62"/>
                    </a:lnTo>
                    <a:lnTo>
                      <a:pt x="88" y="62"/>
                    </a:lnTo>
                    <a:lnTo>
                      <a:pt x="80" y="68"/>
                    </a:lnTo>
                    <a:lnTo>
                      <a:pt x="68" y="74"/>
                    </a:lnTo>
                    <a:lnTo>
                      <a:pt x="54" y="80"/>
                    </a:lnTo>
                    <a:lnTo>
                      <a:pt x="48" y="82"/>
                    </a:lnTo>
                    <a:lnTo>
                      <a:pt x="44" y="80"/>
                    </a:lnTo>
                    <a:lnTo>
                      <a:pt x="44" y="80"/>
                    </a:lnTo>
                    <a:lnTo>
                      <a:pt x="30" y="78"/>
                    </a:lnTo>
                    <a:lnTo>
                      <a:pt x="22" y="78"/>
                    </a:lnTo>
                    <a:lnTo>
                      <a:pt x="18" y="82"/>
                    </a:lnTo>
                    <a:lnTo>
                      <a:pt x="16" y="82"/>
                    </a:lnTo>
                    <a:lnTo>
                      <a:pt x="16" y="82"/>
                    </a:lnTo>
                    <a:lnTo>
                      <a:pt x="14" y="86"/>
                    </a:lnTo>
                    <a:lnTo>
                      <a:pt x="6" y="94"/>
                    </a:lnTo>
                    <a:lnTo>
                      <a:pt x="0" y="106"/>
                    </a:lnTo>
                    <a:lnTo>
                      <a:pt x="0" y="112"/>
                    </a:lnTo>
                    <a:lnTo>
                      <a:pt x="0" y="118"/>
                    </a:lnTo>
                    <a:lnTo>
                      <a:pt x="0" y="118"/>
                    </a:lnTo>
                    <a:lnTo>
                      <a:pt x="22" y="196"/>
                    </a:lnTo>
                    <a:lnTo>
                      <a:pt x="22" y="196"/>
                    </a:lnTo>
                    <a:lnTo>
                      <a:pt x="28" y="218"/>
                    </a:lnTo>
                    <a:lnTo>
                      <a:pt x="34" y="230"/>
                    </a:lnTo>
                    <a:lnTo>
                      <a:pt x="42" y="240"/>
                    </a:lnTo>
                    <a:lnTo>
                      <a:pt x="42" y="240"/>
                    </a:lnTo>
                    <a:lnTo>
                      <a:pt x="48" y="248"/>
                    </a:lnTo>
                    <a:lnTo>
                      <a:pt x="54" y="256"/>
                    </a:lnTo>
                    <a:lnTo>
                      <a:pt x="64" y="274"/>
                    </a:lnTo>
                    <a:lnTo>
                      <a:pt x="76" y="292"/>
                    </a:lnTo>
                    <a:lnTo>
                      <a:pt x="84" y="300"/>
                    </a:lnTo>
                    <a:lnTo>
                      <a:pt x="90" y="304"/>
                    </a:lnTo>
                    <a:lnTo>
                      <a:pt x="90" y="304"/>
                    </a:lnTo>
                    <a:lnTo>
                      <a:pt x="106" y="316"/>
                    </a:lnTo>
                    <a:lnTo>
                      <a:pt x="128" y="332"/>
                    </a:lnTo>
                    <a:lnTo>
                      <a:pt x="158" y="356"/>
                    </a:lnTo>
                    <a:lnTo>
                      <a:pt x="158" y="356"/>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197" name="Freeform 54">
                <a:extLst>
                  <a:ext uri="{FF2B5EF4-FFF2-40B4-BE49-F238E27FC236}">
                    <a16:creationId xmlns:a16="http://schemas.microsoft.com/office/drawing/2014/main" id="{41F98F8D-4B44-BED0-723A-D1A273F3FC45}"/>
                  </a:ext>
                </a:extLst>
              </p:cNvPr>
              <p:cNvSpPr>
                <a:spLocks/>
              </p:cNvSpPr>
              <p:nvPr/>
            </p:nvSpPr>
            <p:spPr bwMode="auto">
              <a:xfrm>
                <a:off x="5321511" y="4120625"/>
                <a:ext cx="590198" cy="330220"/>
              </a:xfrm>
              <a:custGeom>
                <a:avLst/>
                <a:gdLst/>
                <a:ahLst/>
                <a:cxnLst>
                  <a:cxn ang="0">
                    <a:pos x="502" y="182"/>
                  </a:cxn>
                  <a:cxn ang="0">
                    <a:pos x="504" y="186"/>
                  </a:cxn>
                  <a:cxn ang="0">
                    <a:pos x="482" y="188"/>
                  </a:cxn>
                  <a:cxn ang="0">
                    <a:pos x="474" y="184"/>
                  </a:cxn>
                  <a:cxn ang="0">
                    <a:pos x="450" y="176"/>
                  </a:cxn>
                  <a:cxn ang="0">
                    <a:pos x="430" y="166"/>
                  </a:cxn>
                  <a:cxn ang="0">
                    <a:pos x="420" y="164"/>
                  </a:cxn>
                  <a:cxn ang="0">
                    <a:pos x="380" y="168"/>
                  </a:cxn>
                  <a:cxn ang="0">
                    <a:pos x="354" y="176"/>
                  </a:cxn>
                  <a:cxn ang="0">
                    <a:pos x="346" y="186"/>
                  </a:cxn>
                  <a:cxn ang="0">
                    <a:pos x="314" y="222"/>
                  </a:cxn>
                  <a:cxn ang="0">
                    <a:pos x="300" y="230"/>
                  </a:cxn>
                  <a:cxn ang="0">
                    <a:pos x="290" y="230"/>
                  </a:cxn>
                  <a:cxn ang="0">
                    <a:pos x="266" y="232"/>
                  </a:cxn>
                  <a:cxn ang="0">
                    <a:pos x="250" y="238"/>
                  </a:cxn>
                  <a:cxn ang="0">
                    <a:pos x="190" y="276"/>
                  </a:cxn>
                  <a:cxn ang="0">
                    <a:pos x="178" y="282"/>
                  </a:cxn>
                  <a:cxn ang="0">
                    <a:pos x="138" y="298"/>
                  </a:cxn>
                  <a:cxn ang="0">
                    <a:pos x="118" y="300"/>
                  </a:cxn>
                  <a:cxn ang="0">
                    <a:pos x="98" y="298"/>
                  </a:cxn>
                  <a:cxn ang="0">
                    <a:pos x="72" y="288"/>
                  </a:cxn>
                  <a:cxn ang="0">
                    <a:pos x="54" y="276"/>
                  </a:cxn>
                  <a:cxn ang="0">
                    <a:pos x="46" y="266"/>
                  </a:cxn>
                  <a:cxn ang="0">
                    <a:pos x="28" y="250"/>
                  </a:cxn>
                  <a:cxn ang="0">
                    <a:pos x="12" y="240"/>
                  </a:cxn>
                  <a:cxn ang="0">
                    <a:pos x="6" y="224"/>
                  </a:cxn>
                  <a:cxn ang="0">
                    <a:pos x="4" y="210"/>
                  </a:cxn>
                  <a:cxn ang="0">
                    <a:pos x="0" y="158"/>
                  </a:cxn>
                  <a:cxn ang="0">
                    <a:pos x="0" y="134"/>
                  </a:cxn>
                  <a:cxn ang="0">
                    <a:pos x="2" y="128"/>
                  </a:cxn>
                  <a:cxn ang="0">
                    <a:pos x="6" y="118"/>
                  </a:cxn>
                  <a:cxn ang="0">
                    <a:pos x="16" y="114"/>
                  </a:cxn>
                  <a:cxn ang="0">
                    <a:pos x="22" y="114"/>
                  </a:cxn>
                  <a:cxn ang="0">
                    <a:pos x="58" y="124"/>
                  </a:cxn>
                  <a:cxn ang="0">
                    <a:pos x="64" y="126"/>
                  </a:cxn>
                  <a:cxn ang="0">
                    <a:pos x="74" y="124"/>
                  </a:cxn>
                  <a:cxn ang="0">
                    <a:pos x="86" y="116"/>
                  </a:cxn>
                  <a:cxn ang="0">
                    <a:pos x="92" y="108"/>
                  </a:cxn>
                  <a:cxn ang="0">
                    <a:pos x="144" y="30"/>
                  </a:cxn>
                  <a:cxn ang="0">
                    <a:pos x="166" y="6"/>
                  </a:cxn>
                  <a:cxn ang="0">
                    <a:pos x="190" y="8"/>
                  </a:cxn>
                  <a:cxn ang="0">
                    <a:pos x="200" y="4"/>
                  </a:cxn>
                  <a:cxn ang="0">
                    <a:pos x="208" y="0"/>
                  </a:cxn>
                  <a:cxn ang="0">
                    <a:pos x="222" y="0"/>
                  </a:cxn>
                  <a:cxn ang="0">
                    <a:pos x="228" y="2"/>
                  </a:cxn>
                  <a:cxn ang="0">
                    <a:pos x="240" y="18"/>
                  </a:cxn>
                  <a:cxn ang="0">
                    <a:pos x="252" y="36"/>
                  </a:cxn>
                  <a:cxn ang="0">
                    <a:pos x="258" y="44"/>
                  </a:cxn>
                  <a:cxn ang="0">
                    <a:pos x="270" y="56"/>
                  </a:cxn>
                  <a:cxn ang="0">
                    <a:pos x="282" y="56"/>
                  </a:cxn>
                  <a:cxn ang="0">
                    <a:pos x="322" y="22"/>
                  </a:cxn>
                  <a:cxn ang="0">
                    <a:pos x="326" y="20"/>
                  </a:cxn>
                  <a:cxn ang="0">
                    <a:pos x="346" y="18"/>
                  </a:cxn>
                  <a:cxn ang="0">
                    <a:pos x="356" y="24"/>
                  </a:cxn>
                  <a:cxn ang="0">
                    <a:pos x="370" y="32"/>
                  </a:cxn>
                  <a:cxn ang="0">
                    <a:pos x="380" y="34"/>
                  </a:cxn>
                  <a:cxn ang="0">
                    <a:pos x="432" y="12"/>
                  </a:cxn>
                  <a:cxn ang="0">
                    <a:pos x="542" y="78"/>
                  </a:cxn>
                  <a:cxn ang="0">
                    <a:pos x="530" y="90"/>
                  </a:cxn>
                  <a:cxn ang="0">
                    <a:pos x="524" y="100"/>
                  </a:cxn>
                  <a:cxn ang="0">
                    <a:pos x="502" y="162"/>
                  </a:cxn>
                  <a:cxn ang="0">
                    <a:pos x="502" y="174"/>
                  </a:cxn>
                  <a:cxn ang="0">
                    <a:pos x="502" y="182"/>
                  </a:cxn>
                </a:cxnLst>
                <a:rect l="0" t="0" r="r" b="b"/>
                <a:pathLst>
                  <a:path w="542" h="300">
                    <a:moveTo>
                      <a:pt x="502" y="182"/>
                    </a:moveTo>
                    <a:lnTo>
                      <a:pt x="502" y="182"/>
                    </a:lnTo>
                    <a:lnTo>
                      <a:pt x="502" y="184"/>
                    </a:lnTo>
                    <a:lnTo>
                      <a:pt x="504" y="186"/>
                    </a:lnTo>
                    <a:lnTo>
                      <a:pt x="498" y="188"/>
                    </a:lnTo>
                    <a:lnTo>
                      <a:pt x="482" y="188"/>
                    </a:lnTo>
                    <a:lnTo>
                      <a:pt x="482" y="188"/>
                    </a:lnTo>
                    <a:lnTo>
                      <a:pt x="474" y="184"/>
                    </a:lnTo>
                    <a:lnTo>
                      <a:pt x="464" y="182"/>
                    </a:lnTo>
                    <a:lnTo>
                      <a:pt x="450" y="176"/>
                    </a:lnTo>
                    <a:lnTo>
                      <a:pt x="438" y="168"/>
                    </a:lnTo>
                    <a:lnTo>
                      <a:pt x="430" y="166"/>
                    </a:lnTo>
                    <a:lnTo>
                      <a:pt x="420" y="164"/>
                    </a:lnTo>
                    <a:lnTo>
                      <a:pt x="420" y="164"/>
                    </a:lnTo>
                    <a:lnTo>
                      <a:pt x="398" y="164"/>
                    </a:lnTo>
                    <a:lnTo>
                      <a:pt x="380" y="168"/>
                    </a:lnTo>
                    <a:lnTo>
                      <a:pt x="364" y="172"/>
                    </a:lnTo>
                    <a:lnTo>
                      <a:pt x="354" y="176"/>
                    </a:lnTo>
                    <a:lnTo>
                      <a:pt x="354" y="176"/>
                    </a:lnTo>
                    <a:lnTo>
                      <a:pt x="346" y="186"/>
                    </a:lnTo>
                    <a:lnTo>
                      <a:pt x="330" y="204"/>
                    </a:lnTo>
                    <a:lnTo>
                      <a:pt x="314" y="222"/>
                    </a:lnTo>
                    <a:lnTo>
                      <a:pt x="306" y="228"/>
                    </a:lnTo>
                    <a:lnTo>
                      <a:pt x="300" y="230"/>
                    </a:lnTo>
                    <a:lnTo>
                      <a:pt x="300" y="230"/>
                    </a:lnTo>
                    <a:lnTo>
                      <a:pt x="290" y="230"/>
                    </a:lnTo>
                    <a:lnTo>
                      <a:pt x="280" y="230"/>
                    </a:lnTo>
                    <a:lnTo>
                      <a:pt x="266" y="232"/>
                    </a:lnTo>
                    <a:lnTo>
                      <a:pt x="250" y="238"/>
                    </a:lnTo>
                    <a:lnTo>
                      <a:pt x="250" y="238"/>
                    </a:lnTo>
                    <a:lnTo>
                      <a:pt x="216" y="260"/>
                    </a:lnTo>
                    <a:lnTo>
                      <a:pt x="190" y="276"/>
                    </a:lnTo>
                    <a:lnTo>
                      <a:pt x="190" y="276"/>
                    </a:lnTo>
                    <a:lnTo>
                      <a:pt x="178" y="282"/>
                    </a:lnTo>
                    <a:lnTo>
                      <a:pt x="158" y="292"/>
                    </a:lnTo>
                    <a:lnTo>
                      <a:pt x="138" y="298"/>
                    </a:lnTo>
                    <a:lnTo>
                      <a:pt x="126" y="300"/>
                    </a:lnTo>
                    <a:lnTo>
                      <a:pt x="118" y="300"/>
                    </a:lnTo>
                    <a:lnTo>
                      <a:pt x="118" y="300"/>
                    </a:lnTo>
                    <a:lnTo>
                      <a:pt x="98" y="298"/>
                    </a:lnTo>
                    <a:lnTo>
                      <a:pt x="82" y="292"/>
                    </a:lnTo>
                    <a:lnTo>
                      <a:pt x="72" y="288"/>
                    </a:lnTo>
                    <a:lnTo>
                      <a:pt x="64" y="284"/>
                    </a:lnTo>
                    <a:lnTo>
                      <a:pt x="54" y="276"/>
                    </a:lnTo>
                    <a:lnTo>
                      <a:pt x="46" y="266"/>
                    </a:lnTo>
                    <a:lnTo>
                      <a:pt x="46" y="266"/>
                    </a:lnTo>
                    <a:lnTo>
                      <a:pt x="36" y="256"/>
                    </a:lnTo>
                    <a:lnTo>
                      <a:pt x="28" y="250"/>
                    </a:lnTo>
                    <a:lnTo>
                      <a:pt x="18" y="244"/>
                    </a:lnTo>
                    <a:lnTo>
                      <a:pt x="12" y="240"/>
                    </a:lnTo>
                    <a:lnTo>
                      <a:pt x="10" y="234"/>
                    </a:lnTo>
                    <a:lnTo>
                      <a:pt x="6" y="224"/>
                    </a:lnTo>
                    <a:lnTo>
                      <a:pt x="4" y="210"/>
                    </a:lnTo>
                    <a:lnTo>
                      <a:pt x="4" y="210"/>
                    </a:lnTo>
                    <a:lnTo>
                      <a:pt x="0" y="182"/>
                    </a:lnTo>
                    <a:lnTo>
                      <a:pt x="0" y="158"/>
                    </a:lnTo>
                    <a:lnTo>
                      <a:pt x="0" y="144"/>
                    </a:lnTo>
                    <a:lnTo>
                      <a:pt x="0" y="134"/>
                    </a:lnTo>
                    <a:lnTo>
                      <a:pt x="0" y="134"/>
                    </a:lnTo>
                    <a:lnTo>
                      <a:pt x="2" y="128"/>
                    </a:lnTo>
                    <a:lnTo>
                      <a:pt x="4" y="120"/>
                    </a:lnTo>
                    <a:lnTo>
                      <a:pt x="6" y="118"/>
                    </a:lnTo>
                    <a:lnTo>
                      <a:pt x="10" y="116"/>
                    </a:lnTo>
                    <a:lnTo>
                      <a:pt x="16" y="114"/>
                    </a:lnTo>
                    <a:lnTo>
                      <a:pt x="22" y="114"/>
                    </a:lnTo>
                    <a:lnTo>
                      <a:pt x="22" y="114"/>
                    </a:lnTo>
                    <a:lnTo>
                      <a:pt x="46" y="118"/>
                    </a:lnTo>
                    <a:lnTo>
                      <a:pt x="58" y="124"/>
                    </a:lnTo>
                    <a:lnTo>
                      <a:pt x="58" y="124"/>
                    </a:lnTo>
                    <a:lnTo>
                      <a:pt x="64" y="126"/>
                    </a:lnTo>
                    <a:lnTo>
                      <a:pt x="70" y="126"/>
                    </a:lnTo>
                    <a:lnTo>
                      <a:pt x="74" y="124"/>
                    </a:lnTo>
                    <a:lnTo>
                      <a:pt x="80" y="120"/>
                    </a:lnTo>
                    <a:lnTo>
                      <a:pt x="86" y="116"/>
                    </a:lnTo>
                    <a:lnTo>
                      <a:pt x="92" y="108"/>
                    </a:lnTo>
                    <a:lnTo>
                      <a:pt x="92" y="108"/>
                    </a:lnTo>
                    <a:lnTo>
                      <a:pt x="124" y="58"/>
                    </a:lnTo>
                    <a:lnTo>
                      <a:pt x="144" y="30"/>
                    </a:lnTo>
                    <a:lnTo>
                      <a:pt x="166" y="6"/>
                    </a:lnTo>
                    <a:lnTo>
                      <a:pt x="166" y="6"/>
                    </a:lnTo>
                    <a:lnTo>
                      <a:pt x="178" y="8"/>
                    </a:lnTo>
                    <a:lnTo>
                      <a:pt x="190" y="8"/>
                    </a:lnTo>
                    <a:lnTo>
                      <a:pt x="194" y="6"/>
                    </a:lnTo>
                    <a:lnTo>
                      <a:pt x="200" y="4"/>
                    </a:lnTo>
                    <a:lnTo>
                      <a:pt x="200" y="4"/>
                    </a:lnTo>
                    <a:lnTo>
                      <a:pt x="208" y="0"/>
                    </a:lnTo>
                    <a:lnTo>
                      <a:pt x="216" y="0"/>
                    </a:lnTo>
                    <a:lnTo>
                      <a:pt x="222" y="0"/>
                    </a:lnTo>
                    <a:lnTo>
                      <a:pt x="228" y="2"/>
                    </a:lnTo>
                    <a:lnTo>
                      <a:pt x="228" y="2"/>
                    </a:lnTo>
                    <a:lnTo>
                      <a:pt x="234" y="8"/>
                    </a:lnTo>
                    <a:lnTo>
                      <a:pt x="240" y="18"/>
                    </a:lnTo>
                    <a:lnTo>
                      <a:pt x="246" y="28"/>
                    </a:lnTo>
                    <a:lnTo>
                      <a:pt x="252" y="36"/>
                    </a:lnTo>
                    <a:lnTo>
                      <a:pt x="252" y="36"/>
                    </a:lnTo>
                    <a:lnTo>
                      <a:pt x="258" y="44"/>
                    </a:lnTo>
                    <a:lnTo>
                      <a:pt x="266" y="52"/>
                    </a:lnTo>
                    <a:lnTo>
                      <a:pt x="270" y="56"/>
                    </a:lnTo>
                    <a:lnTo>
                      <a:pt x="274" y="56"/>
                    </a:lnTo>
                    <a:lnTo>
                      <a:pt x="282" y="56"/>
                    </a:lnTo>
                    <a:lnTo>
                      <a:pt x="290" y="52"/>
                    </a:lnTo>
                    <a:lnTo>
                      <a:pt x="322" y="22"/>
                    </a:lnTo>
                    <a:lnTo>
                      <a:pt x="322" y="22"/>
                    </a:lnTo>
                    <a:lnTo>
                      <a:pt x="326" y="20"/>
                    </a:lnTo>
                    <a:lnTo>
                      <a:pt x="334" y="18"/>
                    </a:lnTo>
                    <a:lnTo>
                      <a:pt x="346" y="18"/>
                    </a:lnTo>
                    <a:lnTo>
                      <a:pt x="352" y="20"/>
                    </a:lnTo>
                    <a:lnTo>
                      <a:pt x="356" y="24"/>
                    </a:lnTo>
                    <a:lnTo>
                      <a:pt x="356" y="24"/>
                    </a:lnTo>
                    <a:lnTo>
                      <a:pt x="370" y="32"/>
                    </a:lnTo>
                    <a:lnTo>
                      <a:pt x="374" y="34"/>
                    </a:lnTo>
                    <a:lnTo>
                      <a:pt x="380" y="34"/>
                    </a:lnTo>
                    <a:lnTo>
                      <a:pt x="380" y="34"/>
                    </a:lnTo>
                    <a:lnTo>
                      <a:pt x="432" y="12"/>
                    </a:lnTo>
                    <a:lnTo>
                      <a:pt x="542" y="78"/>
                    </a:lnTo>
                    <a:lnTo>
                      <a:pt x="542" y="78"/>
                    </a:lnTo>
                    <a:lnTo>
                      <a:pt x="536" y="84"/>
                    </a:lnTo>
                    <a:lnTo>
                      <a:pt x="530" y="90"/>
                    </a:lnTo>
                    <a:lnTo>
                      <a:pt x="524" y="100"/>
                    </a:lnTo>
                    <a:lnTo>
                      <a:pt x="524" y="100"/>
                    </a:lnTo>
                    <a:lnTo>
                      <a:pt x="512" y="136"/>
                    </a:lnTo>
                    <a:lnTo>
                      <a:pt x="502" y="162"/>
                    </a:lnTo>
                    <a:lnTo>
                      <a:pt x="502" y="162"/>
                    </a:lnTo>
                    <a:lnTo>
                      <a:pt x="502" y="174"/>
                    </a:lnTo>
                    <a:lnTo>
                      <a:pt x="502" y="182"/>
                    </a:lnTo>
                    <a:lnTo>
                      <a:pt x="502" y="182"/>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198" name="Freeform 55">
                <a:extLst>
                  <a:ext uri="{FF2B5EF4-FFF2-40B4-BE49-F238E27FC236}">
                    <a16:creationId xmlns:a16="http://schemas.microsoft.com/office/drawing/2014/main" id="{32DFC241-4987-BB59-401C-74638120F6C1}"/>
                  </a:ext>
                </a:extLst>
              </p:cNvPr>
              <p:cNvSpPr>
                <a:spLocks/>
              </p:cNvSpPr>
              <p:nvPr/>
            </p:nvSpPr>
            <p:spPr bwMode="auto">
              <a:xfrm>
                <a:off x="5264888" y="4301146"/>
                <a:ext cx="672957" cy="490927"/>
              </a:xfrm>
              <a:custGeom>
                <a:avLst/>
                <a:gdLst/>
                <a:ahLst/>
                <a:cxnLst>
                  <a:cxn ang="0">
                    <a:pos x="606" y="82"/>
                  </a:cxn>
                  <a:cxn ang="0">
                    <a:pos x="618" y="96"/>
                  </a:cxn>
                  <a:cxn ang="0">
                    <a:pos x="608" y="114"/>
                  </a:cxn>
                  <a:cxn ang="0">
                    <a:pos x="566" y="150"/>
                  </a:cxn>
                  <a:cxn ang="0">
                    <a:pos x="552" y="176"/>
                  </a:cxn>
                  <a:cxn ang="0">
                    <a:pos x="544" y="222"/>
                  </a:cxn>
                  <a:cxn ang="0">
                    <a:pos x="528" y="272"/>
                  </a:cxn>
                  <a:cxn ang="0">
                    <a:pos x="502" y="318"/>
                  </a:cxn>
                  <a:cxn ang="0">
                    <a:pos x="502" y="336"/>
                  </a:cxn>
                  <a:cxn ang="0">
                    <a:pos x="502" y="354"/>
                  </a:cxn>
                  <a:cxn ang="0">
                    <a:pos x="488" y="358"/>
                  </a:cxn>
                  <a:cxn ang="0">
                    <a:pos x="444" y="372"/>
                  </a:cxn>
                  <a:cxn ang="0">
                    <a:pos x="410" y="378"/>
                  </a:cxn>
                  <a:cxn ang="0">
                    <a:pos x="356" y="380"/>
                  </a:cxn>
                  <a:cxn ang="0">
                    <a:pos x="340" y="386"/>
                  </a:cxn>
                  <a:cxn ang="0">
                    <a:pos x="300" y="424"/>
                  </a:cxn>
                  <a:cxn ang="0">
                    <a:pos x="276" y="440"/>
                  </a:cxn>
                  <a:cxn ang="0">
                    <a:pos x="218" y="444"/>
                  </a:cxn>
                  <a:cxn ang="0">
                    <a:pos x="166" y="434"/>
                  </a:cxn>
                  <a:cxn ang="0">
                    <a:pos x="134" y="418"/>
                  </a:cxn>
                  <a:cxn ang="0">
                    <a:pos x="102" y="378"/>
                  </a:cxn>
                  <a:cxn ang="0">
                    <a:pos x="82" y="352"/>
                  </a:cxn>
                  <a:cxn ang="0">
                    <a:pos x="34" y="314"/>
                  </a:cxn>
                  <a:cxn ang="0">
                    <a:pos x="8" y="298"/>
                  </a:cxn>
                  <a:cxn ang="0">
                    <a:pos x="0" y="278"/>
                  </a:cxn>
                  <a:cxn ang="0">
                    <a:pos x="6" y="240"/>
                  </a:cxn>
                  <a:cxn ang="0">
                    <a:pos x="18" y="210"/>
                  </a:cxn>
                  <a:cxn ang="0">
                    <a:pos x="24" y="186"/>
                  </a:cxn>
                  <a:cxn ang="0">
                    <a:pos x="24" y="172"/>
                  </a:cxn>
                  <a:cxn ang="0">
                    <a:pos x="18" y="150"/>
                  </a:cxn>
                  <a:cxn ang="0">
                    <a:pos x="26" y="146"/>
                  </a:cxn>
                  <a:cxn ang="0">
                    <a:pos x="58" y="128"/>
                  </a:cxn>
                  <a:cxn ang="0">
                    <a:pos x="86" y="88"/>
                  </a:cxn>
                  <a:cxn ang="0">
                    <a:pos x="126" y="124"/>
                  </a:cxn>
                  <a:cxn ang="0">
                    <a:pos x="156" y="134"/>
                  </a:cxn>
                  <a:cxn ang="0">
                    <a:pos x="188" y="134"/>
                  </a:cxn>
                  <a:cxn ang="0">
                    <a:pos x="232" y="116"/>
                  </a:cxn>
                  <a:cxn ang="0">
                    <a:pos x="302" y="78"/>
                  </a:cxn>
                  <a:cxn ang="0">
                    <a:pos x="332" y="64"/>
                  </a:cxn>
                  <a:cxn ang="0">
                    <a:pos x="356" y="64"/>
                  </a:cxn>
                  <a:cxn ang="0">
                    <a:pos x="380" y="44"/>
                  </a:cxn>
                  <a:cxn ang="0">
                    <a:pos x="410" y="12"/>
                  </a:cxn>
                  <a:cxn ang="0">
                    <a:pos x="436" y="2"/>
                  </a:cxn>
                  <a:cxn ang="0">
                    <a:pos x="480" y="2"/>
                  </a:cxn>
                  <a:cxn ang="0">
                    <a:pos x="510" y="16"/>
                  </a:cxn>
                  <a:cxn ang="0">
                    <a:pos x="534" y="24"/>
                  </a:cxn>
                  <a:cxn ang="0">
                    <a:pos x="556" y="22"/>
                  </a:cxn>
                  <a:cxn ang="0">
                    <a:pos x="566" y="24"/>
                  </a:cxn>
                  <a:cxn ang="0">
                    <a:pos x="590" y="60"/>
                  </a:cxn>
                  <a:cxn ang="0">
                    <a:pos x="604" y="78"/>
                  </a:cxn>
                </a:cxnLst>
                <a:rect l="0" t="0" r="r" b="b"/>
                <a:pathLst>
                  <a:path w="618" h="446">
                    <a:moveTo>
                      <a:pt x="604" y="78"/>
                    </a:moveTo>
                    <a:lnTo>
                      <a:pt x="604" y="78"/>
                    </a:lnTo>
                    <a:lnTo>
                      <a:pt x="606" y="82"/>
                    </a:lnTo>
                    <a:lnTo>
                      <a:pt x="610" y="86"/>
                    </a:lnTo>
                    <a:lnTo>
                      <a:pt x="616" y="92"/>
                    </a:lnTo>
                    <a:lnTo>
                      <a:pt x="618" y="96"/>
                    </a:lnTo>
                    <a:lnTo>
                      <a:pt x="618" y="100"/>
                    </a:lnTo>
                    <a:lnTo>
                      <a:pt x="614" y="106"/>
                    </a:lnTo>
                    <a:lnTo>
                      <a:pt x="608" y="114"/>
                    </a:lnTo>
                    <a:lnTo>
                      <a:pt x="608" y="114"/>
                    </a:lnTo>
                    <a:lnTo>
                      <a:pt x="576" y="138"/>
                    </a:lnTo>
                    <a:lnTo>
                      <a:pt x="566" y="150"/>
                    </a:lnTo>
                    <a:lnTo>
                      <a:pt x="558" y="164"/>
                    </a:lnTo>
                    <a:lnTo>
                      <a:pt x="558" y="164"/>
                    </a:lnTo>
                    <a:lnTo>
                      <a:pt x="552" y="176"/>
                    </a:lnTo>
                    <a:lnTo>
                      <a:pt x="550" y="182"/>
                    </a:lnTo>
                    <a:lnTo>
                      <a:pt x="544" y="222"/>
                    </a:lnTo>
                    <a:lnTo>
                      <a:pt x="544" y="222"/>
                    </a:lnTo>
                    <a:lnTo>
                      <a:pt x="540" y="240"/>
                    </a:lnTo>
                    <a:lnTo>
                      <a:pt x="534" y="256"/>
                    </a:lnTo>
                    <a:lnTo>
                      <a:pt x="528" y="272"/>
                    </a:lnTo>
                    <a:lnTo>
                      <a:pt x="520" y="286"/>
                    </a:lnTo>
                    <a:lnTo>
                      <a:pt x="506" y="308"/>
                    </a:lnTo>
                    <a:lnTo>
                      <a:pt x="502" y="318"/>
                    </a:lnTo>
                    <a:lnTo>
                      <a:pt x="500" y="324"/>
                    </a:lnTo>
                    <a:lnTo>
                      <a:pt x="500" y="324"/>
                    </a:lnTo>
                    <a:lnTo>
                      <a:pt x="502" y="336"/>
                    </a:lnTo>
                    <a:lnTo>
                      <a:pt x="504" y="346"/>
                    </a:lnTo>
                    <a:lnTo>
                      <a:pt x="504" y="352"/>
                    </a:lnTo>
                    <a:lnTo>
                      <a:pt x="502" y="354"/>
                    </a:lnTo>
                    <a:lnTo>
                      <a:pt x="496" y="358"/>
                    </a:lnTo>
                    <a:lnTo>
                      <a:pt x="488" y="358"/>
                    </a:lnTo>
                    <a:lnTo>
                      <a:pt x="488" y="358"/>
                    </a:lnTo>
                    <a:lnTo>
                      <a:pt x="470" y="362"/>
                    </a:lnTo>
                    <a:lnTo>
                      <a:pt x="456" y="366"/>
                    </a:lnTo>
                    <a:lnTo>
                      <a:pt x="444" y="372"/>
                    </a:lnTo>
                    <a:lnTo>
                      <a:pt x="428" y="376"/>
                    </a:lnTo>
                    <a:lnTo>
                      <a:pt x="428" y="376"/>
                    </a:lnTo>
                    <a:lnTo>
                      <a:pt x="410" y="378"/>
                    </a:lnTo>
                    <a:lnTo>
                      <a:pt x="392" y="378"/>
                    </a:lnTo>
                    <a:lnTo>
                      <a:pt x="374" y="378"/>
                    </a:lnTo>
                    <a:lnTo>
                      <a:pt x="356" y="380"/>
                    </a:lnTo>
                    <a:lnTo>
                      <a:pt x="356" y="380"/>
                    </a:lnTo>
                    <a:lnTo>
                      <a:pt x="348" y="382"/>
                    </a:lnTo>
                    <a:lnTo>
                      <a:pt x="340" y="386"/>
                    </a:lnTo>
                    <a:lnTo>
                      <a:pt x="324" y="402"/>
                    </a:lnTo>
                    <a:lnTo>
                      <a:pt x="310" y="418"/>
                    </a:lnTo>
                    <a:lnTo>
                      <a:pt x="300" y="424"/>
                    </a:lnTo>
                    <a:lnTo>
                      <a:pt x="292" y="430"/>
                    </a:lnTo>
                    <a:lnTo>
                      <a:pt x="292" y="430"/>
                    </a:lnTo>
                    <a:lnTo>
                      <a:pt x="276" y="440"/>
                    </a:lnTo>
                    <a:lnTo>
                      <a:pt x="260" y="446"/>
                    </a:lnTo>
                    <a:lnTo>
                      <a:pt x="242" y="446"/>
                    </a:lnTo>
                    <a:lnTo>
                      <a:pt x="218" y="444"/>
                    </a:lnTo>
                    <a:lnTo>
                      <a:pt x="218" y="444"/>
                    </a:lnTo>
                    <a:lnTo>
                      <a:pt x="192" y="438"/>
                    </a:lnTo>
                    <a:lnTo>
                      <a:pt x="166" y="434"/>
                    </a:lnTo>
                    <a:lnTo>
                      <a:pt x="154" y="430"/>
                    </a:lnTo>
                    <a:lnTo>
                      <a:pt x="142" y="424"/>
                    </a:lnTo>
                    <a:lnTo>
                      <a:pt x="134" y="418"/>
                    </a:lnTo>
                    <a:lnTo>
                      <a:pt x="126" y="410"/>
                    </a:lnTo>
                    <a:lnTo>
                      <a:pt x="126" y="410"/>
                    </a:lnTo>
                    <a:lnTo>
                      <a:pt x="102" y="378"/>
                    </a:lnTo>
                    <a:lnTo>
                      <a:pt x="92" y="364"/>
                    </a:lnTo>
                    <a:lnTo>
                      <a:pt x="82" y="352"/>
                    </a:lnTo>
                    <a:lnTo>
                      <a:pt x="82" y="352"/>
                    </a:lnTo>
                    <a:lnTo>
                      <a:pt x="60" y="334"/>
                    </a:lnTo>
                    <a:lnTo>
                      <a:pt x="48" y="324"/>
                    </a:lnTo>
                    <a:lnTo>
                      <a:pt x="34" y="314"/>
                    </a:lnTo>
                    <a:lnTo>
                      <a:pt x="34" y="314"/>
                    </a:lnTo>
                    <a:lnTo>
                      <a:pt x="20" y="306"/>
                    </a:lnTo>
                    <a:lnTo>
                      <a:pt x="8" y="298"/>
                    </a:lnTo>
                    <a:lnTo>
                      <a:pt x="2" y="288"/>
                    </a:lnTo>
                    <a:lnTo>
                      <a:pt x="0" y="284"/>
                    </a:lnTo>
                    <a:lnTo>
                      <a:pt x="0" y="278"/>
                    </a:lnTo>
                    <a:lnTo>
                      <a:pt x="0" y="278"/>
                    </a:lnTo>
                    <a:lnTo>
                      <a:pt x="2" y="254"/>
                    </a:lnTo>
                    <a:lnTo>
                      <a:pt x="6" y="240"/>
                    </a:lnTo>
                    <a:lnTo>
                      <a:pt x="12" y="222"/>
                    </a:lnTo>
                    <a:lnTo>
                      <a:pt x="12" y="222"/>
                    </a:lnTo>
                    <a:lnTo>
                      <a:pt x="18" y="210"/>
                    </a:lnTo>
                    <a:lnTo>
                      <a:pt x="20" y="202"/>
                    </a:lnTo>
                    <a:lnTo>
                      <a:pt x="22" y="196"/>
                    </a:lnTo>
                    <a:lnTo>
                      <a:pt x="24" y="186"/>
                    </a:lnTo>
                    <a:lnTo>
                      <a:pt x="24" y="186"/>
                    </a:lnTo>
                    <a:lnTo>
                      <a:pt x="26" y="180"/>
                    </a:lnTo>
                    <a:lnTo>
                      <a:pt x="24" y="172"/>
                    </a:lnTo>
                    <a:lnTo>
                      <a:pt x="20" y="160"/>
                    </a:lnTo>
                    <a:lnTo>
                      <a:pt x="18" y="154"/>
                    </a:lnTo>
                    <a:lnTo>
                      <a:pt x="18" y="150"/>
                    </a:lnTo>
                    <a:lnTo>
                      <a:pt x="20" y="148"/>
                    </a:lnTo>
                    <a:lnTo>
                      <a:pt x="26" y="146"/>
                    </a:lnTo>
                    <a:lnTo>
                      <a:pt x="26" y="146"/>
                    </a:lnTo>
                    <a:lnTo>
                      <a:pt x="32" y="144"/>
                    </a:lnTo>
                    <a:lnTo>
                      <a:pt x="40" y="140"/>
                    </a:lnTo>
                    <a:lnTo>
                      <a:pt x="58" y="128"/>
                    </a:lnTo>
                    <a:lnTo>
                      <a:pt x="76" y="114"/>
                    </a:lnTo>
                    <a:lnTo>
                      <a:pt x="86" y="88"/>
                    </a:lnTo>
                    <a:lnTo>
                      <a:pt x="86" y="88"/>
                    </a:lnTo>
                    <a:lnTo>
                      <a:pt x="100" y="104"/>
                    </a:lnTo>
                    <a:lnTo>
                      <a:pt x="114" y="116"/>
                    </a:lnTo>
                    <a:lnTo>
                      <a:pt x="126" y="124"/>
                    </a:lnTo>
                    <a:lnTo>
                      <a:pt x="126" y="124"/>
                    </a:lnTo>
                    <a:lnTo>
                      <a:pt x="140" y="128"/>
                    </a:lnTo>
                    <a:lnTo>
                      <a:pt x="156" y="134"/>
                    </a:lnTo>
                    <a:lnTo>
                      <a:pt x="174" y="136"/>
                    </a:lnTo>
                    <a:lnTo>
                      <a:pt x="182" y="136"/>
                    </a:lnTo>
                    <a:lnTo>
                      <a:pt x="188" y="134"/>
                    </a:lnTo>
                    <a:lnTo>
                      <a:pt x="188" y="134"/>
                    </a:lnTo>
                    <a:lnTo>
                      <a:pt x="206" y="128"/>
                    </a:lnTo>
                    <a:lnTo>
                      <a:pt x="232" y="116"/>
                    </a:lnTo>
                    <a:lnTo>
                      <a:pt x="272" y="94"/>
                    </a:lnTo>
                    <a:lnTo>
                      <a:pt x="272" y="94"/>
                    </a:lnTo>
                    <a:lnTo>
                      <a:pt x="302" y="78"/>
                    </a:lnTo>
                    <a:lnTo>
                      <a:pt x="318" y="68"/>
                    </a:lnTo>
                    <a:lnTo>
                      <a:pt x="332" y="64"/>
                    </a:lnTo>
                    <a:lnTo>
                      <a:pt x="332" y="64"/>
                    </a:lnTo>
                    <a:lnTo>
                      <a:pt x="340" y="66"/>
                    </a:lnTo>
                    <a:lnTo>
                      <a:pt x="350" y="66"/>
                    </a:lnTo>
                    <a:lnTo>
                      <a:pt x="356" y="64"/>
                    </a:lnTo>
                    <a:lnTo>
                      <a:pt x="362" y="60"/>
                    </a:lnTo>
                    <a:lnTo>
                      <a:pt x="370" y="54"/>
                    </a:lnTo>
                    <a:lnTo>
                      <a:pt x="380" y="44"/>
                    </a:lnTo>
                    <a:lnTo>
                      <a:pt x="380" y="44"/>
                    </a:lnTo>
                    <a:lnTo>
                      <a:pt x="396" y="26"/>
                    </a:lnTo>
                    <a:lnTo>
                      <a:pt x="410" y="12"/>
                    </a:lnTo>
                    <a:lnTo>
                      <a:pt x="422" y="4"/>
                    </a:lnTo>
                    <a:lnTo>
                      <a:pt x="436" y="2"/>
                    </a:lnTo>
                    <a:lnTo>
                      <a:pt x="436" y="2"/>
                    </a:lnTo>
                    <a:lnTo>
                      <a:pt x="450" y="0"/>
                    </a:lnTo>
                    <a:lnTo>
                      <a:pt x="464" y="0"/>
                    </a:lnTo>
                    <a:lnTo>
                      <a:pt x="480" y="2"/>
                    </a:lnTo>
                    <a:lnTo>
                      <a:pt x="490" y="6"/>
                    </a:lnTo>
                    <a:lnTo>
                      <a:pt x="490" y="6"/>
                    </a:lnTo>
                    <a:lnTo>
                      <a:pt x="510" y="16"/>
                    </a:lnTo>
                    <a:lnTo>
                      <a:pt x="522" y="20"/>
                    </a:lnTo>
                    <a:lnTo>
                      <a:pt x="534" y="24"/>
                    </a:lnTo>
                    <a:lnTo>
                      <a:pt x="534" y="24"/>
                    </a:lnTo>
                    <a:lnTo>
                      <a:pt x="546" y="24"/>
                    </a:lnTo>
                    <a:lnTo>
                      <a:pt x="552" y="22"/>
                    </a:lnTo>
                    <a:lnTo>
                      <a:pt x="556" y="22"/>
                    </a:lnTo>
                    <a:lnTo>
                      <a:pt x="562" y="22"/>
                    </a:lnTo>
                    <a:lnTo>
                      <a:pt x="562" y="22"/>
                    </a:lnTo>
                    <a:lnTo>
                      <a:pt x="566" y="24"/>
                    </a:lnTo>
                    <a:lnTo>
                      <a:pt x="570" y="28"/>
                    </a:lnTo>
                    <a:lnTo>
                      <a:pt x="578" y="40"/>
                    </a:lnTo>
                    <a:lnTo>
                      <a:pt x="590" y="60"/>
                    </a:lnTo>
                    <a:lnTo>
                      <a:pt x="590" y="60"/>
                    </a:lnTo>
                    <a:lnTo>
                      <a:pt x="598" y="72"/>
                    </a:lnTo>
                    <a:lnTo>
                      <a:pt x="604" y="78"/>
                    </a:lnTo>
                    <a:lnTo>
                      <a:pt x="604" y="78"/>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199" name="Freeform 56">
                <a:extLst>
                  <a:ext uri="{FF2B5EF4-FFF2-40B4-BE49-F238E27FC236}">
                    <a16:creationId xmlns:a16="http://schemas.microsoft.com/office/drawing/2014/main" id="{A5FDCF46-5134-8114-7FD2-7CE471391E05}"/>
                  </a:ext>
                </a:extLst>
              </p:cNvPr>
              <p:cNvSpPr>
                <a:spLocks/>
              </p:cNvSpPr>
              <p:nvPr/>
            </p:nvSpPr>
            <p:spPr bwMode="auto">
              <a:xfrm>
                <a:off x="4147648" y="4334168"/>
                <a:ext cx="452993" cy="330220"/>
              </a:xfrm>
              <a:custGeom>
                <a:avLst/>
                <a:gdLst/>
                <a:ahLst/>
                <a:cxnLst>
                  <a:cxn ang="0">
                    <a:pos x="350" y="52"/>
                  </a:cxn>
                  <a:cxn ang="0">
                    <a:pos x="348" y="56"/>
                  </a:cxn>
                  <a:cxn ang="0">
                    <a:pos x="338" y="76"/>
                  </a:cxn>
                  <a:cxn ang="0">
                    <a:pos x="336" y="92"/>
                  </a:cxn>
                  <a:cxn ang="0">
                    <a:pos x="336" y="102"/>
                  </a:cxn>
                  <a:cxn ang="0">
                    <a:pos x="344" y="134"/>
                  </a:cxn>
                  <a:cxn ang="0">
                    <a:pos x="350" y="150"/>
                  </a:cxn>
                  <a:cxn ang="0">
                    <a:pos x="356" y="154"/>
                  </a:cxn>
                  <a:cxn ang="0">
                    <a:pos x="380" y="176"/>
                  </a:cxn>
                  <a:cxn ang="0">
                    <a:pos x="394" y="194"/>
                  </a:cxn>
                  <a:cxn ang="0">
                    <a:pos x="412" y="204"/>
                  </a:cxn>
                  <a:cxn ang="0">
                    <a:pos x="416" y="212"/>
                  </a:cxn>
                  <a:cxn ang="0">
                    <a:pos x="410" y="224"/>
                  </a:cxn>
                  <a:cxn ang="0">
                    <a:pos x="398" y="238"/>
                  </a:cxn>
                  <a:cxn ang="0">
                    <a:pos x="380" y="254"/>
                  </a:cxn>
                  <a:cxn ang="0">
                    <a:pos x="368" y="254"/>
                  </a:cxn>
                  <a:cxn ang="0">
                    <a:pos x="322" y="252"/>
                  </a:cxn>
                  <a:cxn ang="0">
                    <a:pos x="310" y="256"/>
                  </a:cxn>
                  <a:cxn ang="0">
                    <a:pos x="300" y="266"/>
                  </a:cxn>
                  <a:cxn ang="0">
                    <a:pos x="286" y="280"/>
                  </a:cxn>
                  <a:cxn ang="0">
                    <a:pos x="276" y="282"/>
                  </a:cxn>
                  <a:cxn ang="0">
                    <a:pos x="270" y="280"/>
                  </a:cxn>
                  <a:cxn ang="0">
                    <a:pos x="224" y="246"/>
                  </a:cxn>
                  <a:cxn ang="0">
                    <a:pos x="222" y="244"/>
                  </a:cxn>
                  <a:cxn ang="0">
                    <a:pos x="202" y="250"/>
                  </a:cxn>
                  <a:cxn ang="0">
                    <a:pos x="182" y="264"/>
                  </a:cxn>
                  <a:cxn ang="0">
                    <a:pos x="140" y="292"/>
                  </a:cxn>
                  <a:cxn ang="0">
                    <a:pos x="122" y="300"/>
                  </a:cxn>
                  <a:cxn ang="0">
                    <a:pos x="118" y="300"/>
                  </a:cxn>
                  <a:cxn ang="0">
                    <a:pos x="70" y="292"/>
                  </a:cxn>
                  <a:cxn ang="0">
                    <a:pos x="62" y="276"/>
                  </a:cxn>
                  <a:cxn ang="0">
                    <a:pos x="54" y="256"/>
                  </a:cxn>
                  <a:cxn ang="0">
                    <a:pos x="56" y="228"/>
                  </a:cxn>
                  <a:cxn ang="0">
                    <a:pos x="54" y="202"/>
                  </a:cxn>
                  <a:cxn ang="0">
                    <a:pos x="48" y="198"/>
                  </a:cxn>
                  <a:cxn ang="0">
                    <a:pos x="20" y="192"/>
                  </a:cxn>
                  <a:cxn ang="0">
                    <a:pos x="16" y="190"/>
                  </a:cxn>
                  <a:cxn ang="0">
                    <a:pos x="4" y="178"/>
                  </a:cxn>
                  <a:cxn ang="0">
                    <a:pos x="0" y="160"/>
                  </a:cxn>
                  <a:cxn ang="0">
                    <a:pos x="2" y="150"/>
                  </a:cxn>
                  <a:cxn ang="0">
                    <a:pos x="14" y="122"/>
                  </a:cxn>
                  <a:cxn ang="0">
                    <a:pos x="24" y="110"/>
                  </a:cxn>
                  <a:cxn ang="0">
                    <a:pos x="38" y="98"/>
                  </a:cxn>
                  <a:cxn ang="0">
                    <a:pos x="68" y="58"/>
                  </a:cxn>
                  <a:cxn ang="0">
                    <a:pos x="70" y="52"/>
                  </a:cxn>
                  <a:cxn ang="0">
                    <a:pos x="130" y="0"/>
                  </a:cxn>
                  <a:cxn ang="0">
                    <a:pos x="144" y="18"/>
                  </a:cxn>
                  <a:cxn ang="0">
                    <a:pos x="152" y="18"/>
                  </a:cxn>
                  <a:cxn ang="0">
                    <a:pos x="170" y="18"/>
                  </a:cxn>
                  <a:cxn ang="0">
                    <a:pos x="226" y="20"/>
                  </a:cxn>
                  <a:cxn ang="0">
                    <a:pos x="248" y="20"/>
                  </a:cxn>
                  <a:cxn ang="0">
                    <a:pos x="284" y="22"/>
                  </a:cxn>
                  <a:cxn ang="0">
                    <a:pos x="304" y="28"/>
                  </a:cxn>
                  <a:cxn ang="0">
                    <a:pos x="308" y="32"/>
                  </a:cxn>
                  <a:cxn ang="0">
                    <a:pos x="328" y="46"/>
                  </a:cxn>
                  <a:cxn ang="0">
                    <a:pos x="350" y="52"/>
                  </a:cxn>
                </a:cxnLst>
                <a:rect l="0" t="0" r="r" b="b"/>
                <a:pathLst>
                  <a:path w="416" h="300">
                    <a:moveTo>
                      <a:pt x="350" y="52"/>
                    </a:moveTo>
                    <a:lnTo>
                      <a:pt x="350" y="52"/>
                    </a:lnTo>
                    <a:lnTo>
                      <a:pt x="350" y="54"/>
                    </a:lnTo>
                    <a:lnTo>
                      <a:pt x="348" y="56"/>
                    </a:lnTo>
                    <a:lnTo>
                      <a:pt x="342" y="68"/>
                    </a:lnTo>
                    <a:lnTo>
                      <a:pt x="338" y="76"/>
                    </a:lnTo>
                    <a:lnTo>
                      <a:pt x="336" y="84"/>
                    </a:lnTo>
                    <a:lnTo>
                      <a:pt x="336" y="92"/>
                    </a:lnTo>
                    <a:lnTo>
                      <a:pt x="336" y="102"/>
                    </a:lnTo>
                    <a:lnTo>
                      <a:pt x="336" y="102"/>
                    </a:lnTo>
                    <a:lnTo>
                      <a:pt x="340" y="120"/>
                    </a:lnTo>
                    <a:lnTo>
                      <a:pt x="344" y="134"/>
                    </a:lnTo>
                    <a:lnTo>
                      <a:pt x="348" y="144"/>
                    </a:lnTo>
                    <a:lnTo>
                      <a:pt x="350" y="150"/>
                    </a:lnTo>
                    <a:lnTo>
                      <a:pt x="356" y="154"/>
                    </a:lnTo>
                    <a:lnTo>
                      <a:pt x="356" y="154"/>
                    </a:lnTo>
                    <a:lnTo>
                      <a:pt x="368" y="164"/>
                    </a:lnTo>
                    <a:lnTo>
                      <a:pt x="380" y="176"/>
                    </a:lnTo>
                    <a:lnTo>
                      <a:pt x="394" y="194"/>
                    </a:lnTo>
                    <a:lnTo>
                      <a:pt x="394" y="194"/>
                    </a:lnTo>
                    <a:lnTo>
                      <a:pt x="402" y="200"/>
                    </a:lnTo>
                    <a:lnTo>
                      <a:pt x="412" y="204"/>
                    </a:lnTo>
                    <a:lnTo>
                      <a:pt x="414" y="208"/>
                    </a:lnTo>
                    <a:lnTo>
                      <a:pt x="416" y="212"/>
                    </a:lnTo>
                    <a:lnTo>
                      <a:pt x="414" y="218"/>
                    </a:lnTo>
                    <a:lnTo>
                      <a:pt x="410" y="224"/>
                    </a:lnTo>
                    <a:lnTo>
                      <a:pt x="410" y="224"/>
                    </a:lnTo>
                    <a:lnTo>
                      <a:pt x="398" y="238"/>
                    </a:lnTo>
                    <a:lnTo>
                      <a:pt x="390" y="248"/>
                    </a:lnTo>
                    <a:lnTo>
                      <a:pt x="380" y="254"/>
                    </a:lnTo>
                    <a:lnTo>
                      <a:pt x="368" y="254"/>
                    </a:lnTo>
                    <a:lnTo>
                      <a:pt x="368" y="254"/>
                    </a:lnTo>
                    <a:lnTo>
                      <a:pt x="336" y="252"/>
                    </a:lnTo>
                    <a:lnTo>
                      <a:pt x="322" y="252"/>
                    </a:lnTo>
                    <a:lnTo>
                      <a:pt x="316" y="254"/>
                    </a:lnTo>
                    <a:lnTo>
                      <a:pt x="310" y="256"/>
                    </a:lnTo>
                    <a:lnTo>
                      <a:pt x="310" y="256"/>
                    </a:lnTo>
                    <a:lnTo>
                      <a:pt x="300" y="266"/>
                    </a:lnTo>
                    <a:lnTo>
                      <a:pt x="290" y="276"/>
                    </a:lnTo>
                    <a:lnTo>
                      <a:pt x="286" y="280"/>
                    </a:lnTo>
                    <a:lnTo>
                      <a:pt x="280" y="282"/>
                    </a:lnTo>
                    <a:lnTo>
                      <a:pt x="276" y="282"/>
                    </a:lnTo>
                    <a:lnTo>
                      <a:pt x="270" y="280"/>
                    </a:lnTo>
                    <a:lnTo>
                      <a:pt x="270" y="280"/>
                    </a:lnTo>
                    <a:lnTo>
                      <a:pt x="242" y="260"/>
                    </a:lnTo>
                    <a:lnTo>
                      <a:pt x="224" y="246"/>
                    </a:lnTo>
                    <a:lnTo>
                      <a:pt x="224" y="246"/>
                    </a:lnTo>
                    <a:lnTo>
                      <a:pt x="222" y="244"/>
                    </a:lnTo>
                    <a:lnTo>
                      <a:pt x="214" y="244"/>
                    </a:lnTo>
                    <a:lnTo>
                      <a:pt x="202" y="250"/>
                    </a:lnTo>
                    <a:lnTo>
                      <a:pt x="182" y="264"/>
                    </a:lnTo>
                    <a:lnTo>
                      <a:pt x="182" y="264"/>
                    </a:lnTo>
                    <a:lnTo>
                      <a:pt x="160" y="280"/>
                    </a:lnTo>
                    <a:lnTo>
                      <a:pt x="140" y="292"/>
                    </a:lnTo>
                    <a:lnTo>
                      <a:pt x="126" y="298"/>
                    </a:lnTo>
                    <a:lnTo>
                      <a:pt x="122" y="300"/>
                    </a:lnTo>
                    <a:lnTo>
                      <a:pt x="118" y="300"/>
                    </a:lnTo>
                    <a:lnTo>
                      <a:pt x="118" y="300"/>
                    </a:lnTo>
                    <a:lnTo>
                      <a:pt x="90" y="294"/>
                    </a:lnTo>
                    <a:lnTo>
                      <a:pt x="70" y="292"/>
                    </a:lnTo>
                    <a:lnTo>
                      <a:pt x="70" y="292"/>
                    </a:lnTo>
                    <a:lnTo>
                      <a:pt x="62" y="276"/>
                    </a:lnTo>
                    <a:lnTo>
                      <a:pt x="56" y="264"/>
                    </a:lnTo>
                    <a:lnTo>
                      <a:pt x="54" y="256"/>
                    </a:lnTo>
                    <a:lnTo>
                      <a:pt x="54" y="256"/>
                    </a:lnTo>
                    <a:lnTo>
                      <a:pt x="56" y="228"/>
                    </a:lnTo>
                    <a:lnTo>
                      <a:pt x="56" y="212"/>
                    </a:lnTo>
                    <a:lnTo>
                      <a:pt x="54" y="202"/>
                    </a:lnTo>
                    <a:lnTo>
                      <a:pt x="54" y="202"/>
                    </a:lnTo>
                    <a:lnTo>
                      <a:pt x="48" y="198"/>
                    </a:lnTo>
                    <a:lnTo>
                      <a:pt x="40" y="196"/>
                    </a:lnTo>
                    <a:lnTo>
                      <a:pt x="20" y="192"/>
                    </a:lnTo>
                    <a:lnTo>
                      <a:pt x="20" y="192"/>
                    </a:lnTo>
                    <a:lnTo>
                      <a:pt x="16" y="190"/>
                    </a:lnTo>
                    <a:lnTo>
                      <a:pt x="12" y="186"/>
                    </a:lnTo>
                    <a:lnTo>
                      <a:pt x="4" y="178"/>
                    </a:lnTo>
                    <a:lnTo>
                      <a:pt x="0" y="168"/>
                    </a:lnTo>
                    <a:lnTo>
                      <a:pt x="0" y="160"/>
                    </a:lnTo>
                    <a:lnTo>
                      <a:pt x="0" y="160"/>
                    </a:lnTo>
                    <a:lnTo>
                      <a:pt x="2" y="150"/>
                    </a:lnTo>
                    <a:lnTo>
                      <a:pt x="6" y="136"/>
                    </a:lnTo>
                    <a:lnTo>
                      <a:pt x="14" y="122"/>
                    </a:lnTo>
                    <a:lnTo>
                      <a:pt x="20" y="116"/>
                    </a:lnTo>
                    <a:lnTo>
                      <a:pt x="24" y="110"/>
                    </a:lnTo>
                    <a:lnTo>
                      <a:pt x="24" y="110"/>
                    </a:lnTo>
                    <a:lnTo>
                      <a:pt x="38" y="98"/>
                    </a:lnTo>
                    <a:lnTo>
                      <a:pt x="50" y="82"/>
                    </a:lnTo>
                    <a:lnTo>
                      <a:pt x="68" y="58"/>
                    </a:lnTo>
                    <a:lnTo>
                      <a:pt x="68" y="58"/>
                    </a:lnTo>
                    <a:lnTo>
                      <a:pt x="70" y="52"/>
                    </a:lnTo>
                    <a:lnTo>
                      <a:pt x="130" y="0"/>
                    </a:lnTo>
                    <a:lnTo>
                      <a:pt x="130" y="0"/>
                    </a:lnTo>
                    <a:lnTo>
                      <a:pt x="136" y="10"/>
                    </a:lnTo>
                    <a:lnTo>
                      <a:pt x="144" y="18"/>
                    </a:lnTo>
                    <a:lnTo>
                      <a:pt x="148" y="18"/>
                    </a:lnTo>
                    <a:lnTo>
                      <a:pt x="152" y="18"/>
                    </a:lnTo>
                    <a:lnTo>
                      <a:pt x="152" y="18"/>
                    </a:lnTo>
                    <a:lnTo>
                      <a:pt x="170" y="18"/>
                    </a:lnTo>
                    <a:lnTo>
                      <a:pt x="196" y="18"/>
                    </a:lnTo>
                    <a:lnTo>
                      <a:pt x="226" y="20"/>
                    </a:lnTo>
                    <a:lnTo>
                      <a:pt x="248" y="20"/>
                    </a:lnTo>
                    <a:lnTo>
                      <a:pt x="248" y="20"/>
                    </a:lnTo>
                    <a:lnTo>
                      <a:pt x="266" y="20"/>
                    </a:lnTo>
                    <a:lnTo>
                      <a:pt x="284" y="22"/>
                    </a:lnTo>
                    <a:lnTo>
                      <a:pt x="300" y="26"/>
                    </a:lnTo>
                    <a:lnTo>
                      <a:pt x="304" y="28"/>
                    </a:lnTo>
                    <a:lnTo>
                      <a:pt x="308" y="32"/>
                    </a:lnTo>
                    <a:lnTo>
                      <a:pt x="308" y="32"/>
                    </a:lnTo>
                    <a:lnTo>
                      <a:pt x="318" y="40"/>
                    </a:lnTo>
                    <a:lnTo>
                      <a:pt x="328" y="46"/>
                    </a:lnTo>
                    <a:lnTo>
                      <a:pt x="340" y="50"/>
                    </a:lnTo>
                    <a:lnTo>
                      <a:pt x="350" y="52"/>
                    </a:lnTo>
                    <a:lnTo>
                      <a:pt x="350" y="52"/>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200" name="Freeform 57">
                <a:extLst>
                  <a:ext uri="{FF2B5EF4-FFF2-40B4-BE49-F238E27FC236}">
                    <a16:creationId xmlns:a16="http://schemas.microsoft.com/office/drawing/2014/main" id="{FD21FD3C-A036-9E64-2E8E-2616F41B659C}"/>
                  </a:ext>
                </a:extLst>
              </p:cNvPr>
              <p:cNvSpPr>
                <a:spLocks/>
              </p:cNvSpPr>
              <p:nvPr/>
            </p:nvSpPr>
            <p:spPr bwMode="auto">
              <a:xfrm>
                <a:off x="4513527" y="4193274"/>
                <a:ext cx="845007" cy="460108"/>
              </a:xfrm>
              <a:custGeom>
                <a:avLst/>
                <a:gdLst/>
                <a:ahLst/>
                <a:cxnLst>
                  <a:cxn ang="0">
                    <a:pos x="654" y="396"/>
                  </a:cxn>
                  <a:cxn ang="0">
                    <a:pos x="596" y="404"/>
                  </a:cxn>
                  <a:cxn ang="0">
                    <a:pos x="516" y="414"/>
                  </a:cxn>
                  <a:cxn ang="0">
                    <a:pos x="424" y="414"/>
                  </a:cxn>
                  <a:cxn ang="0">
                    <a:pos x="356" y="380"/>
                  </a:cxn>
                  <a:cxn ang="0">
                    <a:pos x="310" y="372"/>
                  </a:cxn>
                  <a:cxn ang="0">
                    <a:pos x="286" y="364"/>
                  </a:cxn>
                  <a:cxn ang="0">
                    <a:pos x="270" y="326"/>
                  </a:cxn>
                  <a:cxn ang="0">
                    <a:pos x="256" y="308"/>
                  </a:cxn>
                  <a:cxn ang="0">
                    <a:pos x="186" y="310"/>
                  </a:cxn>
                  <a:cxn ang="0">
                    <a:pos x="142" y="330"/>
                  </a:cxn>
                  <a:cxn ang="0">
                    <a:pos x="108" y="340"/>
                  </a:cxn>
                  <a:cxn ang="0">
                    <a:pos x="72" y="330"/>
                  </a:cxn>
                  <a:cxn ang="0">
                    <a:pos x="52" y="314"/>
                  </a:cxn>
                  <a:cxn ang="0">
                    <a:pos x="16" y="280"/>
                  </a:cxn>
                  <a:cxn ang="0">
                    <a:pos x="4" y="238"/>
                  </a:cxn>
                  <a:cxn ang="0">
                    <a:pos x="0" y="220"/>
                  </a:cxn>
                  <a:cxn ang="0">
                    <a:pos x="64" y="208"/>
                  </a:cxn>
                  <a:cxn ang="0">
                    <a:pos x="108" y="212"/>
                  </a:cxn>
                  <a:cxn ang="0">
                    <a:pos x="154" y="222"/>
                  </a:cxn>
                  <a:cxn ang="0">
                    <a:pos x="190" y="224"/>
                  </a:cxn>
                  <a:cxn ang="0">
                    <a:pos x="200" y="204"/>
                  </a:cxn>
                  <a:cxn ang="0">
                    <a:pos x="230" y="196"/>
                  </a:cxn>
                  <a:cxn ang="0">
                    <a:pos x="258" y="198"/>
                  </a:cxn>
                  <a:cxn ang="0">
                    <a:pos x="302" y="226"/>
                  </a:cxn>
                  <a:cxn ang="0">
                    <a:pos x="334" y="222"/>
                  </a:cxn>
                  <a:cxn ang="0">
                    <a:pos x="350" y="188"/>
                  </a:cxn>
                  <a:cxn ang="0">
                    <a:pos x="338" y="150"/>
                  </a:cxn>
                  <a:cxn ang="0">
                    <a:pos x="342" y="126"/>
                  </a:cxn>
                  <a:cxn ang="0">
                    <a:pos x="376" y="102"/>
                  </a:cxn>
                  <a:cxn ang="0">
                    <a:pos x="430" y="62"/>
                  </a:cxn>
                  <a:cxn ang="0">
                    <a:pos x="452" y="64"/>
                  </a:cxn>
                  <a:cxn ang="0">
                    <a:pos x="474" y="68"/>
                  </a:cxn>
                  <a:cxn ang="0">
                    <a:pos x="528" y="46"/>
                  </a:cxn>
                  <a:cxn ang="0">
                    <a:pos x="564" y="4"/>
                  </a:cxn>
                  <a:cxn ang="0">
                    <a:pos x="580" y="0"/>
                  </a:cxn>
                  <a:cxn ang="0">
                    <a:pos x="638" y="34"/>
                  </a:cxn>
                  <a:cxn ang="0">
                    <a:pos x="684" y="64"/>
                  </a:cxn>
                  <a:cxn ang="0">
                    <a:pos x="728" y="60"/>
                  </a:cxn>
                  <a:cxn ang="0">
                    <a:pos x="742" y="98"/>
                  </a:cxn>
                  <a:cxn ang="0">
                    <a:pos x="746" y="128"/>
                  </a:cxn>
                  <a:cxn ang="0">
                    <a:pos x="756" y="170"/>
                  </a:cxn>
                  <a:cxn ang="0">
                    <a:pos x="766" y="212"/>
                  </a:cxn>
                  <a:cxn ang="0">
                    <a:pos x="736" y="234"/>
                  </a:cxn>
                  <a:cxn ang="0">
                    <a:pos x="706" y="248"/>
                  </a:cxn>
                  <a:cxn ang="0">
                    <a:pos x="714" y="282"/>
                  </a:cxn>
                  <a:cxn ang="0">
                    <a:pos x="706" y="306"/>
                  </a:cxn>
                  <a:cxn ang="0">
                    <a:pos x="690" y="388"/>
                  </a:cxn>
                </a:cxnLst>
                <a:rect l="0" t="0" r="r" b="b"/>
                <a:pathLst>
                  <a:path w="776" h="418">
                    <a:moveTo>
                      <a:pt x="690" y="388"/>
                    </a:moveTo>
                    <a:lnTo>
                      <a:pt x="690" y="388"/>
                    </a:lnTo>
                    <a:lnTo>
                      <a:pt x="670" y="394"/>
                    </a:lnTo>
                    <a:lnTo>
                      <a:pt x="654" y="396"/>
                    </a:lnTo>
                    <a:lnTo>
                      <a:pt x="638" y="398"/>
                    </a:lnTo>
                    <a:lnTo>
                      <a:pt x="638" y="398"/>
                    </a:lnTo>
                    <a:lnTo>
                      <a:pt x="620" y="400"/>
                    </a:lnTo>
                    <a:lnTo>
                      <a:pt x="596" y="404"/>
                    </a:lnTo>
                    <a:lnTo>
                      <a:pt x="572" y="410"/>
                    </a:lnTo>
                    <a:lnTo>
                      <a:pt x="552" y="412"/>
                    </a:lnTo>
                    <a:lnTo>
                      <a:pt x="552" y="412"/>
                    </a:lnTo>
                    <a:lnTo>
                      <a:pt x="516" y="414"/>
                    </a:lnTo>
                    <a:lnTo>
                      <a:pt x="464" y="418"/>
                    </a:lnTo>
                    <a:lnTo>
                      <a:pt x="464" y="418"/>
                    </a:lnTo>
                    <a:lnTo>
                      <a:pt x="440" y="418"/>
                    </a:lnTo>
                    <a:lnTo>
                      <a:pt x="424" y="414"/>
                    </a:lnTo>
                    <a:lnTo>
                      <a:pt x="410" y="408"/>
                    </a:lnTo>
                    <a:lnTo>
                      <a:pt x="390" y="398"/>
                    </a:lnTo>
                    <a:lnTo>
                      <a:pt x="390" y="398"/>
                    </a:lnTo>
                    <a:lnTo>
                      <a:pt x="356" y="380"/>
                    </a:lnTo>
                    <a:lnTo>
                      <a:pt x="342" y="376"/>
                    </a:lnTo>
                    <a:lnTo>
                      <a:pt x="324" y="372"/>
                    </a:lnTo>
                    <a:lnTo>
                      <a:pt x="324" y="372"/>
                    </a:lnTo>
                    <a:lnTo>
                      <a:pt x="310" y="372"/>
                    </a:lnTo>
                    <a:lnTo>
                      <a:pt x="300" y="372"/>
                    </a:lnTo>
                    <a:lnTo>
                      <a:pt x="296" y="372"/>
                    </a:lnTo>
                    <a:lnTo>
                      <a:pt x="290" y="370"/>
                    </a:lnTo>
                    <a:lnTo>
                      <a:pt x="286" y="364"/>
                    </a:lnTo>
                    <a:lnTo>
                      <a:pt x="282" y="358"/>
                    </a:lnTo>
                    <a:lnTo>
                      <a:pt x="282" y="358"/>
                    </a:lnTo>
                    <a:lnTo>
                      <a:pt x="274" y="340"/>
                    </a:lnTo>
                    <a:lnTo>
                      <a:pt x="270" y="326"/>
                    </a:lnTo>
                    <a:lnTo>
                      <a:pt x="264" y="316"/>
                    </a:lnTo>
                    <a:lnTo>
                      <a:pt x="260" y="312"/>
                    </a:lnTo>
                    <a:lnTo>
                      <a:pt x="256" y="308"/>
                    </a:lnTo>
                    <a:lnTo>
                      <a:pt x="256" y="308"/>
                    </a:lnTo>
                    <a:lnTo>
                      <a:pt x="248" y="306"/>
                    </a:lnTo>
                    <a:lnTo>
                      <a:pt x="238" y="304"/>
                    </a:lnTo>
                    <a:lnTo>
                      <a:pt x="214" y="304"/>
                    </a:lnTo>
                    <a:lnTo>
                      <a:pt x="186" y="310"/>
                    </a:lnTo>
                    <a:lnTo>
                      <a:pt x="174" y="314"/>
                    </a:lnTo>
                    <a:lnTo>
                      <a:pt x="162" y="320"/>
                    </a:lnTo>
                    <a:lnTo>
                      <a:pt x="162" y="320"/>
                    </a:lnTo>
                    <a:lnTo>
                      <a:pt x="142" y="330"/>
                    </a:lnTo>
                    <a:lnTo>
                      <a:pt x="128" y="336"/>
                    </a:lnTo>
                    <a:lnTo>
                      <a:pt x="118" y="340"/>
                    </a:lnTo>
                    <a:lnTo>
                      <a:pt x="108" y="340"/>
                    </a:lnTo>
                    <a:lnTo>
                      <a:pt x="108" y="340"/>
                    </a:lnTo>
                    <a:lnTo>
                      <a:pt x="96" y="338"/>
                    </a:lnTo>
                    <a:lnTo>
                      <a:pt x="84" y="334"/>
                    </a:lnTo>
                    <a:lnTo>
                      <a:pt x="72" y="330"/>
                    </a:lnTo>
                    <a:lnTo>
                      <a:pt x="72" y="330"/>
                    </a:lnTo>
                    <a:lnTo>
                      <a:pt x="66" y="326"/>
                    </a:lnTo>
                    <a:lnTo>
                      <a:pt x="58" y="320"/>
                    </a:lnTo>
                    <a:lnTo>
                      <a:pt x="52" y="314"/>
                    </a:lnTo>
                    <a:lnTo>
                      <a:pt x="52" y="314"/>
                    </a:lnTo>
                    <a:lnTo>
                      <a:pt x="38" y="300"/>
                    </a:lnTo>
                    <a:lnTo>
                      <a:pt x="24" y="288"/>
                    </a:lnTo>
                    <a:lnTo>
                      <a:pt x="24" y="288"/>
                    </a:lnTo>
                    <a:lnTo>
                      <a:pt x="16" y="280"/>
                    </a:lnTo>
                    <a:lnTo>
                      <a:pt x="10" y="276"/>
                    </a:lnTo>
                    <a:lnTo>
                      <a:pt x="10" y="276"/>
                    </a:lnTo>
                    <a:lnTo>
                      <a:pt x="6" y="254"/>
                    </a:lnTo>
                    <a:lnTo>
                      <a:pt x="4" y="238"/>
                    </a:lnTo>
                    <a:lnTo>
                      <a:pt x="0" y="230"/>
                    </a:lnTo>
                    <a:lnTo>
                      <a:pt x="0" y="230"/>
                    </a:lnTo>
                    <a:lnTo>
                      <a:pt x="0" y="226"/>
                    </a:lnTo>
                    <a:lnTo>
                      <a:pt x="0" y="220"/>
                    </a:lnTo>
                    <a:lnTo>
                      <a:pt x="4" y="204"/>
                    </a:lnTo>
                    <a:lnTo>
                      <a:pt x="12" y="182"/>
                    </a:lnTo>
                    <a:lnTo>
                      <a:pt x="12" y="182"/>
                    </a:lnTo>
                    <a:lnTo>
                      <a:pt x="64" y="208"/>
                    </a:lnTo>
                    <a:lnTo>
                      <a:pt x="64" y="208"/>
                    </a:lnTo>
                    <a:lnTo>
                      <a:pt x="74" y="212"/>
                    </a:lnTo>
                    <a:lnTo>
                      <a:pt x="92" y="212"/>
                    </a:lnTo>
                    <a:lnTo>
                      <a:pt x="108" y="212"/>
                    </a:lnTo>
                    <a:lnTo>
                      <a:pt x="118" y="214"/>
                    </a:lnTo>
                    <a:lnTo>
                      <a:pt x="118" y="214"/>
                    </a:lnTo>
                    <a:lnTo>
                      <a:pt x="132" y="218"/>
                    </a:lnTo>
                    <a:lnTo>
                      <a:pt x="154" y="222"/>
                    </a:lnTo>
                    <a:lnTo>
                      <a:pt x="176" y="226"/>
                    </a:lnTo>
                    <a:lnTo>
                      <a:pt x="184" y="226"/>
                    </a:lnTo>
                    <a:lnTo>
                      <a:pt x="190" y="224"/>
                    </a:lnTo>
                    <a:lnTo>
                      <a:pt x="190" y="224"/>
                    </a:lnTo>
                    <a:lnTo>
                      <a:pt x="192" y="222"/>
                    </a:lnTo>
                    <a:lnTo>
                      <a:pt x="194" y="218"/>
                    </a:lnTo>
                    <a:lnTo>
                      <a:pt x="198" y="210"/>
                    </a:lnTo>
                    <a:lnTo>
                      <a:pt x="200" y="204"/>
                    </a:lnTo>
                    <a:lnTo>
                      <a:pt x="202" y="202"/>
                    </a:lnTo>
                    <a:lnTo>
                      <a:pt x="206" y="200"/>
                    </a:lnTo>
                    <a:lnTo>
                      <a:pt x="206" y="200"/>
                    </a:lnTo>
                    <a:lnTo>
                      <a:pt x="230" y="196"/>
                    </a:lnTo>
                    <a:lnTo>
                      <a:pt x="246" y="194"/>
                    </a:lnTo>
                    <a:lnTo>
                      <a:pt x="252" y="196"/>
                    </a:lnTo>
                    <a:lnTo>
                      <a:pt x="258" y="198"/>
                    </a:lnTo>
                    <a:lnTo>
                      <a:pt x="258" y="198"/>
                    </a:lnTo>
                    <a:lnTo>
                      <a:pt x="268" y="206"/>
                    </a:lnTo>
                    <a:lnTo>
                      <a:pt x="282" y="216"/>
                    </a:lnTo>
                    <a:lnTo>
                      <a:pt x="296" y="224"/>
                    </a:lnTo>
                    <a:lnTo>
                      <a:pt x="302" y="226"/>
                    </a:lnTo>
                    <a:lnTo>
                      <a:pt x="308" y="228"/>
                    </a:lnTo>
                    <a:lnTo>
                      <a:pt x="308" y="228"/>
                    </a:lnTo>
                    <a:lnTo>
                      <a:pt x="320" y="226"/>
                    </a:lnTo>
                    <a:lnTo>
                      <a:pt x="334" y="222"/>
                    </a:lnTo>
                    <a:lnTo>
                      <a:pt x="350" y="216"/>
                    </a:lnTo>
                    <a:lnTo>
                      <a:pt x="350" y="216"/>
                    </a:lnTo>
                    <a:lnTo>
                      <a:pt x="350" y="200"/>
                    </a:lnTo>
                    <a:lnTo>
                      <a:pt x="350" y="188"/>
                    </a:lnTo>
                    <a:lnTo>
                      <a:pt x="348" y="176"/>
                    </a:lnTo>
                    <a:lnTo>
                      <a:pt x="348" y="176"/>
                    </a:lnTo>
                    <a:lnTo>
                      <a:pt x="344" y="164"/>
                    </a:lnTo>
                    <a:lnTo>
                      <a:pt x="338" y="150"/>
                    </a:lnTo>
                    <a:lnTo>
                      <a:pt x="336" y="144"/>
                    </a:lnTo>
                    <a:lnTo>
                      <a:pt x="336" y="138"/>
                    </a:lnTo>
                    <a:lnTo>
                      <a:pt x="338" y="132"/>
                    </a:lnTo>
                    <a:lnTo>
                      <a:pt x="342" y="126"/>
                    </a:lnTo>
                    <a:lnTo>
                      <a:pt x="342" y="126"/>
                    </a:lnTo>
                    <a:lnTo>
                      <a:pt x="348" y="120"/>
                    </a:lnTo>
                    <a:lnTo>
                      <a:pt x="356" y="114"/>
                    </a:lnTo>
                    <a:lnTo>
                      <a:pt x="376" y="102"/>
                    </a:lnTo>
                    <a:lnTo>
                      <a:pt x="396" y="92"/>
                    </a:lnTo>
                    <a:lnTo>
                      <a:pt x="410" y="84"/>
                    </a:lnTo>
                    <a:lnTo>
                      <a:pt x="410" y="84"/>
                    </a:lnTo>
                    <a:lnTo>
                      <a:pt x="430" y="62"/>
                    </a:lnTo>
                    <a:lnTo>
                      <a:pt x="442" y="46"/>
                    </a:lnTo>
                    <a:lnTo>
                      <a:pt x="442" y="46"/>
                    </a:lnTo>
                    <a:lnTo>
                      <a:pt x="446" y="56"/>
                    </a:lnTo>
                    <a:lnTo>
                      <a:pt x="452" y="64"/>
                    </a:lnTo>
                    <a:lnTo>
                      <a:pt x="456" y="66"/>
                    </a:lnTo>
                    <a:lnTo>
                      <a:pt x="460" y="68"/>
                    </a:lnTo>
                    <a:lnTo>
                      <a:pt x="460" y="68"/>
                    </a:lnTo>
                    <a:lnTo>
                      <a:pt x="474" y="68"/>
                    </a:lnTo>
                    <a:lnTo>
                      <a:pt x="494" y="64"/>
                    </a:lnTo>
                    <a:lnTo>
                      <a:pt x="514" y="56"/>
                    </a:lnTo>
                    <a:lnTo>
                      <a:pt x="522" y="52"/>
                    </a:lnTo>
                    <a:lnTo>
                      <a:pt x="528" y="46"/>
                    </a:lnTo>
                    <a:lnTo>
                      <a:pt x="528" y="46"/>
                    </a:lnTo>
                    <a:lnTo>
                      <a:pt x="548" y="20"/>
                    </a:lnTo>
                    <a:lnTo>
                      <a:pt x="558" y="8"/>
                    </a:lnTo>
                    <a:lnTo>
                      <a:pt x="564" y="4"/>
                    </a:lnTo>
                    <a:lnTo>
                      <a:pt x="570" y="0"/>
                    </a:lnTo>
                    <a:lnTo>
                      <a:pt x="570" y="0"/>
                    </a:lnTo>
                    <a:lnTo>
                      <a:pt x="574" y="0"/>
                    </a:lnTo>
                    <a:lnTo>
                      <a:pt x="580" y="0"/>
                    </a:lnTo>
                    <a:lnTo>
                      <a:pt x="590" y="4"/>
                    </a:lnTo>
                    <a:lnTo>
                      <a:pt x="612" y="18"/>
                    </a:lnTo>
                    <a:lnTo>
                      <a:pt x="612" y="18"/>
                    </a:lnTo>
                    <a:lnTo>
                      <a:pt x="638" y="34"/>
                    </a:lnTo>
                    <a:lnTo>
                      <a:pt x="664" y="52"/>
                    </a:lnTo>
                    <a:lnTo>
                      <a:pt x="664" y="52"/>
                    </a:lnTo>
                    <a:lnTo>
                      <a:pt x="674" y="58"/>
                    </a:lnTo>
                    <a:lnTo>
                      <a:pt x="684" y="64"/>
                    </a:lnTo>
                    <a:lnTo>
                      <a:pt x="694" y="68"/>
                    </a:lnTo>
                    <a:lnTo>
                      <a:pt x="702" y="66"/>
                    </a:lnTo>
                    <a:lnTo>
                      <a:pt x="702" y="66"/>
                    </a:lnTo>
                    <a:lnTo>
                      <a:pt x="728" y="60"/>
                    </a:lnTo>
                    <a:lnTo>
                      <a:pt x="748" y="54"/>
                    </a:lnTo>
                    <a:lnTo>
                      <a:pt x="748" y="54"/>
                    </a:lnTo>
                    <a:lnTo>
                      <a:pt x="744" y="78"/>
                    </a:lnTo>
                    <a:lnTo>
                      <a:pt x="742" y="98"/>
                    </a:lnTo>
                    <a:lnTo>
                      <a:pt x="742" y="106"/>
                    </a:lnTo>
                    <a:lnTo>
                      <a:pt x="744" y="112"/>
                    </a:lnTo>
                    <a:lnTo>
                      <a:pt x="744" y="112"/>
                    </a:lnTo>
                    <a:lnTo>
                      <a:pt x="746" y="128"/>
                    </a:lnTo>
                    <a:lnTo>
                      <a:pt x="748" y="146"/>
                    </a:lnTo>
                    <a:lnTo>
                      <a:pt x="750" y="162"/>
                    </a:lnTo>
                    <a:lnTo>
                      <a:pt x="752" y="168"/>
                    </a:lnTo>
                    <a:lnTo>
                      <a:pt x="756" y="170"/>
                    </a:lnTo>
                    <a:lnTo>
                      <a:pt x="756" y="170"/>
                    </a:lnTo>
                    <a:lnTo>
                      <a:pt x="768" y="180"/>
                    </a:lnTo>
                    <a:lnTo>
                      <a:pt x="776" y="186"/>
                    </a:lnTo>
                    <a:lnTo>
                      <a:pt x="766" y="212"/>
                    </a:lnTo>
                    <a:lnTo>
                      <a:pt x="766" y="212"/>
                    </a:lnTo>
                    <a:lnTo>
                      <a:pt x="758" y="218"/>
                    </a:lnTo>
                    <a:lnTo>
                      <a:pt x="750" y="226"/>
                    </a:lnTo>
                    <a:lnTo>
                      <a:pt x="736" y="234"/>
                    </a:lnTo>
                    <a:lnTo>
                      <a:pt x="736" y="234"/>
                    </a:lnTo>
                    <a:lnTo>
                      <a:pt x="712" y="244"/>
                    </a:lnTo>
                    <a:lnTo>
                      <a:pt x="708" y="246"/>
                    </a:lnTo>
                    <a:lnTo>
                      <a:pt x="706" y="248"/>
                    </a:lnTo>
                    <a:lnTo>
                      <a:pt x="708" y="252"/>
                    </a:lnTo>
                    <a:lnTo>
                      <a:pt x="708" y="252"/>
                    </a:lnTo>
                    <a:lnTo>
                      <a:pt x="714" y="270"/>
                    </a:lnTo>
                    <a:lnTo>
                      <a:pt x="714" y="282"/>
                    </a:lnTo>
                    <a:lnTo>
                      <a:pt x="714" y="286"/>
                    </a:lnTo>
                    <a:lnTo>
                      <a:pt x="712" y="292"/>
                    </a:lnTo>
                    <a:lnTo>
                      <a:pt x="712" y="292"/>
                    </a:lnTo>
                    <a:lnTo>
                      <a:pt x="706" y="306"/>
                    </a:lnTo>
                    <a:lnTo>
                      <a:pt x="702" y="322"/>
                    </a:lnTo>
                    <a:lnTo>
                      <a:pt x="696" y="350"/>
                    </a:lnTo>
                    <a:lnTo>
                      <a:pt x="696" y="350"/>
                    </a:lnTo>
                    <a:lnTo>
                      <a:pt x="690" y="388"/>
                    </a:lnTo>
                    <a:lnTo>
                      <a:pt x="690" y="388"/>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201" name="Freeform 58">
                <a:extLst>
                  <a:ext uri="{FF2B5EF4-FFF2-40B4-BE49-F238E27FC236}">
                    <a16:creationId xmlns:a16="http://schemas.microsoft.com/office/drawing/2014/main" id="{5B4AA93F-2881-3866-AC69-545C213C0746}"/>
                  </a:ext>
                </a:extLst>
              </p:cNvPr>
              <p:cNvSpPr>
                <a:spLocks/>
              </p:cNvSpPr>
              <p:nvPr/>
            </p:nvSpPr>
            <p:spPr bwMode="auto">
              <a:xfrm>
                <a:off x="4199918" y="4527898"/>
                <a:ext cx="1441738" cy="1659910"/>
              </a:xfrm>
              <a:custGeom>
                <a:avLst/>
                <a:gdLst/>
                <a:ahLst/>
                <a:cxnLst>
                  <a:cxn ang="0">
                    <a:pos x="1088" y="1196"/>
                  </a:cxn>
                  <a:cxn ang="0">
                    <a:pos x="1150" y="1246"/>
                  </a:cxn>
                  <a:cxn ang="0">
                    <a:pos x="1178" y="1292"/>
                  </a:cxn>
                  <a:cxn ang="0">
                    <a:pos x="1118" y="1384"/>
                  </a:cxn>
                  <a:cxn ang="0">
                    <a:pos x="1092" y="1444"/>
                  </a:cxn>
                  <a:cxn ang="0">
                    <a:pos x="1076" y="1496"/>
                  </a:cxn>
                  <a:cxn ang="0">
                    <a:pos x="1032" y="1492"/>
                  </a:cxn>
                  <a:cxn ang="0">
                    <a:pos x="1018" y="1442"/>
                  </a:cxn>
                  <a:cxn ang="0">
                    <a:pos x="1054" y="1366"/>
                  </a:cxn>
                  <a:cxn ang="0">
                    <a:pos x="1026" y="1212"/>
                  </a:cxn>
                  <a:cxn ang="0">
                    <a:pos x="942" y="1132"/>
                  </a:cxn>
                  <a:cxn ang="0">
                    <a:pos x="906" y="1110"/>
                  </a:cxn>
                  <a:cxn ang="0">
                    <a:pos x="870" y="1056"/>
                  </a:cxn>
                  <a:cxn ang="0">
                    <a:pos x="792" y="1018"/>
                  </a:cxn>
                  <a:cxn ang="0">
                    <a:pos x="734" y="944"/>
                  </a:cxn>
                  <a:cxn ang="0">
                    <a:pos x="648" y="914"/>
                  </a:cxn>
                  <a:cxn ang="0">
                    <a:pos x="522" y="790"/>
                  </a:cxn>
                  <a:cxn ang="0">
                    <a:pos x="450" y="692"/>
                  </a:cxn>
                  <a:cxn ang="0">
                    <a:pos x="376" y="620"/>
                  </a:cxn>
                  <a:cxn ang="0">
                    <a:pos x="354" y="498"/>
                  </a:cxn>
                  <a:cxn ang="0">
                    <a:pos x="260" y="406"/>
                  </a:cxn>
                  <a:cxn ang="0">
                    <a:pos x="174" y="382"/>
                  </a:cxn>
                  <a:cxn ang="0">
                    <a:pos x="108" y="444"/>
                  </a:cxn>
                  <a:cxn ang="0">
                    <a:pos x="58" y="448"/>
                  </a:cxn>
                  <a:cxn ang="0">
                    <a:pos x="12" y="382"/>
                  </a:cxn>
                  <a:cxn ang="0">
                    <a:pos x="0" y="292"/>
                  </a:cxn>
                  <a:cxn ang="0">
                    <a:pos x="2" y="228"/>
                  </a:cxn>
                  <a:cxn ang="0">
                    <a:pos x="18" y="178"/>
                  </a:cxn>
                  <a:cxn ang="0">
                    <a:pos x="86" y="116"/>
                  </a:cxn>
                  <a:cxn ang="0">
                    <a:pos x="182" y="78"/>
                  </a:cxn>
                  <a:cxn ang="0">
                    <a:pos x="238" y="104"/>
                  </a:cxn>
                  <a:cxn ang="0">
                    <a:pos x="284" y="74"/>
                  </a:cxn>
                  <a:cxn ang="0">
                    <a:pos x="350" y="64"/>
                  </a:cxn>
                  <a:cxn ang="0">
                    <a:pos x="368" y="34"/>
                  </a:cxn>
                  <a:cxn ang="0">
                    <a:pos x="440" y="20"/>
                  </a:cxn>
                  <a:cxn ang="0">
                    <a:pos x="544" y="4"/>
                  </a:cxn>
                  <a:cxn ang="0">
                    <a:pos x="578" y="64"/>
                  </a:cxn>
                  <a:cxn ang="0">
                    <a:pos x="656" y="80"/>
                  </a:cxn>
                  <a:cxn ang="0">
                    <a:pos x="692" y="116"/>
                  </a:cxn>
                  <a:cxn ang="0">
                    <a:pos x="690" y="192"/>
                  </a:cxn>
                  <a:cxn ang="0">
                    <a:pos x="644" y="234"/>
                  </a:cxn>
                  <a:cxn ang="0">
                    <a:pos x="542" y="292"/>
                  </a:cxn>
                  <a:cxn ang="0">
                    <a:pos x="546" y="334"/>
                  </a:cxn>
                  <a:cxn ang="0">
                    <a:pos x="566" y="414"/>
                  </a:cxn>
                  <a:cxn ang="0">
                    <a:pos x="588" y="488"/>
                  </a:cxn>
                  <a:cxn ang="0">
                    <a:pos x="712" y="578"/>
                  </a:cxn>
                  <a:cxn ang="0">
                    <a:pos x="748" y="662"/>
                  </a:cxn>
                  <a:cxn ang="0">
                    <a:pos x="794" y="772"/>
                  </a:cxn>
                  <a:cxn ang="0">
                    <a:pos x="916" y="856"/>
                  </a:cxn>
                  <a:cxn ang="0">
                    <a:pos x="1006" y="856"/>
                  </a:cxn>
                  <a:cxn ang="0">
                    <a:pos x="1016" y="884"/>
                  </a:cxn>
                  <a:cxn ang="0">
                    <a:pos x="984" y="916"/>
                  </a:cxn>
                  <a:cxn ang="0">
                    <a:pos x="1090" y="966"/>
                  </a:cxn>
                  <a:cxn ang="0">
                    <a:pos x="1296" y="1096"/>
                  </a:cxn>
                  <a:cxn ang="0">
                    <a:pos x="1324" y="1162"/>
                  </a:cxn>
                  <a:cxn ang="0">
                    <a:pos x="1292" y="1174"/>
                  </a:cxn>
                  <a:cxn ang="0">
                    <a:pos x="1200" y="1100"/>
                  </a:cxn>
                  <a:cxn ang="0">
                    <a:pos x="1146" y="1088"/>
                  </a:cxn>
                  <a:cxn ang="0">
                    <a:pos x="1098" y="1164"/>
                  </a:cxn>
                </a:cxnLst>
                <a:rect l="0" t="0" r="r" b="b"/>
                <a:pathLst>
                  <a:path w="1324" h="1508">
                    <a:moveTo>
                      <a:pt x="1098" y="1164"/>
                    </a:moveTo>
                    <a:lnTo>
                      <a:pt x="1098" y="1164"/>
                    </a:lnTo>
                    <a:lnTo>
                      <a:pt x="1094" y="1168"/>
                    </a:lnTo>
                    <a:lnTo>
                      <a:pt x="1088" y="1178"/>
                    </a:lnTo>
                    <a:lnTo>
                      <a:pt x="1086" y="1184"/>
                    </a:lnTo>
                    <a:lnTo>
                      <a:pt x="1086" y="1190"/>
                    </a:lnTo>
                    <a:lnTo>
                      <a:pt x="1088" y="1196"/>
                    </a:lnTo>
                    <a:lnTo>
                      <a:pt x="1094" y="1202"/>
                    </a:lnTo>
                    <a:lnTo>
                      <a:pt x="1094" y="1202"/>
                    </a:lnTo>
                    <a:lnTo>
                      <a:pt x="1108" y="1212"/>
                    </a:lnTo>
                    <a:lnTo>
                      <a:pt x="1122" y="1224"/>
                    </a:lnTo>
                    <a:lnTo>
                      <a:pt x="1134" y="1236"/>
                    </a:lnTo>
                    <a:lnTo>
                      <a:pt x="1150" y="1246"/>
                    </a:lnTo>
                    <a:lnTo>
                      <a:pt x="1150" y="1246"/>
                    </a:lnTo>
                    <a:lnTo>
                      <a:pt x="1166" y="1258"/>
                    </a:lnTo>
                    <a:lnTo>
                      <a:pt x="1176" y="1270"/>
                    </a:lnTo>
                    <a:lnTo>
                      <a:pt x="1178" y="1276"/>
                    </a:lnTo>
                    <a:lnTo>
                      <a:pt x="1180" y="1282"/>
                    </a:lnTo>
                    <a:lnTo>
                      <a:pt x="1180" y="1286"/>
                    </a:lnTo>
                    <a:lnTo>
                      <a:pt x="1178" y="1292"/>
                    </a:lnTo>
                    <a:lnTo>
                      <a:pt x="1178" y="1292"/>
                    </a:lnTo>
                    <a:lnTo>
                      <a:pt x="1170" y="1302"/>
                    </a:lnTo>
                    <a:lnTo>
                      <a:pt x="1160" y="1316"/>
                    </a:lnTo>
                    <a:lnTo>
                      <a:pt x="1130" y="1352"/>
                    </a:lnTo>
                    <a:lnTo>
                      <a:pt x="1130" y="1352"/>
                    </a:lnTo>
                    <a:lnTo>
                      <a:pt x="1124" y="1362"/>
                    </a:lnTo>
                    <a:lnTo>
                      <a:pt x="1120" y="1372"/>
                    </a:lnTo>
                    <a:lnTo>
                      <a:pt x="1118" y="1384"/>
                    </a:lnTo>
                    <a:lnTo>
                      <a:pt x="1118" y="1394"/>
                    </a:lnTo>
                    <a:lnTo>
                      <a:pt x="1120" y="1410"/>
                    </a:lnTo>
                    <a:lnTo>
                      <a:pt x="1122" y="1416"/>
                    </a:lnTo>
                    <a:lnTo>
                      <a:pt x="1122" y="1416"/>
                    </a:lnTo>
                    <a:lnTo>
                      <a:pt x="1112" y="1422"/>
                    </a:lnTo>
                    <a:lnTo>
                      <a:pt x="1102" y="1432"/>
                    </a:lnTo>
                    <a:lnTo>
                      <a:pt x="1092" y="1444"/>
                    </a:lnTo>
                    <a:lnTo>
                      <a:pt x="1092" y="1444"/>
                    </a:lnTo>
                    <a:lnTo>
                      <a:pt x="1086" y="1458"/>
                    </a:lnTo>
                    <a:lnTo>
                      <a:pt x="1084" y="1470"/>
                    </a:lnTo>
                    <a:lnTo>
                      <a:pt x="1082" y="1480"/>
                    </a:lnTo>
                    <a:lnTo>
                      <a:pt x="1080" y="1492"/>
                    </a:lnTo>
                    <a:lnTo>
                      <a:pt x="1080" y="1492"/>
                    </a:lnTo>
                    <a:lnTo>
                      <a:pt x="1076" y="1496"/>
                    </a:lnTo>
                    <a:lnTo>
                      <a:pt x="1070" y="1502"/>
                    </a:lnTo>
                    <a:lnTo>
                      <a:pt x="1062" y="1506"/>
                    </a:lnTo>
                    <a:lnTo>
                      <a:pt x="1052" y="1508"/>
                    </a:lnTo>
                    <a:lnTo>
                      <a:pt x="1044" y="1508"/>
                    </a:lnTo>
                    <a:lnTo>
                      <a:pt x="1038" y="1506"/>
                    </a:lnTo>
                    <a:lnTo>
                      <a:pt x="1032" y="1500"/>
                    </a:lnTo>
                    <a:lnTo>
                      <a:pt x="1032" y="1492"/>
                    </a:lnTo>
                    <a:lnTo>
                      <a:pt x="1032" y="1492"/>
                    </a:lnTo>
                    <a:lnTo>
                      <a:pt x="1032" y="1484"/>
                    </a:lnTo>
                    <a:lnTo>
                      <a:pt x="1028" y="1476"/>
                    </a:lnTo>
                    <a:lnTo>
                      <a:pt x="1020" y="1464"/>
                    </a:lnTo>
                    <a:lnTo>
                      <a:pt x="1016" y="1458"/>
                    </a:lnTo>
                    <a:lnTo>
                      <a:pt x="1016" y="1450"/>
                    </a:lnTo>
                    <a:lnTo>
                      <a:pt x="1018" y="1442"/>
                    </a:lnTo>
                    <a:lnTo>
                      <a:pt x="1026" y="1430"/>
                    </a:lnTo>
                    <a:lnTo>
                      <a:pt x="1026" y="1430"/>
                    </a:lnTo>
                    <a:lnTo>
                      <a:pt x="1040" y="1412"/>
                    </a:lnTo>
                    <a:lnTo>
                      <a:pt x="1046" y="1400"/>
                    </a:lnTo>
                    <a:lnTo>
                      <a:pt x="1048" y="1386"/>
                    </a:lnTo>
                    <a:lnTo>
                      <a:pt x="1054" y="1366"/>
                    </a:lnTo>
                    <a:lnTo>
                      <a:pt x="1054" y="1366"/>
                    </a:lnTo>
                    <a:lnTo>
                      <a:pt x="1060" y="1344"/>
                    </a:lnTo>
                    <a:lnTo>
                      <a:pt x="1060" y="1332"/>
                    </a:lnTo>
                    <a:lnTo>
                      <a:pt x="1060" y="1322"/>
                    </a:lnTo>
                    <a:lnTo>
                      <a:pt x="1058" y="1298"/>
                    </a:lnTo>
                    <a:lnTo>
                      <a:pt x="1048" y="1270"/>
                    </a:lnTo>
                    <a:lnTo>
                      <a:pt x="1048" y="1270"/>
                    </a:lnTo>
                    <a:lnTo>
                      <a:pt x="1026" y="1212"/>
                    </a:lnTo>
                    <a:lnTo>
                      <a:pt x="1016" y="1188"/>
                    </a:lnTo>
                    <a:lnTo>
                      <a:pt x="1010" y="1180"/>
                    </a:lnTo>
                    <a:lnTo>
                      <a:pt x="1004" y="1174"/>
                    </a:lnTo>
                    <a:lnTo>
                      <a:pt x="1004" y="1174"/>
                    </a:lnTo>
                    <a:lnTo>
                      <a:pt x="976" y="1154"/>
                    </a:lnTo>
                    <a:lnTo>
                      <a:pt x="942" y="1132"/>
                    </a:lnTo>
                    <a:lnTo>
                      <a:pt x="942" y="1132"/>
                    </a:lnTo>
                    <a:lnTo>
                      <a:pt x="934" y="1128"/>
                    </a:lnTo>
                    <a:lnTo>
                      <a:pt x="928" y="1128"/>
                    </a:lnTo>
                    <a:lnTo>
                      <a:pt x="918" y="1128"/>
                    </a:lnTo>
                    <a:lnTo>
                      <a:pt x="914" y="1126"/>
                    </a:lnTo>
                    <a:lnTo>
                      <a:pt x="912" y="1124"/>
                    </a:lnTo>
                    <a:lnTo>
                      <a:pt x="908" y="1118"/>
                    </a:lnTo>
                    <a:lnTo>
                      <a:pt x="906" y="1110"/>
                    </a:lnTo>
                    <a:lnTo>
                      <a:pt x="906" y="1110"/>
                    </a:lnTo>
                    <a:lnTo>
                      <a:pt x="904" y="1100"/>
                    </a:lnTo>
                    <a:lnTo>
                      <a:pt x="902" y="1092"/>
                    </a:lnTo>
                    <a:lnTo>
                      <a:pt x="902" y="1082"/>
                    </a:lnTo>
                    <a:lnTo>
                      <a:pt x="900" y="1078"/>
                    </a:lnTo>
                    <a:lnTo>
                      <a:pt x="894" y="1072"/>
                    </a:lnTo>
                    <a:lnTo>
                      <a:pt x="870" y="1056"/>
                    </a:lnTo>
                    <a:lnTo>
                      <a:pt x="870" y="1056"/>
                    </a:lnTo>
                    <a:lnTo>
                      <a:pt x="854" y="1048"/>
                    </a:lnTo>
                    <a:lnTo>
                      <a:pt x="840" y="1044"/>
                    </a:lnTo>
                    <a:lnTo>
                      <a:pt x="818" y="1040"/>
                    </a:lnTo>
                    <a:lnTo>
                      <a:pt x="808" y="1038"/>
                    </a:lnTo>
                    <a:lnTo>
                      <a:pt x="800" y="1030"/>
                    </a:lnTo>
                    <a:lnTo>
                      <a:pt x="792" y="1018"/>
                    </a:lnTo>
                    <a:lnTo>
                      <a:pt x="782" y="1000"/>
                    </a:lnTo>
                    <a:lnTo>
                      <a:pt x="782" y="1000"/>
                    </a:lnTo>
                    <a:lnTo>
                      <a:pt x="766" y="966"/>
                    </a:lnTo>
                    <a:lnTo>
                      <a:pt x="760" y="956"/>
                    </a:lnTo>
                    <a:lnTo>
                      <a:pt x="754" y="950"/>
                    </a:lnTo>
                    <a:lnTo>
                      <a:pt x="746" y="946"/>
                    </a:lnTo>
                    <a:lnTo>
                      <a:pt x="734" y="944"/>
                    </a:lnTo>
                    <a:lnTo>
                      <a:pt x="704" y="940"/>
                    </a:lnTo>
                    <a:lnTo>
                      <a:pt x="704" y="940"/>
                    </a:lnTo>
                    <a:lnTo>
                      <a:pt x="674" y="934"/>
                    </a:lnTo>
                    <a:lnTo>
                      <a:pt x="666" y="932"/>
                    </a:lnTo>
                    <a:lnTo>
                      <a:pt x="660" y="928"/>
                    </a:lnTo>
                    <a:lnTo>
                      <a:pt x="654" y="922"/>
                    </a:lnTo>
                    <a:lnTo>
                      <a:pt x="648" y="914"/>
                    </a:lnTo>
                    <a:lnTo>
                      <a:pt x="624" y="884"/>
                    </a:lnTo>
                    <a:lnTo>
                      <a:pt x="624" y="884"/>
                    </a:lnTo>
                    <a:lnTo>
                      <a:pt x="606" y="864"/>
                    </a:lnTo>
                    <a:lnTo>
                      <a:pt x="592" y="848"/>
                    </a:lnTo>
                    <a:lnTo>
                      <a:pt x="564" y="824"/>
                    </a:lnTo>
                    <a:lnTo>
                      <a:pt x="540" y="806"/>
                    </a:lnTo>
                    <a:lnTo>
                      <a:pt x="522" y="790"/>
                    </a:lnTo>
                    <a:lnTo>
                      <a:pt x="522" y="790"/>
                    </a:lnTo>
                    <a:lnTo>
                      <a:pt x="512" y="782"/>
                    </a:lnTo>
                    <a:lnTo>
                      <a:pt x="504" y="770"/>
                    </a:lnTo>
                    <a:lnTo>
                      <a:pt x="488" y="744"/>
                    </a:lnTo>
                    <a:lnTo>
                      <a:pt x="470" y="718"/>
                    </a:lnTo>
                    <a:lnTo>
                      <a:pt x="460" y="704"/>
                    </a:lnTo>
                    <a:lnTo>
                      <a:pt x="450" y="692"/>
                    </a:lnTo>
                    <a:lnTo>
                      <a:pt x="450" y="692"/>
                    </a:lnTo>
                    <a:lnTo>
                      <a:pt x="426" y="670"/>
                    </a:lnTo>
                    <a:lnTo>
                      <a:pt x="402" y="650"/>
                    </a:lnTo>
                    <a:lnTo>
                      <a:pt x="384" y="632"/>
                    </a:lnTo>
                    <a:lnTo>
                      <a:pt x="378" y="626"/>
                    </a:lnTo>
                    <a:lnTo>
                      <a:pt x="376" y="620"/>
                    </a:lnTo>
                    <a:lnTo>
                      <a:pt x="376" y="620"/>
                    </a:lnTo>
                    <a:lnTo>
                      <a:pt x="370" y="586"/>
                    </a:lnTo>
                    <a:lnTo>
                      <a:pt x="362" y="546"/>
                    </a:lnTo>
                    <a:lnTo>
                      <a:pt x="362" y="546"/>
                    </a:lnTo>
                    <a:lnTo>
                      <a:pt x="362" y="532"/>
                    </a:lnTo>
                    <a:lnTo>
                      <a:pt x="362" y="516"/>
                    </a:lnTo>
                    <a:lnTo>
                      <a:pt x="360" y="508"/>
                    </a:lnTo>
                    <a:lnTo>
                      <a:pt x="354" y="498"/>
                    </a:lnTo>
                    <a:lnTo>
                      <a:pt x="348" y="486"/>
                    </a:lnTo>
                    <a:lnTo>
                      <a:pt x="336" y="472"/>
                    </a:lnTo>
                    <a:lnTo>
                      <a:pt x="336" y="472"/>
                    </a:lnTo>
                    <a:lnTo>
                      <a:pt x="320" y="456"/>
                    </a:lnTo>
                    <a:lnTo>
                      <a:pt x="300" y="438"/>
                    </a:lnTo>
                    <a:lnTo>
                      <a:pt x="280" y="422"/>
                    </a:lnTo>
                    <a:lnTo>
                      <a:pt x="260" y="406"/>
                    </a:lnTo>
                    <a:lnTo>
                      <a:pt x="238" y="392"/>
                    </a:lnTo>
                    <a:lnTo>
                      <a:pt x="218" y="382"/>
                    </a:lnTo>
                    <a:lnTo>
                      <a:pt x="202" y="378"/>
                    </a:lnTo>
                    <a:lnTo>
                      <a:pt x="194" y="376"/>
                    </a:lnTo>
                    <a:lnTo>
                      <a:pt x="186" y="378"/>
                    </a:lnTo>
                    <a:lnTo>
                      <a:pt x="186" y="378"/>
                    </a:lnTo>
                    <a:lnTo>
                      <a:pt x="174" y="382"/>
                    </a:lnTo>
                    <a:lnTo>
                      <a:pt x="162" y="388"/>
                    </a:lnTo>
                    <a:lnTo>
                      <a:pt x="150" y="396"/>
                    </a:lnTo>
                    <a:lnTo>
                      <a:pt x="140" y="404"/>
                    </a:lnTo>
                    <a:lnTo>
                      <a:pt x="122" y="422"/>
                    </a:lnTo>
                    <a:lnTo>
                      <a:pt x="114" y="434"/>
                    </a:lnTo>
                    <a:lnTo>
                      <a:pt x="114" y="434"/>
                    </a:lnTo>
                    <a:lnTo>
                      <a:pt x="108" y="444"/>
                    </a:lnTo>
                    <a:lnTo>
                      <a:pt x="106" y="452"/>
                    </a:lnTo>
                    <a:lnTo>
                      <a:pt x="100" y="458"/>
                    </a:lnTo>
                    <a:lnTo>
                      <a:pt x="94" y="462"/>
                    </a:lnTo>
                    <a:lnTo>
                      <a:pt x="84" y="462"/>
                    </a:lnTo>
                    <a:lnTo>
                      <a:pt x="74" y="458"/>
                    </a:lnTo>
                    <a:lnTo>
                      <a:pt x="58" y="448"/>
                    </a:lnTo>
                    <a:lnTo>
                      <a:pt x="58" y="448"/>
                    </a:lnTo>
                    <a:lnTo>
                      <a:pt x="50" y="430"/>
                    </a:lnTo>
                    <a:lnTo>
                      <a:pt x="44" y="414"/>
                    </a:lnTo>
                    <a:lnTo>
                      <a:pt x="38" y="406"/>
                    </a:lnTo>
                    <a:lnTo>
                      <a:pt x="38" y="406"/>
                    </a:lnTo>
                    <a:lnTo>
                      <a:pt x="22" y="394"/>
                    </a:lnTo>
                    <a:lnTo>
                      <a:pt x="14" y="388"/>
                    </a:lnTo>
                    <a:lnTo>
                      <a:pt x="12" y="382"/>
                    </a:lnTo>
                    <a:lnTo>
                      <a:pt x="12" y="382"/>
                    </a:lnTo>
                    <a:lnTo>
                      <a:pt x="8" y="376"/>
                    </a:lnTo>
                    <a:lnTo>
                      <a:pt x="4" y="364"/>
                    </a:lnTo>
                    <a:lnTo>
                      <a:pt x="2" y="352"/>
                    </a:lnTo>
                    <a:lnTo>
                      <a:pt x="0" y="338"/>
                    </a:lnTo>
                    <a:lnTo>
                      <a:pt x="0" y="318"/>
                    </a:lnTo>
                    <a:lnTo>
                      <a:pt x="0" y="292"/>
                    </a:lnTo>
                    <a:lnTo>
                      <a:pt x="0" y="292"/>
                    </a:lnTo>
                    <a:lnTo>
                      <a:pt x="2" y="266"/>
                    </a:lnTo>
                    <a:lnTo>
                      <a:pt x="2" y="252"/>
                    </a:lnTo>
                    <a:lnTo>
                      <a:pt x="2" y="244"/>
                    </a:lnTo>
                    <a:lnTo>
                      <a:pt x="2" y="244"/>
                    </a:lnTo>
                    <a:lnTo>
                      <a:pt x="0" y="236"/>
                    </a:lnTo>
                    <a:lnTo>
                      <a:pt x="2" y="228"/>
                    </a:lnTo>
                    <a:lnTo>
                      <a:pt x="6" y="218"/>
                    </a:lnTo>
                    <a:lnTo>
                      <a:pt x="10" y="214"/>
                    </a:lnTo>
                    <a:lnTo>
                      <a:pt x="14" y="210"/>
                    </a:lnTo>
                    <a:lnTo>
                      <a:pt x="14" y="210"/>
                    </a:lnTo>
                    <a:lnTo>
                      <a:pt x="18" y="200"/>
                    </a:lnTo>
                    <a:lnTo>
                      <a:pt x="18" y="190"/>
                    </a:lnTo>
                    <a:lnTo>
                      <a:pt x="18" y="178"/>
                    </a:lnTo>
                    <a:lnTo>
                      <a:pt x="18" y="178"/>
                    </a:lnTo>
                    <a:lnTo>
                      <a:pt x="18" y="162"/>
                    </a:lnTo>
                    <a:lnTo>
                      <a:pt x="18" y="142"/>
                    </a:lnTo>
                    <a:lnTo>
                      <a:pt x="22" y="116"/>
                    </a:lnTo>
                    <a:lnTo>
                      <a:pt x="70" y="124"/>
                    </a:lnTo>
                    <a:lnTo>
                      <a:pt x="70" y="124"/>
                    </a:lnTo>
                    <a:lnTo>
                      <a:pt x="86" y="116"/>
                    </a:lnTo>
                    <a:lnTo>
                      <a:pt x="114" y="104"/>
                    </a:lnTo>
                    <a:lnTo>
                      <a:pt x="114" y="104"/>
                    </a:lnTo>
                    <a:lnTo>
                      <a:pt x="144" y="82"/>
                    </a:lnTo>
                    <a:lnTo>
                      <a:pt x="162" y="70"/>
                    </a:lnTo>
                    <a:lnTo>
                      <a:pt x="172" y="66"/>
                    </a:lnTo>
                    <a:lnTo>
                      <a:pt x="172" y="66"/>
                    </a:lnTo>
                    <a:lnTo>
                      <a:pt x="182" y="78"/>
                    </a:lnTo>
                    <a:lnTo>
                      <a:pt x="202" y="92"/>
                    </a:lnTo>
                    <a:lnTo>
                      <a:pt x="202" y="92"/>
                    </a:lnTo>
                    <a:lnTo>
                      <a:pt x="210" y="98"/>
                    </a:lnTo>
                    <a:lnTo>
                      <a:pt x="222" y="104"/>
                    </a:lnTo>
                    <a:lnTo>
                      <a:pt x="226" y="106"/>
                    </a:lnTo>
                    <a:lnTo>
                      <a:pt x="232" y="106"/>
                    </a:lnTo>
                    <a:lnTo>
                      <a:pt x="238" y="104"/>
                    </a:lnTo>
                    <a:lnTo>
                      <a:pt x="244" y="100"/>
                    </a:lnTo>
                    <a:lnTo>
                      <a:pt x="244" y="100"/>
                    </a:lnTo>
                    <a:lnTo>
                      <a:pt x="254" y="90"/>
                    </a:lnTo>
                    <a:lnTo>
                      <a:pt x="264" y="82"/>
                    </a:lnTo>
                    <a:lnTo>
                      <a:pt x="270" y="78"/>
                    </a:lnTo>
                    <a:lnTo>
                      <a:pt x="276" y="76"/>
                    </a:lnTo>
                    <a:lnTo>
                      <a:pt x="284" y="74"/>
                    </a:lnTo>
                    <a:lnTo>
                      <a:pt x="294" y="74"/>
                    </a:lnTo>
                    <a:lnTo>
                      <a:pt x="294" y="74"/>
                    </a:lnTo>
                    <a:lnTo>
                      <a:pt x="314" y="76"/>
                    </a:lnTo>
                    <a:lnTo>
                      <a:pt x="332" y="74"/>
                    </a:lnTo>
                    <a:lnTo>
                      <a:pt x="338" y="72"/>
                    </a:lnTo>
                    <a:lnTo>
                      <a:pt x="344" y="68"/>
                    </a:lnTo>
                    <a:lnTo>
                      <a:pt x="350" y="64"/>
                    </a:lnTo>
                    <a:lnTo>
                      <a:pt x="356" y="58"/>
                    </a:lnTo>
                    <a:lnTo>
                      <a:pt x="356" y="58"/>
                    </a:lnTo>
                    <a:lnTo>
                      <a:pt x="362" y="44"/>
                    </a:lnTo>
                    <a:lnTo>
                      <a:pt x="366" y="34"/>
                    </a:lnTo>
                    <a:lnTo>
                      <a:pt x="368" y="32"/>
                    </a:lnTo>
                    <a:lnTo>
                      <a:pt x="368" y="34"/>
                    </a:lnTo>
                    <a:lnTo>
                      <a:pt x="368" y="34"/>
                    </a:lnTo>
                    <a:lnTo>
                      <a:pt x="382" y="34"/>
                    </a:lnTo>
                    <a:lnTo>
                      <a:pt x="382" y="34"/>
                    </a:lnTo>
                    <a:lnTo>
                      <a:pt x="404" y="36"/>
                    </a:lnTo>
                    <a:lnTo>
                      <a:pt x="416" y="32"/>
                    </a:lnTo>
                    <a:lnTo>
                      <a:pt x="428" y="28"/>
                    </a:lnTo>
                    <a:lnTo>
                      <a:pt x="428" y="28"/>
                    </a:lnTo>
                    <a:lnTo>
                      <a:pt x="440" y="20"/>
                    </a:lnTo>
                    <a:lnTo>
                      <a:pt x="458" y="12"/>
                    </a:lnTo>
                    <a:lnTo>
                      <a:pt x="478" y="6"/>
                    </a:lnTo>
                    <a:lnTo>
                      <a:pt x="494" y="2"/>
                    </a:lnTo>
                    <a:lnTo>
                      <a:pt x="494" y="2"/>
                    </a:lnTo>
                    <a:lnTo>
                      <a:pt x="510" y="0"/>
                    </a:lnTo>
                    <a:lnTo>
                      <a:pt x="528" y="2"/>
                    </a:lnTo>
                    <a:lnTo>
                      <a:pt x="544" y="4"/>
                    </a:lnTo>
                    <a:lnTo>
                      <a:pt x="550" y="8"/>
                    </a:lnTo>
                    <a:lnTo>
                      <a:pt x="552" y="12"/>
                    </a:lnTo>
                    <a:lnTo>
                      <a:pt x="552" y="12"/>
                    </a:lnTo>
                    <a:lnTo>
                      <a:pt x="564" y="38"/>
                    </a:lnTo>
                    <a:lnTo>
                      <a:pt x="576" y="60"/>
                    </a:lnTo>
                    <a:lnTo>
                      <a:pt x="576" y="60"/>
                    </a:lnTo>
                    <a:lnTo>
                      <a:pt x="578" y="64"/>
                    </a:lnTo>
                    <a:lnTo>
                      <a:pt x="584" y="66"/>
                    </a:lnTo>
                    <a:lnTo>
                      <a:pt x="596" y="68"/>
                    </a:lnTo>
                    <a:lnTo>
                      <a:pt x="616" y="70"/>
                    </a:lnTo>
                    <a:lnTo>
                      <a:pt x="616" y="70"/>
                    </a:lnTo>
                    <a:lnTo>
                      <a:pt x="628" y="70"/>
                    </a:lnTo>
                    <a:lnTo>
                      <a:pt x="638" y="72"/>
                    </a:lnTo>
                    <a:lnTo>
                      <a:pt x="656" y="80"/>
                    </a:lnTo>
                    <a:lnTo>
                      <a:pt x="676" y="92"/>
                    </a:lnTo>
                    <a:lnTo>
                      <a:pt x="676" y="92"/>
                    </a:lnTo>
                    <a:lnTo>
                      <a:pt x="682" y="98"/>
                    </a:lnTo>
                    <a:lnTo>
                      <a:pt x="688" y="104"/>
                    </a:lnTo>
                    <a:lnTo>
                      <a:pt x="692" y="110"/>
                    </a:lnTo>
                    <a:lnTo>
                      <a:pt x="692" y="110"/>
                    </a:lnTo>
                    <a:lnTo>
                      <a:pt x="692" y="116"/>
                    </a:lnTo>
                    <a:lnTo>
                      <a:pt x="692" y="124"/>
                    </a:lnTo>
                    <a:lnTo>
                      <a:pt x="684" y="152"/>
                    </a:lnTo>
                    <a:lnTo>
                      <a:pt x="684" y="152"/>
                    </a:lnTo>
                    <a:lnTo>
                      <a:pt x="682" y="162"/>
                    </a:lnTo>
                    <a:lnTo>
                      <a:pt x="684" y="170"/>
                    </a:lnTo>
                    <a:lnTo>
                      <a:pt x="688" y="186"/>
                    </a:lnTo>
                    <a:lnTo>
                      <a:pt x="690" y="192"/>
                    </a:lnTo>
                    <a:lnTo>
                      <a:pt x="692" y="198"/>
                    </a:lnTo>
                    <a:lnTo>
                      <a:pt x="692" y="204"/>
                    </a:lnTo>
                    <a:lnTo>
                      <a:pt x="688" y="208"/>
                    </a:lnTo>
                    <a:lnTo>
                      <a:pt x="688" y="208"/>
                    </a:lnTo>
                    <a:lnTo>
                      <a:pt x="670" y="218"/>
                    </a:lnTo>
                    <a:lnTo>
                      <a:pt x="644" y="234"/>
                    </a:lnTo>
                    <a:lnTo>
                      <a:pt x="644" y="234"/>
                    </a:lnTo>
                    <a:lnTo>
                      <a:pt x="624" y="244"/>
                    </a:lnTo>
                    <a:lnTo>
                      <a:pt x="606" y="250"/>
                    </a:lnTo>
                    <a:lnTo>
                      <a:pt x="590" y="256"/>
                    </a:lnTo>
                    <a:lnTo>
                      <a:pt x="576" y="266"/>
                    </a:lnTo>
                    <a:lnTo>
                      <a:pt x="576" y="266"/>
                    </a:lnTo>
                    <a:lnTo>
                      <a:pt x="560" y="278"/>
                    </a:lnTo>
                    <a:lnTo>
                      <a:pt x="542" y="292"/>
                    </a:lnTo>
                    <a:lnTo>
                      <a:pt x="534" y="300"/>
                    </a:lnTo>
                    <a:lnTo>
                      <a:pt x="530" y="306"/>
                    </a:lnTo>
                    <a:lnTo>
                      <a:pt x="528" y="314"/>
                    </a:lnTo>
                    <a:lnTo>
                      <a:pt x="528" y="316"/>
                    </a:lnTo>
                    <a:lnTo>
                      <a:pt x="528" y="318"/>
                    </a:lnTo>
                    <a:lnTo>
                      <a:pt x="528" y="318"/>
                    </a:lnTo>
                    <a:lnTo>
                      <a:pt x="546" y="334"/>
                    </a:lnTo>
                    <a:lnTo>
                      <a:pt x="554" y="344"/>
                    </a:lnTo>
                    <a:lnTo>
                      <a:pt x="560" y="354"/>
                    </a:lnTo>
                    <a:lnTo>
                      <a:pt x="560" y="354"/>
                    </a:lnTo>
                    <a:lnTo>
                      <a:pt x="562" y="364"/>
                    </a:lnTo>
                    <a:lnTo>
                      <a:pt x="562" y="378"/>
                    </a:lnTo>
                    <a:lnTo>
                      <a:pt x="564" y="396"/>
                    </a:lnTo>
                    <a:lnTo>
                      <a:pt x="566" y="414"/>
                    </a:lnTo>
                    <a:lnTo>
                      <a:pt x="566" y="414"/>
                    </a:lnTo>
                    <a:lnTo>
                      <a:pt x="572" y="434"/>
                    </a:lnTo>
                    <a:lnTo>
                      <a:pt x="576" y="456"/>
                    </a:lnTo>
                    <a:lnTo>
                      <a:pt x="580" y="476"/>
                    </a:lnTo>
                    <a:lnTo>
                      <a:pt x="584" y="482"/>
                    </a:lnTo>
                    <a:lnTo>
                      <a:pt x="588" y="488"/>
                    </a:lnTo>
                    <a:lnTo>
                      <a:pt x="588" y="488"/>
                    </a:lnTo>
                    <a:lnTo>
                      <a:pt x="606" y="504"/>
                    </a:lnTo>
                    <a:lnTo>
                      <a:pt x="636" y="524"/>
                    </a:lnTo>
                    <a:lnTo>
                      <a:pt x="636" y="524"/>
                    </a:lnTo>
                    <a:lnTo>
                      <a:pt x="664" y="540"/>
                    </a:lnTo>
                    <a:lnTo>
                      <a:pt x="680" y="550"/>
                    </a:lnTo>
                    <a:lnTo>
                      <a:pt x="696" y="562"/>
                    </a:lnTo>
                    <a:lnTo>
                      <a:pt x="712" y="578"/>
                    </a:lnTo>
                    <a:lnTo>
                      <a:pt x="726" y="594"/>
                    </a:lnTo>
                    <a:lnTo>
                      <a:pt x="732" y="604"/>
                    </a:lnTo>
                    <a:lnTo>
                      <a:pt x="738" y="616"/>
                    </a:lnTo>
                    <a:lnTo>
                      <a:pt x="742" y="626"/>
                    </a:lnTo>
                    <a:lnTo>
                      <a:pt x="744" y="638"/>
                    </a:lnTo>
                    <a:lnTo>
                      <a:pt x="744" y="638"/>
                    </a:lnTo>
                    <a:lnTo>
                      <a:pt x="748" y="662"/>
                    </a:lnTo>
                    <a:lnTo>
                      <a:pt x="754" y="684"/>
                    </a:lnTo>
                    <a:lnTo>
                      <a:pt x="758" y="704"/>
                    </a:lnTo>
                    <a:lnTo>
                      <a:pt x="766" y="724"/>
                    </a:lnTo>
                    <a:lnTo>
                      <a:pt x="772" y="740"/>
                    </a:lnTo>
                    <a:lnTo>
                      <a:pt x="780" y="754"/>
                    </a:lnTo>
                    <a:lnTo>
                      <a:pt x="788" y="764"/>
                    </a:lnTo>
                    <a:lnTo>
                      <a:pt x="794" y="772"/>
                    </a:lnTo>
                    <a:lnTo>
                      <a:pt x="794" y="772"/>
                    </a:lnTo>
                    <a:lnTo>
                      <a:pt x="814" y="786"/>
                    </a:lnTo>
                    <a:lnTo>
                      <a:pt x="840" y="804"/>
                    </a:lnTo>
                    <a:lnTo>
                      <a:pt x="888" y="836"/>
                    </a:lnTo>
                    <a:lnTo>
                      <a:pt x="888" y="836"/>
                    </a:lnTo>
                    <a:lnTo>
                      <a:pt x="904" y="848"/>
                    </a:lnTo>
                    <a:lnTo>
                      <a:pt x="916" y="856"/>
                    </a:lnTo>
                    <a:lnTo>
                      <a:pt x="928" y="858"/>
                    </a:lnTo>
                    <a:lnTo>
                      <a:pt x="944" y="856"/>
                    </a:lnTo>
                    <a:lnTo>
                      <a:pt x="944" y="856"/>
                    </a:lnTo>
                    <a:lnTo>
                      <a:pt x="964" y="854"/>
                    </a:lnTo>
                    <a:lnTo>
                      <a:pt x="982" y="852"/>
                    </a:lnTo>
                    <a:lnTo>
                      <a:pt x="1000" y="854"/>
                    </a:lnTo>
                    <a:lnTo>
                      <a:pt x="1006" y="856"/>
                    </a:lnTo>
                    <a:lnTo>
                      <a:pt x="1010" y="860"/>
                    </a:lnTo>
                    <a:lnTo>
                      <a:pt x="1010" y="860"/>
                    </a:lnTo>
                    <a:lnTo>
                      <a:pt x="1016" y="866"/>
                    </a:lnTo>
                    <a:lnTo>
                      <a:pt x="1020" y="874"/>
                    </a:lnTo>
                    <a:lnTo>
                      <a:pt x="1020" y="876"/>
                    </a:lnTo>
                    <a:lnTo>
                      <a:pt x="1018" y="880"/>
                    </a:lnTo>
                    <a:lnTo>
                      <a:pt x="1016" y="884"/>
                    </a:lnTo>
                    <a:lnTo>
                      <a:pt x="1010" y="886"/>
                    </a:lnTo>
                    <a:lnTo>
                      <a:pt x="1010" y="886"/>
                    </a:lnTo>
                    <a:lnTo>
                      <a:pt x="998" y="894"/>
                    </a:lnTo>
                    <a:lnTo>
                      <a:pt x="986" y="902"/>
                    </a:lnTo>
                    <a:lnTo>
                      <a:pt x="984" y="906"/>
                    </a:lnTo>
                    <a:lnTo>
                      <a:pt x="982" y="912"/>
                    </a:lnTo>
                    <a:lnTo>
                      <a:pt x="984" y="916"/>
                    </a:lnTo>
                    <a:lnTo>
                      <a:pt x="990" y="920"/>
                    </a:lnTo>
                    <a:lnTo>
                      <a:pt x="990" y="920"/>
                    </a:lnTo>
                    <a:lnTo>
                      <a:pt x="1010" y="930"/>
                    </a:lnTo>
                    <a:lnTo>
                      <a:pt x="1038" y="942"/>
                    </a:lnTo>
                    <a:lnTo>
                      <a:pt x="1066" y="954"/>
                    </a:lnTo>
                    <a:lnTo>
                      <a:pt x="1090" y="966"/>
                    </a:lnTo>
                    <a:lnTo>
                      <a:pt x="1090" y="966"/>
                    </a:lnTo>
                    <a:lnTo>
                      <a:pt x="1194" y="1032"/>
                    </a:lnTo>
                    <a:lnTo>
                      <a:pt x="1194" y="1032"/>
                    </a:lnTo>
                    <a:lnTo>
                      <a:pt x="1244" y="1060"/>
                    </a:lnTo>
                    <a:lnTo>
                      <a:pt x="1270" y="1076"/>
                    </a:lnTo>
                    <a:lnTo>
                      <a:pt x="1286" y="1086"/>
                    </a:lnTo>
                    <a:lnTo>
                      <a:pt x="1286" y="1086"/>
                    </a:lnTo>
                    <a:lnTo>
                      <a:pt x="1296" y="1096"/>
                    </a:lnTo>
                    <a:lnTo>
                      <a:pt x="1304" y="1108"/>
                    </a:lnTo>
                    <a:lnTo>
                      <a:pt x="1310" y="1120"/>
                    </a:lnTo>
                    <a:lnTo>
                      <a:pt x="1316" y="1132"/>
                    </a:lnTo>
                    <a:lnTo>
                      <a:pt x="1316" y="1132"/>
                    </a:lnTo>
                    <a:lnTo>
                      <a:pt x="1320" y="1144"/>
                    </a:lnTo>
                    <a:lnTo>
                      <a:pt x="1324" y="1154"/>
                    </a:lnTo>
                    <a:lnTo>
                      <a:pt x="1324" y="1162"/>
                    </a:lnTo>
                    <a:lnTo>
                      <a:pt x="1322" y="1168"/>
                    </a:lnTo>
                    <a:lnTo>
                      <a:pt x="1322" y="1168"/>
                    </a:lnTo>
                    <a:lnTo>
                      <a:pt x="1316" y="1172"/>
                    </a:lnTo>
                    <a:lnTo>
                      <a:pt x="1308" y="1176"/>
                    </a:lnTo>
                    <a:lnTo>
                      <a:pt x="1298" y="1176"/>
                    </a:lnTo>
                    <a:lnTo>
                      <a:pt x="1292" y="1174"/>
                    </a:lnTo>
                    <a:lnTo>
                      <a:pt x="1292" y="1174"/>
                    </a:lnTo>
                    <a:lnTo>
                      <a:pt x="1282" y="1164"/>
                    </a:lnTo>
                    <a:lnTo>
                      <a:pt x="1272" y="1150"/>
                    </a:lnTo>
                    <a:lnTo>
                      <a:pt x="1272" y="1150"/>
                    </a:lnTo>
                    <a:lnTo>
                      <a:pt x="1262" y="1136"/>
                    </a:lnTo>
                    <a:lnTo>
                      <a:pt x="1250" y="1126"/>
                    </a:lnTo>
                    <a:lnTo>
                      <a:pt x="1250" y="1126"/>
                    </a:lnTo>
                    <a:lnTo>
                      <a:pt x="1200" y="1100"/>
                    </a:lnTo>
                    <a:lnTo>
                      <a:pt x="1200" y="1100"/>
                    </a:lnTo>
                    <a:lnTo>
                      <a:pt x="1186" y="1088"/>
                    </a:lnTo>
                    <a:lnTo>
                      <a:pt x="1178" y="1082"/>
                    </a:lnTo>
                    <a:lnTo>
                      <a:pt x="1174" y="1080"/>
                    </a:lnTo>
                    <a:lnTo>
                      <a:pt x="1170" y="1080"/>
                    </a:lnTo>
                    <a:lnTo>
                      <a:pt x="1170" y="1080"/>
                    </a:lnTo>
                    <a:lnTo>
                      <a:pt x="1146" y="1088"/>
                    </a:lnTo>
                    <a:lnTo>
                      <a:pt x="1134" y="1092"/>
                    </a:lnTo>
                    <a:lnTo>
                      <a:pt x="1128" y="1098"/>
                    </a:lnTo>
                    <a:lnTo>
                      <a:pt x="1128" y="1098"/>
                    </a:lnTo>
                    <a:lnTo>
                      <a:pt x="1112" y="1130"/>
                    </a:lnTo>
                    <a:lnTo>
                      <a:pt x="1104" y="1152"/>
                    </a:lnTo>
                    <a:lnTo>
                      <a:pt x="1098" y="1164"/>
                    </a:lnTo>
                    <a:lnTo>
                      <a:pt x="1098" y="1164"/>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202" name="Freeform 59">
                <a:extLst>
                  <a:ext uri="{FF2B5EF4-FFF2-40B4-BE49-F238E27FC236}">
                    <a16:creationId xmlns:a16="http://schemas.microsoft.com/office/drawing/2014/main" id="{3E57AF30-4CB5-9D27-B884-58A22DEB91BF}"/>
                  </a:ext>
                </a:extLst>
              </p:cNvPr>
              <p:cNvSpPr>
                <a:spLocks/>
              </p:cNvSpPr>
              <p:nvPr/>
            </p:nvSpPr>
            <p:spPr bwMode="auto">
              <a:xfrm>
                <a:off x="4892474" y="6115157"/>
                <a:ext cx="405081" cy="290595"/>
              </a:xfrm>
              <a:custGeom>
                <a:avLst/>
                <a:gdLst/>
                <a:ahLst/>
                <a:cxnLst>
                  <a:cxn ang="0">
                    <a:pos x="316" y="20"/>
                  </a:cxn>
                  <a:cxn ang="0">
                    <a:pos x="294" y="20"/>
                  </a:cxn>
                  <a:cxn ang="0">
                    <a:pos x="276" y="24"/>
                  </a:cxn>
                  <a:cxn ang="0">
                    <a:pos x="236" y="38"/>
                  </a:cxn>
                  <a:cxn ang="0">
                    <a:pos x="204" y="48"/>
                  </a:cxn>
                  <a:cxn ang="0">
                    <a:pos x="190" y="50"/>
                  </a:cxn>
                  <a:cxn ang="0">
                    <a:pos x="162" y="48"/>
                  </a:cxn>
                  <a:cxn ang="0">
                    <a:pos x="148" y="44"/>
                  </a:cxn>
                  <a:cxn ang="0">
                    <a:pos x="126" y="34"/>
                  </a:cxn>
                  <a:cxn ang="0">
                    <a:pos x="112" y="26"/>
                  </a:cxn>
                  <a:cxn ang="0">
                    <a:pos x="108" y="22"/>
                  </a:cxn>
                  <a:cxn ang="0">
                    <a:pos x="94" y="8"/>
                  </a:cxn>
                  <a:cxn ang="0">
                    <a:pos x="78" y="6"/>
                  </a:cxn>
                  <a:cxn ang="0">
                    <a:pos x="54" y="12"/>
                  </a:cxn>
                  <a:cxn ang="0">
                    <a:pos x="28" y="18"/>
                  </a:cxn>
                  <a:cxn ang="0">
                    <a:pos x="8" y="22"/>
                  </a:cxn>
                  <a:cxn ang="0">
                    <a:pos x="2" y="28"/>
                  </a:cxn>
                  <a:cxn ang="0">
                    <a:pos x="0" y="40"/>
                  </a:cxn>
                  <a:cxn ang="0">
                    <a:pos x="2" y="54"/>
                  </a:cxn>
                  <a:cxn ang="0">
                    <a:pos x="14" y="74"/>
                  </a:cxn>
                  <a:cxn ang="0">
                    <a:pos x="22" y="92"/>
                  </a:cxn>
                  <a:cxn ang="0">
                    <a:pos x="32" y="100"/>
                  </a:cxn>
                  <a:cxn ang="0">
                    <a:pos x="36" y="98"/>
                  </a:cxn>
                  <a:cxn ang="0">
                    <a:pos x="54" y="96"/>
                  </a:cxn>
                  <a:cxn ang="0">
                    <a:pos x="82" y="108"/>
                  </a:cxn>
                  <a:cxn ang="0">
                    <a:pos x="138" y="146"/>
                  </a:cxn>
                  <a:cxn ang="0">
                    <a:pos x="184" y="176"/>
                  </a:cxn>
                  <a:cxn ang="0">
                    <a:pos x="190" y="176"/>
                  </a:cxn>
                  <a:cxn ang="0">
                    <a:pos x="208" y="174"/>
                  </a:cxn>
                  <a:cxn ang="0">
                    <a:pos x="220" y="174"/>
                  </a:cxn>
                  <a:cxn ang="0">
                    <a:pos x="232" y="182"/>
                  </a:cxn>
                  <a:cxn ang="0">
                    <a:pos x="258" y="218"/>
                  </a:cxn>
                  <a:cxn ang="0">
                    <a:pos x="270" y="232"/>
                  </a:cxn>
                  <a:cxn ang="0">
                    <a:pos x="308" y="256"/>
                  </a:cxn>
                  <a:cxn ang="0">
                    <a:pos x="320" y="262"/>
                  </a:cxn>
                  <a:cxn ang="0">
                    <a:pos x="330" y="264"/>
                  </a:cxn>
                  <a:cxn ang="0">
                    <a:pos x="338" y="260"/>
                  </a:cxn>
                  <a:cxn ang="0">
                    <a:pos x="344" y="248"/>
                  </a:cxn>
                  <a:cxn ang="0">
                    <a:pos x="348" y="232"/>
                  </a:cxn>
                  <a:cxn ang="0">
                    <a:pos x="352" y="218"/>
                  </a:cxn>
                  <a:cxn ang="0">
                    <a:pos x="348" y="206"/>
                  </a:cxn>
                  <a:cxn ang="0">
                    <a:pos x="334" y="168"/>
                  </a:cxn>
                  <a:cxn ang="0">
                    <a:pos x="330" y="154"/>
                  </a:cxn>
                  <a:cxn ang="0">
                    <a:pos x="332" y="118"/>
                  </a:cxn>
                  <a:cxn ang="0">
                    <a:pos x="338" y="88"/>
                  </a:cxn>
                  <a:cxn ang="0">
                    <a:pos x="348" y="68"/>
                  </a:cxn>
                  <a:cxn ang="0">
                    <a:pos x="366" y="34"/>
                  </a:cxn>
                  <a:cxn ang="0">
                    <a:pos x="372" y="18"/>
                  </a:cxn>
                  <a:cxn ang="0">
                    <a:pos x="370" y="6"/>
                  </a:cxn>
                  <a:cxn ang="0">
                    <a:pos x="364" y="0"/>
                  </a:cxn>
                  <a:cxn ang="0">
                    <a:pos x="356" y="2"/>
                  </a:cxn>
                  <a:cxn ang="0">
                    <a:pos x="332" y="12"/>
                  </a:cxn>
                  <a:cxn ang="0">
                    <a:pos x="316" y="20"/>
                  </a:cxn>
                </a:cxnLst>
                <a:rect l="0" t="0" r="r" b="b"/>
                <a:pathLst>
                  <a:path w="372" h="264">
                    <a:moveTo>
                      <a:pt x="316" y="20"/>
                    </a:moveTo>
                    <a:lnTo>
                      <a:pt x="316" y="20"/>
                    </a:lnTo>
                    <a:lnTo>
                      <a:pt x="304" y="20"/>
                    </a:lnTo>
                    <a:lnTo>
                      <a:pt x="294" y="20"/>
                    </a:lnTo>
                    <a:lnTo>
                      <a:pt x="276" y="24"/>
                    </a:lnTo>
                    <a:lnTo>
                      <a:pt x="276" y="24"/>
                    </a:lnTo>
                    <a:lnTo>
                      <a:pt x="256" y="32"/>
                    </a:lnTo>
                    <a:lnTo>
                      <a:pt x="236" y="38"/>
                    </a:lnTo>
                    <a:lnTo>
                      <a:pt x="218" y="44"/>
                    </a:lnTo>
                    <a:lnTo>
                      <a:pt x="204" y="48"/>
                    </a:lnTo>
                    <a:lnTo>
                      <a:pt x="204" y="48"/>
                    </a:lnTo>
                    <a:lnTo>
                      <a:pt x="190" y="50"/>
                    </a:lnTo>
                    <a:lnTo>
                      <a:pt x="176" y="50"/>
                    </a:lnTo>
                    <a:lnTo>
                      <a:pt x="162" y="48"/>
                    </a:lnTo>
                    <a:lnTo>
                      <a:pt x="148" y="44"/>
                    </a:lnTo>
                    <a:lnTo>
                      <a:pt x="148" y="44"/>
                    </a:lnTo>
                    <a:lnTo>
                      <a:pt x="136" y="38"/>
                    </a:lnTo>
                    <a:lnTo>
                      <a:pt x="126" y="34"/>
                    </a:lnTo>
                    <a:lnTo>
                      <a:pt x="116" y="30"/>
                    </a:lnTo>
                    <a:lnTo>
                      <a:pt x="112" y="26"/>
                    </a:lnTo>
                    <a:lnTo>
                      <a:pt x="108" y="22"/>
                    </a:lnTo>
                    <a:lnTo>
                      <a:pt x="108" y="22"/>
                    </a:lnTo>
                    <a:lnTo>
                      <a:pt x="102" y="12"/>
                    </a:lnTo>
                    <a:lnTo>
                      <a:pt x="94" y="8"/>
                    </a:lnTo>
                    <a:lnTo>
                      <a:pt x="86" y="6"/>
                    </a:lnTo>
                    <a:lnTo>
                      <a:pt x="78" y="6"/>
                    </a:lnTo>
                    <a:lnTo>
                      <a:pt x="78" y="6"/>
                    </a:lnTo>
                    <a:lnTo>
                      <a:pt x="54" y="12"/>
                    </a:lnTo>
                    <a:lnTo>
                      <a:pt x="28" y="18"/>
                    </a:lnTo>
                    <a:lnTo>
                      <a:pt x="28" y="18"/>
                    </a:lnTo>
                    <a:lnTo>
                      <a:pt x="18" y="20"/>
                    </a:lnTo>
                    <a:lnTo>
                      <a:pt x="8" y="22"/>
                    </a:lnTo>
                    <a:lnTo>
                      <a:pt x="4" y="24"/>
                    </a:lnTo>
                    <a:lnTo>
                      <a:pt x="2" y="28"/>
                    </a:lnTo>
                    <a:lnTo>
                      <a:pt x="0" y="32"/>
                    </a:lnTo>
                    <a:lnTo>
                      <a:pt x="0" y="40"/>
                    </a:lnTo>
                    <a:lnTo>
                      <a:pt x="0" y="40"/>
                    </a:lnTo>
                    <a:lnTo>
                      <a:pt x="2" y="54"/>
                    </a:lnTo>
                    <a:lnTo>
                      <a:pt x="6" y="62"/>
                    </a:lnTo>
                    <a:lnTo>
                      <a:pt x="14" y="74"/>
                    </a:lnTo>
                    <a:lnTo>
                      <a:pt x="14" y="74"/>
                    </a:lnTo>
                    <a:lnTo>
                      <a:pt x="22" y="92"/>
                    </a:lnTo>
                    <a:lnTo>
                      <a:pt x="28" y="98"/>
                    </a:lnTo>
                    <a:lnTo>
                      <a:pt x="32" y="100"/>
                    </a:lnTo>
                    <a:lnTo>
                      <a:pt x="36" y="98"/>
                    </a:lnTo>
                    <a:lnTo>
                      <a:pt x="36" y="98"/>
                    </a:lnTo>
                    <a:lnTo>
                      <a:pt x="44" y="96"/>
                    </a:lnTo>
                    <a:lnTo>
                      <a:pt x="54" y="96"/>
                    </a:lnTo>
                    <a:lnTo>
                      <a:pt x="66" y="100"/>
                    </a:lnTo>
                    <a:lnTo>
                      <a:pt x="82" y="108"/>
                    </a:lnTo>
                    <a:lnTo>
                      <a:pt x="82" y="108"/>
                    </a:lnTo>
                    <a:lnTo>
                      <a:pt x="138" y="146"/>
                    </a:lnTo>
                    <a:lnTo>
                      <a:pt x="166" y="166"/>
                    </a:lnTo>
                    <a:lnTo>
                      <a:pt x="184" y="176"/>
                    </a:lnTo>
                    <a:lnTo>
                      <a:pt x="184" y="176"/>
                    </a:lnTo>
                    <a:lnTo>
                      <a:pt x="190" y="176"/>
                    </a:lnTo>
                    <a:lnTo>
                      <a:pt x="196" y="176"/>
                    </a:lnTo>
                    <a:lnTo>
                      <a:pt x="208" y="174"/>
                    </a:lnTo>
                    <a:lnTo>
                      <a:pt x="214" y="172"/>
                    </a:lnTo>
                    <a:lnTo>
                      <a:pt x="220" y="174"/>
                    </a:lnTo>
                    <a:lnTo>
                      <a:pt x="226" y="176"/>
                    </a:lnTo>
                    <a:lnTo>
                      <a:pt x="232" y="182"/>
                    </a:lnTo>
                    <a:lnTo>
                      <a:pt x="232" y="182"/>
                    </a:lnTo>
                    <a:lnTo>
                      <a:pt x="258" y="218"/>
                    </a:lnTo>
                    <a:lnTo>
                      <a:pt x="258" y="218"/>
                    </a:lnTo>
                    <a:lnTo>
                      <a:pt x="270" y="232"/>
                    </a:lnTo>
                    <a:lnTo>
                      <a:pt x="282" y="240"/>
                    </a:lnTo>
                    <a:lnTo>
                      <a:pt x="308" y="256"/>
                    </a:lnTo>
                    <a:lnTo>
                      <a:pt x="308" y="256"/>
                    </a:lnTo>
                    <a:lnTo>
                      <a:pt x="320" y="262"/>
                    </a:lnTo>
                    <a:lnTo>
                      <a:pt x="326" y="264"/>
                    </a:lnTo>
                    <a:lnTo>
                      <a:pt x="330" y="264"/>
                    </a:lnTo>
                    <a:lnTo>
                      <a:pt x="334" y="264"/>
                    </a:lnTo>
                    <a:lnTo>
                      <a:pt x="338" y="260"/>
                    </a:lnTo>
                    <a:lnTo>
                      <a:pt x="340" y="256"/>
                    </a:lnTo>
                    <a:lnTo>
                      <a:pt x="344" y="248"/>
                    </a:lnTo>
                    <a:lnTo>
                      <a:pt x="344" y="248"/>
                    </a:lnTo>
                    <a:lnTo>
                      <a:pt x="348" y="232"/>
                    </a:lnTo>
                    <a:lnTo>
                      <a:pt x="350" y="224"/>
                    </a:lnTo>
                    <a:lnTo>
                      <a:pt x="352" y="218"/>
                    </a:lnTo>
                    <a:lnTo>
                      <a:pt x="348" y="206"/>
                    </a:lnTo>
                    <a:lnTo>
                      <a:pt x="348" y="206"/>
                    </a:lnTo>
                    <a:lnTo>
                      <a:pt x="338" y="180"/>
                    </a:lnTo>
                    <a:lnTo>
                      <a:pt x="334" y="168"/>
                    </a:lnTo>
                    <a:lnTo>
                      <a:pt x="330" y="154"/>
                    </a:lnTo>
                    <a:lnTo>
                      <a:pt x="330" y="154"/>
                    </a:lnTo>
                    <a:lnTo>
                      <a:pt x="330" y="136"/>
                    </a:lnTo>
                    <a:lnTo>
                      <a:pt x="332" y="118"/>
                    </a:lnTo>
                    <a:lnTo>
                      <a:pt x="334" y="100"/>
                    </a:lnTo>
                    <a:lnTo>
                      <a:pt x="338" y="88"/>
                    </a:lnTo>
                    <a:lnTo>
                      <a:pt x="338" y="88"/>
                    </a:lnTo>
                    <a:lnTo>
                      <a:pt x="348" y="68"/>
                    </a:lnTo>
                    <a:lnTo>
                      <a:pt x="366" y="34"/>
                    </a:lnTo>
                    <a:lnTo>
                      <a:pt x="366" y="34"/>
                    </a:lnTo>
                    <a:lnTo>
                      <a:pt x="370" y="26"/>
                    </a:lnTo>
                    <a:lnTo>
                      <a:pt x="372" y="18"/>
                    </a:lnTo>
                    <a:lnTo>
                      <a:pt x="372" y="12"/>
                    </a:lnTo>
                    <a:lnTo>
                      <a:pt x="370" y="6"/>
                    </a:lnTo>
                    <a:lnTo>
                      <a:pt x="368" y="2"/>
                    </a:lnTo>
                    <a:lnTo>
                      <a:pt x="364" y="0"/>
                    </a:lnTo>
                    <a:lnTo>
                      <a:pt x="360" y="0"/>
                    </a:lnTo>
                    <a:lnTo>
                      <a:pt x="356" y="2"/>
                    </a:lnTo>
                    <a:lnTo>
                      <a:pt x="356" y="2"/>
                    </a:lnTo>
                    <a:lnTo>
                      <a:pt x="332" y="12"/>
                    </a:lnTo>
                    <a:lnTo>
                      <a:pt x="316" y="20"/>
                    </a:lnTo>
                    <a:lnTo>
                      <a:pt x="316" y="20"/>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203" name="Freeform 60">
                <a:extLst>
                  <a:ext uri="{FF2B5EF4-FFF2-40B4-BE49-F238E27FC236}">
                    <a16:creationId xmlns:a16="http://schemas.microsoft.com/office/drawing/2014/main" id="{26FD7B9A-7977-2246-96D5-14D8AD78DB2C}"/>
                  </a:ext>
                </a:extLst>
              </p:cNvPr>
              <p:cNvSpPr>
                <a:spLocks/>
              </p:cNvSpPr>
              <p:nvPr/>
            </p:nvSpPr>
            <p:spPr bwMode="auto">
              <a:xfrm>
                <a:off x="4382857" y="5243375"/>
                <a:ext cx="106715" cy="220147"/>
              </a:xfrm>
              <a:custGeom>
                <a:avLst/>
                <a:gdLst/>
                <a:ahLst/>
                <a:cxnLst>
                  <a:cxn ang="0">
                    <a:pos x="0" y="74"/>
                  </a:cxn>
                  <a:cxn ang="0">
                    <a:pos x="0" y="74"/>
                  </a:cxn>
                  <a:cxn ang="0">
                    <a:pos x="6" y="104"/>
                  </a:cxn>
                  <a:cxn ang="0">
                    <a:pos x="12" y="136"/>
                  </a:cxn>
                  <a:cxn ang="0">
                    <a:pos x="12" y="136"/>
                  </a:cxn>
                  <a:cxn ang="0">
                    <a:pos x="14" y="154"/>
                  </a:cxn>
                  <a:cxn ang="0">
                    <a:pos x="14" y="166"/>
                  </a:cxn>
                  <a:cxn ang="0">
                    <a:pos x="16" y="172"/>
                  </a:cxn>
                  <a:cxn ang="0">
                    <a:pos x="16" y="176"/>
                  </a:cxn>
                  <a:cxn ang="0">
                    <a:pos x="20" y="182"/>
                  </a:cxn>
                  <a:cxn ang="0">
                    <a:pos x="26" y="186"/>
                  </a:cxn>
                  <a:cxn ang="0">
                    <a:pos x="26" y="186"/>
                  </a:cxn>
                  <a:cxn ang="0">
                    <a:pos x="34" y="192"/>
                  </a:cxn>
                  <a:cxn ang="0">
                    <a:pos x="40" y="196"/>
                  </a:cxn>
                  <a:cxn ang="0">
                    <a:pos x="54" y="200"/>
                  </a:cxn>
                  <a:cxn ang="0">
                    <a:pos x="66" y="200"/>
                  </a:cxn>
                  <a:cxn ang="0">
                    <a:pos x="70" y="200"/>
                  </a:cxn>
                  <a:cxn ang="0">
                    <a:pos x="70" y="200"/>
                  </a:cxn>
                  <a:cxn ang="0">
                    <a:pos x="80" y="182"/>
                  </a:cxn>
                  <a:cxn ang="0">
                    <a:pos x="86" y="164"/>
                  </a:cxn>
                  <a:cxn ang="0">
                    <a:pos x="88" y="156"/>
                  </a:cxn>
                  <a:cxn ang="0">
                    <a:pos x="90" y="148"/>
                  </a:cxn>
                  <a:cxn ang="0">
                    <a:pos x="90" y="148"/>
                  </a:cxn>
                  <a:cxn ang="0">
                    <a:pos x="90" y="138"/>
                  </a:cxn>
                  <a:cxn ang="0">
                    <a:pos x="94" y="128"/>
                  </a:cxn>
                  <a:cxn ang="0">
                    <a:pos x="96" y="112"/>
                  </a:cxn>
                  <a:cxn ang="0">
                    <a:pos x="98" y="82"/>
                  </a:cxn>
                  <a:cxn ang="0">
                    <a:pos x="98" y="82"/>
                  </a:cxn>
                  <a:cxn ang="0">
                    <a:pos x="96" y="48"/>
                  </a:cxn>
                  <a:cxn ang="0">
                    <a:pos x="94" y="24"/>
                  </a:cxn>
                  <a:cxn ang="0">
                    <a:pos x="92" y="8"/>
                  </a:cxn>
                  <a:cxn ang="0">
                    <a:pos x="90" y="4"/>
                  </a:cxn>
                  <a:cxn ang="0">
                    <a:pos x="88" y="2"/>
                  </a:cxn>
                  <a:cxn ang="0">
                    <a:pos x="88" y="2"/>
                  </a:cxn>
                  <a:cxn ang="0">
                    <a:pos x="82" y="0"/>
                  </a:cxn>
                  <a:cxn ang="0">
                    <a:pos x="76" y="0"/>
                  </a:cxn>
                  <a:cxn ang="0">
                    <a:pos x="68" y="2"/>
                  </a:cxn>
                  <a:cxn ang="0">
                    <a:pos x="60" y="10"/>
                  </a:cxn>
                  <a:cxn ang="0">
                    <a:pos x="60" y="10"/>
                  </a:cxn>
                  <a:cxn ang="0">
                    <a:pos x="50" y="18"/>
                  </a:cxn>
                  <a:cxn ang="0">
                    <a:pos x="38" y="26"/>
                  </a:cxn>
                  <a:cxn ang="0">
                    <a:pos x="26" y="30"/>
                  </a:cxn>
                  <a:cxn ang="0">
                    <a:pos x="18" y="36"/>
                  </a:cxn>
                  <a:cxn ang="0">
                    <a:pos x="18" y="36"/>
                  </a:cxn>
                  <a:cxn ang="0">
                    <a:pos x="12" y="46"/>
                  </a:cxn>
                  <a:cxn ang="0">
                    <a:pos x="6" y="58"/>
                  </a:cxn>
                  <a:cxn ang="0">
                    <a:pos x="0" y="74"/>
                  </a:cxn>
                  <a:cxn ang="0">
                    <a:pos x="0" y="74"/>
                  </a:cxn>
                </a:cxnLst>
                <a:rect l="0" t="0" r="r" b="b"/>
                <a:pathLst>
                  <a:path w="98" h="200">
                    <a:moveTo>
                      <a:pt x="0" y="74"/>
                    </a:moveTo>
                    <a:lnTo>
                      <a:pt x="0" y="74"/>
                    </a:lnTo>
                    <a:lnTo>
                      <a:pt x="6" y="104"/>
                    </a:lnTo>
                    <a:lnTo>
                      <a:pt x="12" y="136"/>
                    </a:lnTo>
                    <a:lnTo>
                      <a:pt x="12" y="136"/>
                    </a:lnTo>
                    <a:lnTo>
                      <a:pt x="14" y="154"/>
                    </a:lnTo>
                    <a:lnTo>
                      <a:pt x="14" y="166"/>
                    </a:lnTo>
                    <a:lnTo>
                      <a:pt x="16" y="172"/>
                    </a:lnTo>
                    <a:lnTo>
                      <a:pt x="16" y="176"/>
                    </a:lnTo>
                    <a:lnTo>
                      <a:pt x="20" y="182"/>
                    </a:lnTo>
                    <a:lnTo>
                      <a:pt x="26" y="186"/>
                    </a:lnTo>
                    <a:lnTo>
                      <a:pt x="26" y="186"/>
                    </a:lnTo>
                    <a:lnTo>
                      <a:pt x="34" y="192"/>
                    </a:lnTo>
                    <a:lnTo>
                      <a:pt x="40" y="196"/>
                    </a:lnTo>
                    <a:lnTo>
                      <a:pt x="54" y="200"/>
                    </a:lnTo>
                    <a:lnTo>
                      <a:pt x="66" y="200"/>
                    </a:lnTo>
                    <a:lnTo>
                      <a:pt x="70" y="200"/>
                    </a:lnTo>
                    <a:lnTo>
                      <a:pt x="70" y="200"/>
                    </a:lnTo>
                    <a:lnTo>
                      <a:pt x="80" y="182"/>
                    </a:lnTo>
                    <a:lnTo>
                      <a:pt x="86" y="164"/>
                    </a:lnTo>
                    <a:lnTo>
                      <a:pt x="88" y="156"/>
                    </a:lnTo>
                    <a:lnTo>
                      <a:pt x="90" y="148"/>
                    </a:lnTo>
                    <a:lnTo>
                      <a:pt x="90" y="148"/>
                    </a:lnTo>
                    <a:lnTo>
                      <a:pt x="90" y="138"/>
                    </a:lnTo>
                    <a:lnTo>
                      <a:pt x="94" y="128"/>
                    </a:lnTo>
                    <a:lnTo>
                      <a:pt x="96" y="112"/>
                    </a:lnTo>
                    <a:lnTo>
                      <a:pt x="98" y="82"/>
                    </a:lnTo>
                    <a:lnTo>
                      <a:pt x="98" y="82"/>
                    </a:lnTo>
                    <a:lnTo>
                      <a:pt x="96" y="48"/>
                    </a:lnTo>
                    <a:lnTo>
                      <a:pt x="94" y="24"/>
                    </a:lnTo>
                    <a:lnTo>
                      <a:pt x="92" y="8"/>
                    </a:lnTo>
                    <a:lnTo>
                      <a:pt x="90" y="4"/>
                    </a:lnTo>
                    <a:lnTo>
                      <a:pt x="88" y="2"/>
                    </a:lnTo>
                    <a:lnTo>
                      <a:pt x="88" y="2"/>
                    </a:lnTo>
                    <a:lnTo>
                      <a:pt x="82" y="0"/>
                    </a:lnTo>
                    <a:lnTo>
                      <a:pt x="76" y="0"/>
                    </a:lnTo>
                    <a:lnTo>
                      <a:pt x="68" y="2"/>
                    </a:lnTo>
                    <a:lnTo>
                      <a:pt x="60" y="10"/>
                    </a:lnTo>
                    <a:lnTo>
                      <a:pt x="60" y="10"/>
                    </a:lnTo>
                    <a:lnTo>
                      <a:pt x="50" y="18"/>
                    </a:lnTo>
                    <a:lnTo>
                      <a:pt x="38" y="26"/>
                    </a:lnTo>
                    <a:lnTo>
                      <a:pt x="26" y="30"/>
                    </a:lnTo>
                    <a:lnTo>
                      <a:pt x="18" y="36"/>
                    </a:lnTo>
                    <a:lnTo>
                      <a:pt x="18" y="36"/>
                    </a:lnTo>
                    <a:lnTo>
                      <a:pt x="12" y="46"/>
                    </a:lnTo>
                    <a:lnTo>
                      <a:pt x="6" y="58"/>
                    </a:lnTo>
                    <a:lnTo>
                      <a:pt x="0" y="74"/>
                    </a:lnTo>
                    <a:lnTo>
                      <a:pt x="0" y="74"/>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204" name="Freeform 61">
                <a:extLst>
                  <a:ext uri="{FF2B5EF4-FFF2-40B4-BE49-F238E27FC236}">
                    <a16:creationId xmlns:a16="http://schemas.microsoft.com/office/drawing/2014/main" id="{21C0DB6B-2D25-5DE3-1227-840B1E63EFA9}"/>
                  </a:ext>
                </a:extLst>
              </p:cNvPr>
              <p:cNvSpPr>
                <a:spLocks/>
              </p:cNvSpPr>
              <p:nvPr/>
            </p:nvSpPr>
            <p:spPr bwMode="auto">
              <a:xfrm>
                <a:off x="4317522" y="5531768"/>
                <a:ext cx="217785" cy="411675"/>
              </a:xfrm>
              <a:custGeom>
                <a:avLst/>
                <a:gdLst/>
                <a:ahLst/>
                <a:cxnLst>
                  <a:cxn ang="0">
                    <a:pos x="12" y="32"/>
                  </a:cxn>
                  <a:cxn ang="0">
                    <a:pos x="26" y="32"/>
                  </a:cxn>
                  <a:cxn ang="0">
                    <a:pos x="34" y="40"/>
                  </a:cxn>
                  <a:cxn ang="0">
                    <a:pos x="46" y="54"/>
                  </a:cxn>
                  <a:cxn ang="0">
                    <a:pos x="52" y="56"/>
                  </a:cxn>
                  <a:cxn ang="0">
                    <a:pos x="72" y="50"/>
                  </a:cxn>
                  <a:cxn ang="0">
                    <a:pos x="92" y="30"/>
                  </a:cxn>
                  <a:cxn ang="0">
                    <a:pos x="102" y="14"/>
                  </a:cxn>
                  <a:cxn ang="0">
                    <a:pos x="110" y="2"/>
                  </a:cxn>
                  <a:cxn ang="0">
                    <a:pos x="126" y="4"/>
                  </a:cxn>
                  <a:cxn ang="0">
                    <a:pos x="138" y="6"/>
                  </a:cxn>
                  <a:cxn ang="0">
                    <a:pos x="152" y="10"/>
                  </a:cxn>
                  <a:cxn ang="0">
                    <a:pos x="160" y="18"/>
                  </a:cxn>
                  <a:cxn ang="0">
                    <a:pos x="172" y="48"/>
                  </a:cxn>
                  <a:cxn ang="0">
                    <a:pos x="176" y="72"/>
                  </a:cxn>
                  <a:cxn ang="0">
                    <a:pos x="182" y="80"/>
                  </a:cxn>
                  <a:cxn ang="0">
                    <a:pos x="194" y="92"/>
                  </a:cxn>
                  <a:cxn ang="0">
                    <a:pos x="200" y="104"/>
                  </a:cxn>
                  <a:cxn ang="0">
                    <a:pos x="200" y="112"/>
                  </a:cxn>
                  <a:cxn ang="0">
                    <a:pos x="184" y="150"/>
                  </a:cxn>
                  <a:cxn ang="0">
                    <a:pos x="170" y="174"/>
                  </a:cxn>
                  <a:cxn ang="0">
                    <a:pos x="172" y="180"/>
                  </a:cxn>
                  <a:cxn ang="0">
                    <a:pos x="184" y="208"/>
                  </a:cxn>
                  <a:cxn ang="0">
                    <a:pos x="186" y="226"/>
                  </a:cxn>
                  <a:cxn ang="0">
                    <a:pos x="184" y="242"/>
                  </a:cxn>
                  <a:cxn ang="0">
                    <a:pos x="180" y="262"/>
                  </a:cxn>
                  <a:cxn ang="0">
                    <a:pos x="180" y="278"/>
                  </a:cxn>
                  <a:cxn ang="0">
                    <a:pos x="186" y="322"/>
                  </a:cxn>
                  <a:cxn ang="0">
                    <a:pos x="184" y="336"/>
                  </a:cxn>
                  <a:cxn ang="0">
                    <a:pos x="174" y="340"/>
                  </a:cxn>
                  <a:cxn ang="0">
                    <a:pos x="134" y="334"/>
                  </a:cxn>
                  <a:cxn ang="0">
                    <a:pos x="114" y="330"/>
                  </a:cxn>
                  <a:cxn ang="0">
                    <a:pos x="112" y="332"/>
                  </a:cxn>
                  <a:cxn ang="0">
                    <a:pos x="106" y="352"/>
                  </a:cxn>
                  <a:cxn ang="0">
                    <a:pos x="98" y="370"/>
                  </a:cxn>
                  <a:cxn ang="0">
                    <a:pos x="94" y="374"/>
                  </a:cxn>
                  <a:cxn ang="0">
                    <a:pos x="70" y="372"/>
                  </a:cxn>
                  <a:cxn ang="0">
                    <a:pos x="46" y="356"/>
                  </a:cxn>
                  <a:cxn ang="0">
                    <a:pos x="36" y="346"/>
                  </a:cxn>
                  <a:cxn ang="0">
                    <a:pos x="26" y="330"/>
                  </a:cxn>
                  <a:cxn ang="0">
                    <a:pos x="24" y="314"/>
                  </a:cxn>
                  <a:cxn ang="0">
                    <a:pos x="26" y="306"/>
                  </a:cxn>
                  <a:cxn ang="0">
                    <a:pos x="32" y="256"/>
                  </a:cxn>
                  <a:cxn ang="0">
                    <a:pos x="38" y="230"/>
                  </a:cxn>
                  <a:cxn ang="0">
                    <a:pos x="40" y="226"/>
                  </a:cxn>
                  <a:cxn ang="0">
                    <a:pos x="42" y="218"/>
                  </a:cxn>
                  <a:cxn ang="0">
                    <a:pos x="46" y="164"/>
                  </a:cxn>
                  <a:cxn ang="0">
                    <a:pos x="44" y="158"/>
                  </a:cxn>
                  <a:cxn ang="0">
                    <a:pos x="34" y="134"/>
                  </a:cxn>
                  <a:cxn ang="0">
                    <a:pos x="6" y="76"/>
                  </a:cxn>
                  <a:cxn ang="0">
                    <a:pos x="0" y="50"/>
                  </a:cxn>
                  <a:cxn ang="0">
                    <a:pos x="6" y="38"/>
                  </a:cxn>
                  <a:cxn ang="0">
                    <a:pos x="12" y="32"/>
                  </a:cxn>
                </a:cxnLst>
                <a:rect l="0" t="0" r="r" b="b"/>
                <a:pathLst>
                  <a:path w="200" h="374">
                    <a:moveTo>
                      <a:pt x="12" y="32"/>
                    </a:moveTo>
                    <a:lnTo>
                      <a:pt x="12" y="32"/>
                    </a:lnTo>
                    <a:lnTo>
                      <a:pt x="20" y="30"/>
                    </a:lnTo>
                    <a:lnTo>
                      <a:pt x="26" y="32"/>
                    </a:lnTo>
                    <a:lnTo>
                      <a:pt x="30" y="36"/>
                    </a:lnTo>
                    <a:lnTo>
                      <a:pt x="34" y="40"/>
                    </a:lnTo>
                    <a:lnTo>
                      <a:pt x="42" y="50"/>
                    </a:lnTo>
                    <a:lnTo>
                      <a:pt x="46" y="54"/>
                    </a:lnTo>
                    <a:lnTo>
                      <a:pt x="52" y="56"/>
                    </a:lnTo>
                    <a:lnTo>
                      <a:pt x="52" y="56"/>
                    </a:lnTo>
                    <a:lnTo>
                      <a:pt x="62" y="54"/>
                    </a:lnTo>
                    <a:lnTo>
                      <a:pt x="72" y="50"/>
                    </a:lnTo>
                    <a:lnTo>
                      <a:pt x="80" y="44"/>
                    </a:lnTo>
                    <a:lnTo>
                      <a:pt x="92" y="30"/>
                    </a:lnTo>
                    <a:lnTo>
                      <a:pt x="92" y="30"/>
                    </a:lnTo>
                    <a:lnTo>
                      <a:pt x="102" y="14"/>
                    </a:lnTo>
                    <a:lnTo>
                      <a:pt x="108" y="4"/>
                    </a:lnTo>
                    <a:lnTo>
                      <a:pt x="110" y="2"/>
                    </a:lnTo>
                    <a:lnTo>
                      <a:pt x="114" y="0"/>
                    </a:lnTo>
                    <a:lnTo>
                      <a:pt x="126" y="4"/>
                    </a:lnTo>
                    <a:lnTo>
                      <a:pt x="126" y="4"/>
                    </a:lnTo>
                    <a:lnTo>
                      <a:pt x="138" y="6"/>
                    </a:lnTo>
                    <a:lnTo>
                      <a:pt x="146" y="6"/>
                    </a:lnTo>
                    <a:lnTo>
                      <a:pt x="152" y="10"/>
                    </a:lnTo>
                    <a:lnTo>
                      <a:pt x="160" y="18"/>
                    </a:lnTo>
                    <a:lnTo>
                      <a:pt x="160" y="18"/>
                    </a:lnTo>
                    <a:lnTo>
                      <a:pt x="166" y="32"/>
                    </a:lnTo>
                    <a:lnTo>
                      <a:pt x="172" y="48"/>
                    </a:lnTo>
                    <a:lnTo>
                      <a:pt x="176" y="72"/>
                    </a:lnTo>
                    <a:lnTo>
                      <a:pt x="176" y="72"/>
                    </a:lnTo>
                    <a:lnTo>
                      <a:pt x="178" y="78"/>
                    </a:lnTo>
                    <a:lnTo>
                      <a:pt x="182" y="80"/>
                    </a:lnTo>
                    <a:lnTo>
                      <a:pt x="190" y="88"/>
                    </a:lnTo>
                    <a:lnTo>
                      <a:pt x="194" y="92"/>
                    </a:lnTo>
                    <a:lnTo>
                      <a:pt x="198" y="98"/>
                    </a:lnTo>
                    <a:lnTo>
                      <a:pt x="200" y="104"/>
                    </a:lnTo>
                    <a:lnTo>
                      <a:pt x="200" y="112"/>
                    </a:lnTo>
                    <a:lnTo>
                      <a:pt x="200" y="112"/>
                    </a:lnTo>
                    <a:lnTo>
                      <a:pt x="194" y="132"/>
                    </a:lnTo>
                    <a:lnTo>
                      <a:pt x="184" y="150"/>
                    </a:lnTo>
                    <a:lnTo>
                      <a:pt x="170" y="174"/>
                    </a:lnTo>
                    <a:lnTo>
                      <a:pt x="170" y="174"/>
                    </a:lnTo>
                    <a:lnTo>
                      <a:pt x="170" y="176"/>
                    </a:lnTo>
                    <a:lnTo>
                      <a:pt x="172" y="180"/>
                    </a:lnTo>
                    <a:lnTo>
                      <a:pt x="178" y="192"/>
                    </a:lnTo>
                    <a:lnTo>
                      <a:pt x="184" y="208"/>
                    </a:lnTo>
                    <a:lnTo>
                      <a:pt x="186" y="216"/>
                    </a:lnTo>
                    <a:lnTo>
                      <a:pt x="186" y="226"/>
                    </a:lnTo>
                    <a:lnTo>
                      <a:pt x="186" y="226"/>
                    </a:lnTo>
                    <a:lnTo>
                      <a:pt x="184" y="242"/>
                    </a:lnTo>
                    <a:lnTo>
                      <a:pt x="182" y="250"/>
                    </a:lnTo>
                    <a:lnTo>
                      <a:pt x="180" y="262"/>
                    </a:lnTo>
                    <a:lnTo>
                      <a:pt x="180" y="278"/>
                    </a:lnTo>
                    <a:lnTo>
                      <a:pt x="180" y="278"/>
                    </a:lnTo>
                    <a:lnTo>
                      <a:pt x="182" y="302"/>
                    </a:lnTo>
                    <a:lnTo>
                      <a:pt x="186" y="322"/>
                    </a:lnTo>
                    <a:lnTo>
                      <a:pt x="186" y="330"/>
                    </a:lnTo>
                    <a:lnTo>
                      <a:pt x="184" y="336"/>
                    </a:lnTo>
                    <a:lnTo>
                      <a:pt x="180" y="340"/>
                    </a:lnTo>
                    <a:lnTo>
                      <a:pt x="174" y="340"/>
                    </a:lnTo>
                    <a:lnTo>
                      <a:pt x="174" y="340"/>
                    </a:lnTo>
                    <a:lnTo>
                      <a:pt x="134" y="334"/>
                    </a:lnTo>
                    <a:lnTo>
                      <a:pt x="118" y="330"/>
                    </a:lnTo>
                    <a:lnTo>
                      <a:pt x="114" y="330"/>
                    </a:lnTo>
                    <a:lnTo>
                      <a:pt x="112" y="332"/>
                    </a:lnTo>
                    <a:lnTo>
                      <a:pt x="112" y="332"/>
                    </a:lnTo>
                    <a:lnTo>
                      <a:pt x="110" y="340"/>
                    </a:lnTo>
                    <a:lnTo>
                      <a:pt x="106" y="352"/>
                    </a:lnTo>
                    <a:lnTo>
                      <a:pt x="102" y="366"/>
                    </a:lnTo>
                    <a:lnTo>
                      <a:pt x="98" y="370"/>
                    </a:lnTo>
                    <a:lnTo>
                      <a:pt x="94" y="374"/>
                    </a:lnTo>
                    <a:lnTo>
                      <a:pt x="94" y="374"/>
                    </a:lnTo>
                    <a:lnTo>
                      <a:pt x="82" y="374"/>
                    </a:lnTo>
                    <a:lnTo>
                      <a:pt x="70" y="372"/>
                    </a:lnTo>
                    <a:lnTo>
                      <a:pt x="58" y="366"/>
                    </a:lnTo>
                    <a:lnTo>
                      <a:pt x="46" y="356"/>
                    </a:lnTo>
                    <a:lnTo>
                      <a:pt x="46" y="356"/>
                    </a:lnTo>
                    <a:lnTo>
                      <a:pt x="36" y="346"/>
                    </a:lnTo>
                    <a:lnTo>
                      <a:pt x="28" y="336"/>
                    </a:lnTo>
                    <a:lnTo>
                      <a:pt x="26" y="330"/>
                    </a:lnTo>
                    <a:lnTo>
                      <a:pt x="24" y="322"/>
                    </a:lnTo>
                    <a:lnTo>
                      <a:pt x="24" y="314"/>
                    </a:lnTo>
                    <a:lnTo>
                      <a:pt x="26" y="306"/>
                    </a:lnTo>
                    <a:lnTo>
                      <a:pt x="26" y="306"/>
                    </a:lnTo>
                    <a:lnTo>
                      <a:pt x="30" y="282"/>
                    </a:lnTo>
                    <a:lnTo>
                      <a:pt x="32" y="256"/>
                    </a:lnTo>
                    <a:lnTo>
                      <a:pt x="36" y="236"/>
                    </a:lnTo>
                    <a:lnTo>
                      <a:pt x="38" y="230"/>
                    </a:lnTo>
                    <a:lnTo>
                      <a:pt x="40" y="226"/>
                    </a:lnTo>
                    <a:lnTo>
                      <a:pt x="40" y="226"/>
                    </a:lnTo>
                    <a:lnTo>
                      <a:pt x="42" y="224"/>
                    </a:lnTo>
                    <a:lnTo>
                      <a:pt x="42" y="218"/>
                    </a:lnTo>
                    <a:lnTo>
                      <a:pt x="44" y="204"/>
                    </a:lnTo>
                    <a:lnTo>
                      <a:pt x="46" y="164"/>
                    </a:lnTo>
                    <a:lnTo>
                      <a:pt x="46" y="164"/>
                    </a:lnTo>
                    <a:lnTo>
                      <a:pt x="44" y="158"/>
                    </a:lnTo>
                    <a:lnTo>
                      <a:pt x="42" y="150"/>
                    </a:lnTo>
                    <a:lnTo>
                      <a:pt x="34" y="134"/>
                    </a:lnTo>
                    <a:lnTo>
                      <a:pt x="14" y="94"/>
                    </a:lnTo>
                    <a:lnTo>
                      <a:pt x="6" y="76"/>
                    </a:lnTo>
                    <a:lnTo>
                      <a:pt x="0" y="58"/>
                    </a:lnTo>
                    <a:lnTo>
                      <a:pt x="0" y="50"/>
                    </a:lnTo>
                    <a:lnTo>
                      <a:pt x="2" y="44"/>
                    </a:lnTo>
                    <a:lnTo>
                      <a:pt x="6" y="38"/>
                    </a:lnTo>
                    <a:lnTo>
                      <a:pt x="12" y="32"/>
                    </a:lnTo>
                    <a:lnTo>
                      <a:pt x="12" y="32"/>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205" name="Freeform 62">
                <a:extLst>
                  <a:ext uri="{FF2B5EF4-FFF2-40B4-BE49-F238E27FC236}">
                    <a16:creationId xmlns:a16="http://schemas.microsoft.com/office/drawing/2014/main" id="{B8B38471-BD9A-E4F1-A9D6-D35017A06FE9}"/>
                  </a:ext>
                </a:extLst>
              </p:cNvPr>
              <p:cNvSpPr>
                <a:spLocks/>
              </p:cNvSpPr>
              <p:nvPr/>
            </p:nvSpPr>
            <p:spPr bwMode="auto">
              <a:xfrm>
                <a:off x="3572695" y="5611020"/>
                <a:ext cx="132849" cy="121080"/>
              </a:xfrm>
              <a:custGeom>
                <a:avLst/>
                <a:gdLst/>
                <a:ahLst/>
                <a:cxnLst>
                  <a:cxn ang="0">
                    <a:pos x="2" y="40"/>
                  </a:cxn>
                  <a:cxn ang="0">
                    <a:pos x="2" y="40"/>
                  </a:cxn>
                  <a:cxn ang="0">
                    <a:pos x="16" y="56"/>
                  </a:cxn>
                  <a:cxn ang="0">
                    <a:pos x="44" y="80"/>
                  </a:cxn>
                  <a:cxn ang="0">
                    <a:pos x="44" y="80"/>
                  </a:cxn>
                  <a:cxn ang="0">
                    <a:pos x="62" y="94"/>
                  </a:cxn>
                  <a:cxn ang="0">
                    <a:pos x="76" y="106"/>
                  </a:cxn>
                  <a:cxn ang="0">
                    <a:pos x="82" y="108"/>
                  </a:cxn>
                  <a:cxn ang="0">
                    <a:pos x="86" y="110"/>
                  </a:cxn>
                  <a:cxn ang="0">
                    <a:pos x="92" y="108"/>
                  </a:cxn>
                  <a:cxn ang="0">
                    <a:pos x="98" y="106"/>
                  </a:cxn>
                  <a:cxn ang="0">
                    <a:pos x="98" y="106"/>
                  </a:cxn>
                  <a:cxn ang="0">
                    <a:pos x="108" y="96"/>
                  </a:cxn>
                  <a:cxn ang="0">
                    <a:pos x="118" y="84"/>
                  </a:cxn>
                  <a:cxn ang="0">
                    <a:pos x="122" y="72"/>
                  </a:cxn>
                  <a:cxn ang="0">
                    <a:pos x="122" y="68"/>
                  </a:cxn>
                  <a:cxn ang="0">
                    <a:pos x="120" y="66"/>
                  </a:cxn>
                  <a:cxn ang="0">
                    <a:pos x="120" y="66"/>
                  </a:cxn>
                  <a:cxn ang="0">
                    <a:pos x="112" y="62"/>
                  </a:cxn>
                  <a:cxn ang="0">
                    <a:pos x="108" y="56"/>
                  </a:cxn>
                  <a:cxn ang="0">
                    <a:pos x="104" y="44"/>
                  </a:cxn>
                  <a:cxn ang="0">
                    <a:pos x="104" y="44"/>
                  </a:cxn>
                  <a:cxn ang="0">
                    <a:pos x="94" y="18"/>
                  </a:cxn>
                  <a:cxn ang="0">
                    <a:pos x="94" y="18"/>
                  </a:cxn>
                  <a:cxn ang="0">
                    <a:pos x="94" y="16"/>
                  </a:cxn>
                  <a:cxn ang="0">
                    <a:pos x="94" y="10"/>
                  </a:cxn>
                  <a:cxn ang="0">
                    <a:pos x="92" y="8"/>
                  </a:cxn>
                  <a:cxn ang="0">
                    <a:pos x="88" y="4"/>
                  </a:cxn>
                  <a:cxn ang="0">
                    <a:pos x="82" y="2"/>
                  </a:cxn>
                  <a:cxn ang="0">
                    <a:pos x="74" y="0"/>
                  </a:cxn>
                  <a:cxn ang="0">
                    <a:pos x="74" y="0"/>
                  </a:cxn>
                  <a:cxn ang="0">
                    <a:pos x="62" y="0"/>
                  </a:cxn>
                  <a:cxn ang="0">
                    <a:pos x="50" y="4"/>
                  </a:cxn>
                  <a:cxn ang="0">
                    <a:pos x="36" y="8"/>
                  </a:cxn>
                  <a:cxn ang="0">
                    <a:pos x="22" y="14"/>
                  </a:cxn>
                  <a:cxn ang="0">
                    <a:pos x="12" y="20"/>
                  </a:cxn>
                  <a:cxn ang="0">
                    <a:pos x="4" y="28"/>
                  </a:cxn>
                  <a:cxn ang="0">
                    <a:pos x="0" y="34"/>
                  </a:cxn>
                  <a:cxn ang="0">
                    <a:pos x="0" y="38"/>
                  </a:cxn>
                  <a:cxn ang="0">
                    <a:pos x="2" y="40"/>
                  </a:cxn>
                  <a:cxn ang="0">
                    <a:pos x="2" y="40"/>
                  </a:cxn>
                </a:cxnLst>
                <a:rect l="0" t="0" r="r" b="b"/>
                <a:pathLst>
                  <a:path w="122" h="110">
                    <a:moveTo>
                      <a:pt x="2" y="40"/>
                    </a:moveTo>
                    <a:lnTo>
                      <a:pt x="2" y="40"/>
                    </a:lnTo>
                    <a:lnTo>
                      <a:pt x="16" y="56"/>
                    </a:lnTo>
                    <a:lnTo>
                      <a:pt x="44" y="80"/>
                    </a:lnTo>
                    <a:lnTo>
                      <a:pt x="44" y="80"/>
                    </a:lnTo>
                    <a:lnTo>
                      <a:pt x="62" y="94"/>
                    </a:lnTo>
                    <a:lnTo>
                      <a:pt x="76" y="106"/>
                    </a:lnTo>
                    <a:lnTo>
                      <a:pt x="82" y="108"/>
                    </a:lnTo>
                    <a:lnTo>
                      <a:pt x="86" y="110"/>
                    </a:lnTo>
                    <a:lnTo>
                      <a:pt x="92" y="108"/>
                    </a:lnTo>
                    <a:lnTo>
                      <a:pt x="98" y="106"/>
                    </a:lnTo>
                    <a:lnTo>
                      <a:pt x="98" y="106"/>
                    </a:lnTo>
                    <a:lnTo>
                      <a:pt x="108" y="96"/>
                    </a:lnTo>
                    <a:lnTo>
                      <a:pt x="118" y="84"/>
                    </a:lnTo>
                    <a:lnTo>
                      <a:pt x="122" y="72"/>
                    </a:lnTo>
                    <a:lnTo>
                      <a:pt x="122" y="68"/>
                    </a:lnTo>
                    <a:lnTo>
                      <a:pt x="120" y="66"/>
                    </a:lnTo>
                    <a:lnTo>
                      <a:pt x="120" y="66"/>
                    </a:lnTo>
                    <a:lnTo>
                      <a:pt x="112" y="62"/>
                    </a:lnTo>
                    <a:lnTo>
                      <a:pt x="108" y="56"/>
                    </a:lnTo>
                    <a:lnTo>
                      <a:pt x="104" y="44"/>
                    </a:lnTo>
                    <a:lnTo>
                      <a:pt x="104" y="44"/>
                    </a:lnTo>
                    <a:lnTo>
                      <a:pt x="94" y="18"/>
                    </a:lnTo>
                    <a:lnTo>
                      <a:pt x="94" y="18"/>
                    </a:lnTo>
                    <a:lnTo>
                      <a:pt x="94" y="16"/>
                    </a:lnTo>
                    <a:lnTo>
                      <a:pt x="94" y="10"/>
                    </a:lnTo>
                    <a:lnTo>
                      <a:pt x="92" y="8"/>
                    </a:lnTo>
                    <a:lnTo>
                      <a:pt x="88" y="4"/>
                    </a:lnTo>
                    <a:lnTo>
                      <a:pt x="82" y="2"/>
                    </a:lnTo>
                    <a:lnTo>
                      <a:pt x="74" y="0"/>
                    </a:lnTo>
                    <a:lnTo>
                      <a:pt x="74" y="0"/>
                    </a:lnTo>
                    <a:lnTo>
                      <a:pt x="62" y="0"/>
                    </a:lnTo>
                    <a:lnTo>
                      <a:pt x="50" y="4"/>
                    </a:lnTo>
                    <a:lnTo>
                      <a:pt x="36" y="8"/>
                    </a:lnTo>
                    <a:lnTo>
                      <a:pt x="22" y="14"/>
                    </a:lnTo>
                    <a:lnTo>
                      <a:pt x="12" y="20"/>
                    </a:lnTo>
                    <a:lnTo>
                      <a:pt x="4" y="28"/>
                    </a:lnTo>
                    <a:lnTo>
                      <a:pt x="0" y="34"/>
                    </a:lnTo>
                    <a:lnTo>
                      <a:pt x="0" y="38"/>
                    </a:lnTo>
                    <a:lnTo>
                      <a:pt x="2" y="40"/>
                    </a:lnTo>
                    <a:lnTo>
                      <a:pt x="2" y="40"/>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206" name="Freeform 63">
                <a:extLst>
                  <a:ext uri="{FF2B5EF4-FFF2-40B4-BE49-F238E27FC236}">
                    <a16:creationId xmlns:a16="http://schemas.microsoft.com/office/drawing/2014/main" id="{85A79E7A-F1A2-5832-A97B-6697DBDF66ED}"/>
                  </a:ext>
                </a:extLst>
              </p:cNvPr>
              <p:cNvSpPr>
                <a:spLocks/>
              </p:cNvSpPr>
              <p:nvPr/>
            </p:nvSpPr>
            <p:spPr bwMode="auto">
              <a:xfrm>
                <a:off x="3768703" y="5613222"/>
                <a:ext cx="50091" cy="57239"/>
              </a:xfrm>
              <a:custGeom>
                <a:avLst/>
                <a:gdLst/>
                <a:ahLst/>
                <a:cxnLst>
                  <a:cxn ang="0">
                    <a:pos x="0" y="14"/>
                  </a:cxn>
                  <a:cxn ang="0">
                    <a:pos x="0" y="14"/>
                  </a:cxn>
                  <a:cxn ang="0">
                    <a:pos x="0" y="18"/>
                  </a:cxn>
                  <a:cxn ang="0">
                    <a:pos x="0" y="22"/>
                  </a:cxn>
                  <a:cxn ang="0">
                    <a:pos x="6" y="26"/>
                  </a:cxn>
                  <a:cxn ang="0">
                    <a:pos x="28" y="36"/>
                  </a:cxn>
                  <a:cxn ang="0">
                    <a:pos x="28" y="36"/>
                  </a:cxn>
                  <a:cxn ang="0">
                    <a:pos x="34" y="44"/>
                  </a:cxn>
                  <a:cxn ang="0">
                    <a:pos x="38" y="50"/>
                  </a:cxn>
                  <a:cxn ang="0">
                    <a:pos x="40" y="52"/>
                  </a:cxn>
                  <a:cxn ang="0">
                    <a:pos x="42" y="46"/>
                  </a:cxn>
                  <a:cxn ang="0">
                    <a:pos x="42" y="46"/>
                  </a:cxn>
                  <a:cxn ang="0">
                    <a:pos x="44" y="38"/>
                  </a:cxn>
                  <a:cxn ang="0">
                    <a:pos x="46" y="30"/>
                  </a:cxn>
                  <a:cxn ang="0">
                    <a:pos x="44" y="24"/>
                  </a:cxn>
                  <a:cxn ang="0">
                    <a:pos x="40" y="18"/>
                  </a:cxn>
                  <a:cxn ang="0">
                    <a:pos x="40" y="18"/>
                  </a:cxn>
                  <a:cxn ang="0">
                    <a:pos x="30" y="8"/>
                  </a:cxn>
                  <a:cxn ang="0">
                    <a:pos x="24" y="4"/>
                  </a:cxn>
                  <a:cxn ang="0">
                    <a:pos x="18" y="2"/>
                  </a:cxn>
                  <a:cxn ang="0">
                    <a:pos x="12" y="0"/>
                  </a:cxn>
                  <a:cxn ang="0">
                    <a:pos x="8" y="2"/>
                  </a:cxn>
                  <a:cxn ang="0">
                    <a:pos x="2" y="6"/>
                  </a:cxn>
                  <a:cxn ang="0">
                    <a:pos x="0" y="14"/>
                  </a:cxn>
                  <a:cxn ang="0">
                    <a:pos x="0" y="14"/>
                  </a:cxn>
                </a:cxnLst>
                <a:rect l="0" t="0" r="r" b="b"/>
                <a:pathLst>
                  <a:path w="46" h="52">
                    <a:moveTo>
                      <a:pt x="0" y="14"/>
                    </a:moveTo>
                    <a:lnTo>
                      <a:pt x="0" y="14"/>
                    </a:lnTo>
                    <a:lnTo>
                      <a:pt x="0" y="18"/>
                    </a:lnTo>
                    <a:lnTo>
                      <a:pt x="0" y="22"/>
                    </a:lnTo>
                    <a:lnTo>
                      <a:pt x="6" y="26"/>
                    </a:lnTo>
                    <a:lnTo>
                      <a:pt x="28" y="36"/>
                    </a:lnTo>
                    <a:lnTo>
                      <a:pt x="28" y="36"/>
                    </a:lnTo>
                    <a:lnTo>
                      <a:pt x="34" y="44"/>
                    </a:lnTo>
                    <a:lnTo>
                      <a:pt x="38" y="50"/>
                    </a:lnTo>
                    <a:lnTo>
                      <a:pt x="40" y="52"/>
                    </a:lnTo>
                    <a:lnTo>
                      <a:pt x="42" y="46"/>
                    </a:lnTo>
                    <a:lnTo>
                      <a:pt x="42" y="46"/>
                    </a:lnTo>
                    <a:lnTo>
                      <a:pt x="44" y="38"/>
                    </a:lnTo>
                    <a:lnTo>
                      <a:pt x="46" y="30"/>
                    </a:lnTo>
                    <a:lnTo>
                      <a:pt x="44" y="24"/>
                    </a:lnTo>
                    <a:lnTo>
                      <a:pt x="40" y="18"/>
                    </a:lnTo>
                    <a:lnTo>
                      <a:pt x="40" y="18"/>
                    </a:lnTo>
                    <a:lnTo>
                      <a:pt x="30" y="8"/>
                    </a:lnTo>
                    <a:lnTo>
                      <a:pt x="24" y="4"/>
                    </a:lnTo>
                    <a:lnTo>
                      <a:pt x="18" y="2"/>
                    </a:lnTo>
                    <a:lnTo>
                      <a:pt x="12" y="0"/>
                    </a:lnTo>
                    <a:lnTo>
                      <a:pt x="8" y="2"/>
                    </a:lnTo>
                    <a:lnTo>
                      <a:pt x="2" y="6"/>
                    </a:lnTo>
                    <a:lnTo>
                      <a:pt x="0" y="14"/>
                    </a:lnTo>
                    <a:lnTo>
                      <a:pt x="0" y="14"/>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207" name="Freeform 64">
                <a:extLst>
                  <a:ext uri="{FF2B5EF4-FFF2-40B4-BE49-F238E27FC236}">
                    <a16:creationId xmlns:a16="http://schemas.microsoft.com/office/drawing/2014/main" id="{7038A169-C1D2-30B6-A965-394AF6BAC7EA}"/>
                  </a:ext>
                </a:extLst>
              </p:cNvPr>
              <p:cNvSpPr>
                <a:spLocks/>
              </p:cNvSpPr>
              <p:nvPr/>
            </p:nvSpPr>
            <p:spPr bwMode="auto">
              <a:xfrm>
                <a:off x="2242027" y="4426630"/>
                <a:ext cx="1491829" cy="1545433"/>
              </a:xfrm>
              <a:custGeom>
                <a:avLst/>
                <a:gdLst/>
                <a:ahLst/>
                <a:cxnLst>
                  <a:cxn ang="0">
                    <a:pos x="1370" y="694"/>
                  </a:cxn>
                  <a:cxn ang="0">
                    <a:pos x="1334" y="768"/>
                  </a:cxn>
                  <a:cxn ang="0">
                    <a:pos x="1172" y="820"/>
                  </a:cxn>
                  <a:cxn ang="0">
                    <a:pos x="1074" y="854"/>
                  </a:cxn>
                  <a:cxn ang="0">
                    <a:pos x="1016" y="910"/>
                  </a:cxn>
                  <a:cxn ang="0">
                    <a:pos x="908" y="1038"/>
                  </a:cxn>
                  <a:cxn ang="0">
                    <a:pos x="930" y="1148"/>
                  </a:cxn>
                  <a:cxn ang="0">
                    <a:pos x="958" y="1180"/>
                  </a:cxn>
                  <a:cxn ang="0">
                    <a:pos x="924" y="1190"/>
                  </a:cxn>
                  <a:cxn ang="0">
                    <a:pos x="850" y="1228"/>
                  </a:cxn>
                  <a:cxn ang="0">
                    <a:pos x="838" y="1316"/>
                  </a:cxn>
                  <a:cxn ang="0">
                    <a:pos x="792" y="1320"/>
                  </a:cxn>
                  <a:cxn ang="0">
                    <a:pos x="720" y="1334"/>
                  </a:cxn>
                  <a:cxn ang="0">
                    <a:pos x="672" y="1400"/>
                  </a:cxn>
                  <a:cxn ang="0">
                    <a:pos x="572" y="1394"/>
                  </a:cxn>
                  <a:cxn ang="0">
                    <a:pos x="452" y="1356"/>
                  </a:cxn>
                  <a:cxn ang="0">
                    <a:pos x="368" y="1328"/>
                  </a:cxn>
                  <a:cxn ang="0">
                    <a:pos x="318" y="1352"/>
                  </a:cxn>
                  <a:cxn ang="0">
                    <a:pos x="240" y="1344"/>
                  </a:cxn>
                  <a:cxn ang="0">
                    <a:pos x="204" y="1380"/>
                  </a:cxn>
                  <a:cxn ang="0">
                    <a:pos x="134" y="1316"/>
                  </a:cxn>
                  <a:cxn ang="0">
                    <a:pos x="112" y="1212"/>
                  </a:cxn>
                  <a:cxn ang="0">
                    <a:pos x="82" y="1118"/>
                  </a:cxn>
                  <a:cxn ang="0">
                    <a:pos x="22" y="1110"/>
                  </a:cxn>
                  <a:cxn ang="0">
                    <a:pos x="2" y="1054"/>
                  </a:cxn>
                  <a:cxn ang="0">
                    <a:pos x="26" y="978"/>
                  </a:cxn>
                  <a:cxn ang="0">
                    <a:pos x="86" y="988"/>
                  </a:cxn>
                  <a:cxn ang="0">
                    <a:pos x="86" y="944"/>
                  </a:cxn>
                  <a:cxn ang="0">
                    <a:pos x="64" y="866"/>
                  </a:cxn>
                  <a:cxn ang="0">
                    <a:pos x="106" y="822"/>
                  </a:cxn>
                  <a:cxn ang="0">
                    <a:pos x="72" y="704"/>
                  </a:cxn>
                  <a:cxn ang="0">
                    <a:pos x="78" y="684"/>
                  </a:cxn>
                  <a:cxn ang="0">
                    <a:pos x="136" y="672"/>
                  </a:cxn>
                  <a:cxn ang="0">
                    <a:pos x="162" y="612"/>
                  </a:cxn>
                  <a:cxn ang="0">
                    <a:pos x="194" y="564"/>
                  </a:cxn>
                  <a:cxn ang="0">
                    <a:pos x="198" y="506"/>
                  </a:cxn>
                  <a:cxn ang="0">
                    <a:pos x="280" y="418"/>
                  </a:cxn>
                  <a:cxn ang="0">
                    <a:pos x="222" y="310"/>
                  </a:cxn>
                  <a:cxn ang="0">
                    <a:pos x="142" y="316"/>
                  </a:cxn>
                  <a:cxn ang="0">
                    <a:pos x="110" y="276"/>
                  </a:cxn>
                  <a:cxn ang="0">
                    <a:pos x="86" y="222"/>
                  </a:cxn>
                  <a:cxn ang="0">
                    <a:pos x="24" y="92"/>
                  </a:cxn>
                  <a:cxn ang="0">
                    <a:pos x="26" y="34"/>
                  </a:cxn>
                  <a:cxn ang="0">
                    <a:pos x="98" y="8"/>
                  </a:cxn>
                  <a:cxn ang="0">
                    <a:pos x="140" y="18"/>
                  </a:cxn>
                  <a:cxn ang="0">
                    <a:pos x="194" y="0"/>
                  </a:cxn>
                  <a:cxn ang="0">
                    <a:pos x="234" y="20"/>
                  </a:cxn>
                  <a:cxn ang="0">
                    <a:pos x="332" y="100"/>
                  </a:cxn>
                  <a:cxn ang="0">
                    <a:pos x="476" y="172"/>
                  </a:cxn>
                  <a:cxn ang="0">
                    <a:pos x="548" y="226"/>
                  </a:cxn>
                  <a:cxn ang="0">
                    <a:pos x="624" y="232"/>
                  </a:cxn>
                  <a:cxn ang="0">
                    <a:pos x="766" y="320"/>
                  </a:cxn>
                  <a:cxn ang="0">
                    <a:pos x="844" y="370"/>
                  </a:cxn>
                  <a:cxn ang="0">
                    <a:pos x="924" y="436"/>
                  </a:cxn>
                  <a:cxn ang="0">
                    <a:pos x="982" y="490"/>
                  </a:cxn>
                  <a:cxn ang="0">
                    <a:pos x="1106" y="534"/>
                  </a:cxn>
                  <a:cxn ang="0">
                    <a:pos x="1198" y="610"/>
                  </a:cxn>
                  <a:cxn ang="0">
                    <a:pos x="1354" y="658"/>
                  </a:cxn>
                </a:cxnLst>
                <a:rect l="0" t="0" r="r" b="b"/>
                <a:pathLst>
                  <a:path w="1370" h="1404">
                    <a:moveTo>
                      <a:pt x="1354" y="658"/>
                    </a:moveTo>
                    <a:lnTo>
                      <a:pt x="1354" y="658"/>
                    </a:lnTo>
                    <a:lnTo>
                      <a:pt x="1358" y="662"/>
                    </a:lnTo>
                    <a:lnTo>
                      <a:pt x="1366" y="670"/>
                    </a:lnTo>
                    <a:lnTo>
                      <a:pt x="1370" y="676"/>
                    </a:lnTo>
                    <a:lnTo>
                      <a:pt x="1370" y="684"/>
                    </a:lnTo>
                    <a:lnTo>
                      <a:pt x="1370" y="694"/>
                    </a:lnTo>
                    <a:lnTo>
                      <a:pt x="1368" y="708"/>
                    </a:lnTo>
                    <a:lnTo>
                      <a:pt x="1368" y="708"/>
                    </a:lnTo>
                    <a:lnTo>
                      <a:pt x="1358" y="732"/>
                    </a:lnTo>
                    <a:lnTo>
                      <a:pt x="1350" y="750"/>
                    </a:lnTo>
                    <a:lnTo>
                      <a:pt x="1346" y="758"/>
                    </a:lnTo>
                    <a:lnTo>
                      <a:pt x="1340" y="762"/>
                    </a:lnTo>
                    <a:lnTo>
                      <a:pt x="1334" y="768"/>
                    </a:lnTo>
                    <a:lnTo>
                      <a:pt x="1326" y="770"/>
                    </a:lnTo>
                    <a:lnTo>
                      <a:pt x="1326" y="770"/>
                    </a:lnTo>
                    <a:lnTo>
                      <a:pt x="1308" y="776"/>
                    </a:lnTo>
                    <a:lnTo>
                      <a:pt x="1284" y="784"/>
                    </a:lnTo>
                    <a:lnTo>
                      <a:pt x="1214" y="808"/>
                    </a:lnTo>
                    <a:lnTo>
                      <a:pt x="1214" y="808"/>
                    </a:lnTo>
                    <a:lnTo>
                      <a:pt x="1172" y="820"/>
                    </a:lnTo>
                    <a:lnTo>
                      <a:pt x="1134" y="828"/>
                    </a:lnTo>
                    <a:lnTo>
                      <a:pt x="1102" y="834"/>
                    </a:lnTo>
                    <a:lnTo>
                      <a:pt x="1092" y="838"/>
                    </a:lnTo>
                    <a:lnTo>
                      <a:pt x="1084" y="842"/>
                    </a:lnTo>
                    <a:lnTo>
                      <a:pt x="1084" y="842"/>
                    </a:lnTo>
                    <a:lnTo>
                      <a:pt x="1078" y="848"/>
                    </a:lnTo>
                    <a:lnTo>
                      <a:pt x="1074" y="854"/>
                    </a:lnTo>
                    <a:lnTo>
                      <a:pt x="1070" y="868"/>
                    </a:lnTo>
                    <a:lnTo>
                      <a:pt x="1064" y="884"/>
                    </a:lnTo>
                    <a:lnTo>
                      <a:pt x="1058" y="890"/>
                    </a:lnTo>
                    <a:lnTo>
                      <a:pt x="1052" y="894"/>
                    </a:lnTo>
                    <a:lnTo>
                      <a:pt x="1052" y="894"/>
                    </a:lnTo>
                    <a:lnTo>
                      <a:pt x="1036" y="900"/>
                    </a:lnTo>
                    <a:lnTo>
                      <a:pt x="1016" y="910"/>
                    </a:lnTo>
                    <a:lnTo>
                      <a:pt x="1006" y="918"/>
                    </a:lnTo>
                    <a:lnTo>
                      <a:pt x="994" y="928"/>
                    </a:lnTo>
                    <a:lnTo>
                      <a:pt x="982" y="942"/>
                    </a:lnTo>
                    <a:lnTo>
                      <a:pt x="968" y="958"/>
                    </a:lnTo>
                    <a:lnTo>
                      <a:pt x="968" y="958"/>
                    </a:lnTo>
                    <a:lnTo>
                      <a:pt x="918" y="1024"/>
                    </a:lnTo>
                    <a:lnTo>
                      <a:pt x="908" y="1038"/>
                    </a:lnTo>
                    <a:lnTo>
                      <a:pt x="902" y="1048"/>
                    </a:lnTo>
                    <a:lnTo>
                      <a:pt x="898" y="1060"/>
                    </a:lnTo>
                    <a:lnTo>
                      <a:pt x="898" y="1068"/>
                    </a:lnTo>
                    <a:lnTo>
                      <a:pt x="898" y="1068"/>
                    </a:lnTo>
                    <a:lnTo>
                      <a:pt x="912" y="1106"/>
                    </a:lnTo>
                    <a:lnTo>
                      <a:pt x="920" y="1128"/>
                    </a:lnTo>
                    <a:lnTo>
                      <a:pt x="930" y="1148"/>
                    </a:lnTo>
                    <a:lnTo>
                      <a:pt x="930" y="1148"/>
                    </a:lnTo>
                    <a:lnTo>
                      <a:pt x="936" y="1154"/>
                    </a:lnTo>
                    <a:lnTo>
                      <a:pt x="942" y="1160"/>
                    </a:lnTo>
                    <a:lnTo>
                      <a:pt x="954" y="1168"/>
                    </a:lnTo>
                    <a:lnTo>
                      <a:pt x="958" y="1172"/>
                    </a:lnTo>
                    <a:lnTo>
                      <a:pt x="958" y="1176"/>
                    </a:lnTo>
                    <a:lnTo>
                      <a:pt x="958" y="1180"/>
                    </a:lnTo>
                    <a:lnTo>
                      <a:pt x="952" y="1184"/>
                    </a:lnTo>
                    <a:lnTo>
                      <a:pt x="952" y="1184"/>
                    </a:lnTo>
                    <a:lnTo>
                      <a:pt x="946" y="1186"/>
                    </a:lnTo>
                    <a:lnTo>
                      <a:pt x="942" y="1188"/>
                    </a:lnTo>
                    <a:lnTo>
                      <a:pt x="936" y="1186"/>
                    </a:lnTo>
                    <a:lnTo>
                      <a:pt x="932" y="1188"/>
                    </a:lnTo>
                    <a:lnTo>
                      <a:pt x="924" y="1190"/>
                    </a:lnTo>
                    <a:lnTo>
                      <a:pt x="914" y="1196"/>
                    </a:lnTo>
                    <a:lnTo>
                      <a:pt x="902" y="1204"/>
                    </a:lnTo>
                    <a:lnTo>
                      <a:pt x="902" y="1204"/>
                    </a:lnTo>
                    <a:lnTo>
                      <a:pt x="886" y="1214"/>
                    </a:lnTo>
                    <a:lnTo>
                      <a:pt x="874" y="1220"/>
                    </a:lnTo>
                    <a:lnTo>
                      <a:pt x="856" y="1224"/>
                    </a:lnTo>
                    <a:lnTo>
                      <a:pt x="850" y="1228"/>
                    </a:lnTo>
                    <a:lnTo>
                      <a:pt x="844" y="1234"/>
                    </a:lnTo>
                    <a:lnTo>
                      <a:pt x="842" y="1246"/>
                    </a:lnTo>
                    <a:lnTo>
                      <a:pt x="838" y="1264"/>
                    </a:lnTo>
                    <a:lnTo>
                      <a:pt x="838" y="1264"/>
                    </a:lnTo>
                    <a:lnTo>
                      <a:pt x="838" y="1282"/>
                    </a:lnTo>
                    <a:lnTo>
                      <a:pt x="838" y="1298"/>
                    </a:lnTo>
                    <a:lnTo>
                      <a:pt x="838" y="1316"/>
                    </a:lnTo>
                    <a:lnTo>
                      <a:pt x="836" y="1322"/>
                    </a:lnTo>
                    <a:lnTo>
                      <a:pt x="832" y="1324"/>
                    </a:lnTo>
                    <a:lnTo>
                      <a:pt x="824" y="1326"/>
                    </a:lnTo>
                    <a:lnTo>
                      <a:pt x="812" y="1326"/>
                    </a:lnTo>
                    <a:lnTo>
                      <a:pt x="812" y="1326"/>
                    </a:lnTo>
                    <a:lnTo>
                      <a:pt x="800" y="1324"/>
                    </a:lnTo>
                    <a:lnTo>
                      <a:pt x="792" y="1320"/>
                    </a:lnTo>
                    <a:lnTo>
                      <a:pt x="776" y="1312"/>
                    </a:lnTo>
                    <a:lnTo>
                      <a:pt x="770" y="1310"/>
                    </a:lnTo>
                    <a:lnTo>
                      <a:pt x="760" y="1310"/>
                    </a:lnTo>
                    <a:lnTo>
                      <a:pt x="750" y="1314"/>
                    </a:lnTo>
                    <a:lnTo>
                      <a:pt x="734" y="1322"/>
                    </a:lnTo>
                    <a:lnTo>
                      <a:pt x="734" y="1322"/>
                    </a:lnTo>
                    <a:lnTo>
                      <a:pt x="720" y="1334"/>
                    </a:lnTo>
                    <a:lnTo>
                      <a:pt x="712" y="1346"/>
                    </a:lnTo>
                    <a:lnTo>
                      <a:pt x="704" y="1360"/>
                    </a:lnTo>
                    <a:lnTo>
                      <a:pt x="698" y="1372"/>
                    </a:lnTo>
                    <a:lnTo>
                      <a:pt x="692" y="1384"/>
                    </a:lnTo>
                    <a:lnTo>
                      <a:pt x="684" y="1392"/>
                    </a:lnTo>
                    <a:lnTo>
                      <a:pt x="678" y="1396"/>
                    </a:lnTo>
                    <a:lnTo>
                      <a:pt x="672" y="1400"/>
                    </a:lnTo>
                    <a:lnTo>
                      <a:pt x="666" y="1402"/>
                    </a:lnTo>
                    <a:lnTo>
                      <a:pt x="656" y="1402"/>
                    </a:lnTo>
                    <a:lnTo>
                      <a:pt x="656" y="1402"/>
                    </a:lnTo>
                    <a:lnTo>
                      <a:pt x="610" y="1404"/>
                    </a:lnTo>
                    <a:lnTo>
                      <a:pt x="594" y="1402"/>
                    </a:lnTo>
                    <a:lnTo>
                      <a:pt x="572" y="1394"/>
                    </a:lnTo>
                    <a:lnTo>
                      <a:pt x="572" y="1394"/>
                    </a:lnTo>
                    <a:lnTo>
                      <a:pt x="548" y="1386"/>
                    </a:lnTo>
                    <a:lnTo>
                      <a:pt x="526" y="1382"/>
                    </a:lnTo>
                    <a:lnTo>
                      <a:pt x="506" y="1378"/>
                    </a:lnTo>
                    <a:lnTo>
                      <a:pt x="480" y="1370"/>
                    </a:lnTo>
                    <a:lnTo>
                      <a:pt x="480" y="1370"/>
                    </a:lnTo>
                    <a:lnTo>
                      <a:pt x="466" y="1364"/>
                    </a:lnTo>
                    <a:lnTo>
                      <a:pt x="452" y="1356"/>
                    </a:lnTo>
                    <a:lnTo>
                      <a:pt x="426" y="1340"/>
                    </a:lnTo>
                    <a:lnTo>
                      <a:pt x="414" y="1334"/>
                    </a:lnTo>
                    <a:lnTo>
                      <a:pt x="402" y="1328"/>
                    </a:lnTo>
                    <a:lnTo>
                      <a:pt x="390" y="1326"/>
                    </a:lnTo>
                    <a:lnTo>
                      <a:pt x="378" y="1326"/>
                    </a:lnTo>
                    <a:lnTo>
                      <a:pt x="378" y="1326"/>
                    </a:lnTo>
                    <a:lnTo>
                      <a:pt x="368" y="1328"/>
                    </a:lnTo>
                    <a:lnTo>
                      <a:pt x="360" y="1332"/>
                    </a:lnTo>
                    <a:lnTo>
                      <a:pt x="350" y="1340"/>
                    </a:lnTo>
                    <a:lnTo>
                      <a:pt x="344" y="1344"/>
                    </a:lnTo>
                    <a:lnTo>
                      <a:pt x="338" y="1348"/>
                    </a:lnTo>
                    <a:lnTo>
                      <a:pt x="330" y="1350"/>
                    </a:lnTo>
                    <a:lnTo>
                      <a:pt x="318" y="1352"/>
                    </a:lnTo>
                    <a:lnTo>
                      <a:pt x="318" y="1352"/>
                    </a:lnTo>
                    <a:lnTo>
                      <a:pt x="306" y="1352"/>
                    </a:lnTo>
                    <a:lnTo>
                      <a:pt x="292" y="1350"/>
                    </a:lnTo>
                    <a:lnTo>
                      <a:pt x="270" y="1344"/>
                    </a:lnTo>
                    <a:lnTo>
                      <a:pt x="252" y="1340"/>
                    </a:lnTo>
                    <a:lnTo>
                      <a:pt x="244" y="1340"/>
                    </a:lnTo>
                    <a:lnTo>
                      <a:pt x="240" y="1344"/>
                    </a:lnTo>
                    <a:lnTo>
                      <a:pt x="240" y="1344"/>
                    </a:lnTo>
                    <a:lnTo>
                      <a:pt x="236" y="1354"/>
                    </a:lnTo>
                    <a:lnTo>
                      <a:pt x="230" y="1366"/>
                    </a:lnTo>
                    <a:lnTo>
                      <a:pt x="224" y="1376"/>
                    </a:lnTo>
                    <a:lnTo>
                      <a:pt x="220" y="1380"/>
                    </a:lnTo>
                    <a:lnTo>
                      <a:pt x="216" y="1380"/>
                    </a:lnTo>
                    <a:lnTo>
                      <a:pt x="216" y="1380"/>
                    </a:lnTo>
                    <a:lnTo>
                      <a:pt x="204" y="1380"/>
                    </a:lnTo>
                    <a:lnTo>
                      <a:pt x="194" y="1378"/>
                    </a:lnTo>
                    <a:lnTo>
                      <a:pt x="182" y="1370"/>
                    </a:lnTo>
                    <a:lnTo>
                      <a:pt x="164" y="1356"/>
                    </a:lnTo>
                    <a:lnTo>
                      <a:pt x="164" y="1356"/>
                    </a:lnTo>
                    <a:lnTo>
                      <a:pt x="148" y="1340"/>
                    </a:lnTo>
                    <a:lnTo>
                      <a:pt x="140" y="1328"/>
                    </a:lnTo>
                    <a:lnTo>
                      <a:pt x="134" y="1316"/>
                    </a:lnTo>
                    <a:lnTo>
                      <a:pt x="128" y="1294"/>
                    </a:lnTo>
                    <a:lnTo>
                      <a:pt x="128" y="1294"/>
                    </a:lnTo>
                    <a:lnTo>
                      <a:pt x="116" y="1248"/>
                    </a:lnTo>
                    <a:lnTo>
                      <a:pt x="112" y="1230"/>
                    </a:lnTo>
                    <a:lnTo>
                      <a:pt x="112" y="1218"/>
                    </a:lnTo>
                    <a:lnTo>
                      <a:pt x="112" y="1218"/>
                    </a:lnTo>
                    <a:lnTo>
                      <a:pt x="112" y="1212"/>
                    </a:lnTo>
                    <a:lnTo>
                      <a:pt x="114" y="1208"/>
                    </a:lnTo>
                    <a:lnTo>
                      <a:pt x="114" y="1198"/>
                    </a:lnTo>
                    <a:lnTo>
                      <a:pt x="106" y="1174"/>
                    </a:lnTo>
                    <a:lnTo>
                      <a:pt x="106" y="1174"/>
                    </a:lnTo>
                    <a:lnTo>
                      <a:pt x="96" y="1146"/>
                    </a:lnTo>
                    <a:lnTo>
                      <a:pt x="86" y="1124"/>
                    </a:lnTo>
                    <a:lnTo>
                      <a:pt x="82" y="1118"/>
                    </a:lnTo>
                    <a:lnTo>
                      <a:pt x="76" y="1112"/>
                    </a:lnTo>
                    <a:lnTo>
                      <a:pt x="68" y="1108"/>
                    </a:lnTo>
                    <a:lnTo>
                      <a:pt x="58" y="1106"/>
                    </a:lnTo>
                    <a:lnTo>
                      <a:pt x="58" y="1106"/>
                    </a:lnTo>
                    <a:lnTo>
                      <a:pt x="48" y="1106"/>
                    </a:lnTo>
                    <a:lnTo>
                      <a:pt x="38" y="1108"/>
                    </a:lnTo>
                    <a:lnTo>
                      <a:pt x="22" y="1110"/>
                    </a:lnTo>
                    <a:lnTo>
                      <a:pt x="16" y="1110"/>
                    </a:lnTo>
                    <a:lnTo>
                      <a:pt x="12" y="1108"/>
                    </a:lnTo>
                    <a:lnTo>
                      <a:pt x="8" y="1104"/>
                    </a:lnTo>
                    <a:lnTo>
                      <a:pt x="8" y="1096"/>
                    </a:lnTo>
                    <a:lnTo>
                      <a:pt x="8" y="1096"/>
                    </a:lnTo>
                    <a:lnTo>
                      <a:pt x="6" y="1076"/>
                    </a:lnTo>
                    <a:lnTo>
                      <a:pt x="2" y="1054"/>
                    </a:lnTo>
                    <a:lnTo>
                      <a:pt x="0" y="1032"/>
                    </a:lnTo>
                    <a:lnTo>
                      <a:pt x="0" y="1024"/>
                    </a:lnTo>
                    <a:lnTo>
                      <a:pt x="2" y="1018"/>
                    </a:lnTo>
                    <a:lnTo>
                      <a:pt x="2" y="1018"/>
                    </a:lnTo>
                    <a:lnTo>
                      <a:pt x="10" y="1004"/>
                    </a:lnTo>
                    <a:lnTo>
                      <a:pt x="20" y="986"/>
                    </a:lnTo>
                    <a:lnTo>
                      <a:pt x="26" y="978"/>
                    </a:lnTo>
                    <a:lnTo>
                      <a:pt x="34" y="972"/>
                    </a:lnTo>
                    <a:lnTo>
                      <a:pt x="44" y="968"/>
                    </a:lnTo>
                    <a:lnTo>
                      <a:pt x="54" y="968"/>
                    </a:lnTo>
                    <a:lnTo>
                      <a:pt x="54" y="968"/>
                    </a:lnTo>
                    <a:lnTo>
                      <a:pt x="64" y="970"/>
                    </a:lnTo>
                    <a:lnTo>
                      <a:pt x="74" y="976"/>
                    </a:lnTo>
                    <a:lnTo>
                      <a:pt x="86" y="988"/>
                    </a:lnTo>
                    <a:lnTo>
                      <a:pt x="90" y="990"/>
                    </a:lnTo>
                    <a:lnTo>
                      <a:pt x="90" y="990"/>
                    </a:lnTo>
                    <a:lnTo>
                      <a:pt x="92" y="988"/>
                    </a:lnTo>
                    <a:lnTo>
                      <a:pt x="92" y="980"/>
                    </a:lnTo>
                    <a:lnTo>
                      <a:pt x="90" y="964"/>
                    </a:lnTo>
                    <a:lnTo>
                      <a:pt x="90" y="964"/>
                    </a:lnTo>
                    <a:lnTo>
                      <a:pt x="86" y="944"/>
                    </a:lnTo>
                    <a:lnTo>
                      <a:pt x="80" y="928"/>
                    </a:lnTo>
                    <a:lnTo>
                      <a:pt x="68" y="904"/>
                    </a:lnTo>
                    <a:lnTo>
                      <a:pt x="60" y="888"/>
                    </a:lnTo>
                    <a:lnTo>
                      <a:pt x="60" y="880"/>
                    </a:lnTo>
                    <a:lnTo>
                      <a:pt x="60" y="874"/>
                    </a:lnTo>
                    <a:lnTo>
                      <a:pt x="60" y="874"/>
                    </a:lnTo>
                    <a:lnTo>
                      <a:pt x="64" y="866"/>
                    </a:lnTo>
                    <a:lnTo>
                      <a:pt x="70" y="860"/>
                    </a:lnTo>
                    <a:lnTo>
                      <a:pt x="82" y="848"/>
                    </a:lnTo>
                    <a:lnTo>
                      <a:pt x="94" y="840"/>
                    </a:lnTo>
                    <a:lnTo>
                      <a:pt x="102" y="834"/>
                    </a:lnTo>
                    <a:lnTo>
                      <a:pt x="102" y="834"/>
                    </a:lnTo>
                    <a:lnTo>
                      <a:pt x="104" y="830"/>
                    </a:lnTo>
                    <a:lnTo>
                      <a:pt x="106" y="822"/>
                    </a:lnTo>
                    <a:lnTo>
                      <a:pt x="104" y="796"/>
                    </a:lnTo>
                    <a:lnTo>
                      <a:pt x="98" y="766"/>
                    </a:lnTo>
                    <a:lnTo>
                      <a:pt x="94" y="754"/>
                    </a:lnTo>
                    <a:lnTo>
                      <a:pt x="90" y="746"/>
                    </a:lnTo>
                    <a:lnTo>
                      <a:pt x="90" y="746"/>
                    </a:lnTo>
                    <a:lnTo>
                      <a:pt x="82" y="728"/>
                    </a:lnTo>
                    <a:lnTo>
                      <a:pt x="72" y="704"/>
                    </a:lnTo>
                    <a:lnTo>
                      <a:pt x="70" y="694"/>
                    </a:lnTo>
                    <a:lnTo>
                      <a:pt x="70" y="686"/>
                    </a:lnTo>
                    <a:lnTo>
                      <a:pt x="70" y="684"/>
                    </a:lnTo>
                    <a:lnTo>
                      <a:pt x="72" y="682"/>
                    </a:lnTo>
                    <a:lnTo>
                      <a:pt x="74" y="682"/>
                    </a:lnTo>
                    <a:lnTo>
                      <a:pt x="78" y="684"/>
                    </a:lnTo>
                    <a:lnTo>
                      <a:pt x="78" y="684"/>
                    </a:lnTo>
                    <a:lnTo>
                      <a:pt x="94" y="692"/>
                    </a:lnTo>
                    <a:lnTo>
                      <a:pt x="102" y="696"/>
                    </a:lnTo>
                    <a:lnTo>
                      <a:pt x="108" y="698"/>
                    </a:lnTo>
                    <a:lnTo>
                      <a:pt x="116" y="698"/>
                    </a:lnTo>
                    <a:lnTo>
                      <a:pt x="122" y="694"/>
                    </a:lnTo>
                    <a:lnTo>
                      <a:pt x="130" y="686"/>
                    </a:lnTo>
                    <a:lnTo>
                      <a:pt x="136" y="672"/>
                    </a:lnTo>
                    <a:lnTo>
                      <a:pt x="136" y="672"/>
                    </a:lnTo>
                    <a:lnTo>
                      <a:pt x="146" y="644"/>
                    </a:lnTo>
                    <a:lnTo>
                      <a:pt x="150" y="628"/>
                    </a:lnTo>
                    <a:lnTo>
                      <a:pt x="154" y="618"/>
                    </a:lnTo>
                    <a:lnTo>
                      <a:pt x="158" y="616"/>
                    </a:lnTo>
                    <a:lnTo>
                      <a:pt x="162" y="612"/>
                    </a:lnTo>
                    <a:lnTo>
                      <a:pt x="162" y="612"/>
                    </a:lnTo>
                    <a:lnTo>
                      <a:pt x="174" y="606"/>
                    </a:lnTo>
                    <a:lnTo>
                      <a:pt x="184" y="598"/>
                    </a:lnTo>
                    <a:lnTo>
                      <a:pt x="192" y="586"/>
                    </a:lnTo>
                    <a:lnTo>
                      <a:pt x="194" y="578"/>
                    </a:lnTo>
                    <a:lnTo>
                      <a:pt x="194" y="570"/>
                    </a:lnTo>
                    <a:lnTo>
                      <a:pt x="194" y="570"/>
                    </a:lnTo>
                    <a:lnTo>
                      <a:pt x="194" y="564"/>
                    </a:lnTo>
                    <a:lnTo>
                      <a:pt x="192" y="556"/>
                    </a:lnTo>
                    <a:lnTo>
                      <a:pt x="186" y="542"/>
                    </a:lnTo>
                    <a:lnTo>
                      <a:pt x="184" y="534"/>
                    </a:lnTo>
                    <a:lnTo>
                      <a:pt x="186" y="526"/>
                    </a:lnTo>
                    <a:lnTo>
                      <a:pt x="190" y="516"/>
                    </a:lnTo>
                    <a:lnTo>
                      <a:pt x="198" y="506"/>
                    </a:lnTo>
                    <a:lnTo>
                      <a:pt x="198" y="506"/>
                    </a:lnTo>
                    <a:lnTo>
                      <a:pt x="222" y="486"/>
                    </a:lnTo>
                    <a:lnTo>
                      <a:pt x="246" y="468"/>
                    </a:lnTo>
                    <a:lnTo>
                      <a:pt x="268" y="454"/>
                    </a:lnTo>
                    <a:lnTo>
                      <a:pt x="278" y="444"/>
                    </a:lnTo>
                    <a:lnTo>
                      <a:pt x="278" y="444"/>
                    </a:lnTo>
                    <a:lnTo>
                      <a:pt x="280" y="434"/>
                    </a:lnTo>
                    <a:lnTo>
                      <a:pt x="280" y="418"/>
                    </a:lnTo>
                    <a:lnTo>
                      <a:pt x="274" y="398"/>
                    </a:lnTo>
                    <a:lnTo>
                      <a:pt x="266" y="376"/>
                    </a:lnTo>
                    <a:lnTo>
                      <a:pt x="266" y="376"/>
                    </a:lnTo>
                    <a:lnTo>
                      <a:pt x="254" y="352"/>
                    </a:lnTo>
                    <a:lnTo>
                      <a:pt x="238" y="328"/>
                    </a:lnTo>
                    <a:lnTo>
                      <a:pt x="230" y="318"/>
                    </a:lnTo>
                    <a:lnTo>
                      <a:pt x="222" y="310"/>
                    </a:lnTo>
                    <a:lnTo>
                      <a:pt x="212" y="304"/>
                    </a:lnTo>
                    <a:lnTo>
                      <a:pt x="202" y="302"/>
                    </a:lnTo>
                    <a:lnTo>
                      <a:pt x="202" y="302"/>
                    </a:lnTo>
                    <a:lnTo>
                      <a:pt x="190" y="304"/>
                    </a:lnTo>
                    <a:lnTo>
                      <a:pt x="178" y="306"/>
                    </a:lnTo>
                    <a:lnTo>
                      <a:pt x="154" y="314"/>
                    </a:lnTo>
                    <a:lnTo>
                      <a:pt x="142" y="316"/>
                    </a:lnTo>
                    <a:lnTo>
                      <a:pt x="132" y="314"/>
                    </a:lnTo>
                    <a:lnTo>
                      <a:pt x="128" y="310"/>
                    </a:lnTo>
                    <a:lnTo>
                      <a:pt x="122" y="306"/>
                    </a:lnTo>
                    <a:lnTo>
                      <a:pt x="118" y="300"/>
                    </a:lnTo>
                    <a:lnTo>
                      <a:pt x="114" y="292"/>
                    </a:lnTo>
                    <a:lnTo>
                      <a:pt x="114" y="292"/>
                    </a:lnTo>
                    <a:lnTo>
                      <a:pt x="110" y="276"/>
                    </a:lnTo>
                    <a:lnTo>
                      <a:pt x="106" y="260"/>
                    </a:lnTo>
                    <a:lnTo>
                      <a:pt x="106" y="238"/>
                    </a:lnTo>
                    <a:lnTo>
                      <a:pt x="106" y="230"/>
                    </a:lnTo>
                    <a:lnTo>
                      <a:pt x="102" y="224"/>
                    </a:lnTo>
                    <a:lnTo>
                      <a:pt x="96" y="222"/>
                    </a:lnTo>
                    <a:lnTo>
                      <a:pt x="86" y="222"/>
                    </a:lnTo>
                    <a:lnTo>
                      <a:pt x="86" y="222"/>
                    </a:lnTo>
                    <a:lnTo>
                      <a:pt x="40" y="234"/>
                    </a:lnTo>
                    <a:lnTo>
                      <a:pt x="18" y="240"/>
                    </a:lnTo>
                    <a:lnTo>
                      <a:pt x="50" y="174"/>
                    </a:lnTo>
                    <a:lnTo>
                      <a:pt x="50" y="174"/>
                    </a:lnTo>
                    <a:lnTo>
                      <a:pt x="38" y="138"/>
                    </a:lnTo>
                    <a:lnTo>
                      <a:pt x="24" y="92"/>
                    </a:lnTo>
                    <a:lnTo>
                      <a:pt x="24" y="92"/>
                    </a:lnTo>
                    <a:lnTo>
                      <a:pt x="18" y="80"/>
                    </a:lnTo>
                    <a:lnTo>
                      <a:pt x="14" y="66"/>
                    </a:lnTo>
                    <a:lnTo>
                      <a:pt x="14" y="58"/>
                    </a:lnTo>
                    <a:lnTo>
                      <a:pt x="16" y="50"/>
                    </a:lnTo>
                    <a:lnTo>
                      <a:pt x="18" y="42"/>
                    </a:lnTo>
                    <a:lnTo>
                      <a:pt x="26" y="34"/>
                    </a:lnTo>
                    <a:lnTo>
                      <a:pt x="26" y="34"/>
                    </a:lnTo>
                    <a:lnTo>
                      <a:pt x="34" y="26"/>
                    </a:lnTo>
                    <a:lnTo>
                      <a:pt x="44" y="20"/>
                    </a:lnTo>
                    <a:lnTo>
                      <a:pt x="66" y="10"/>
                    </a:lnTo>
                    <a:lnTo>
                      <a:pt x="76" y="6"/>
                    </a:lnTo>
                    <a:lnTo>
                      <a:pt x="84" y="6"/>
                    </a:lnTo>
                    <a:lnTo>
                      <a:pt x="92" y="6"/>
                    </a:lnTo>
                    <a:lnTo>
                      <a:pt x="98" y="8"/>
                    </a:lnTo>
                    <a:lnTo>
                      <a:pt x="98" y="8"/>
                    </a:lnTo>
                    <a:lnTo>
                      <a:pt x="110" y="18"/>
                    </a:lnTo>
                    <a:lnTo>
                      <a:pt x="110" y="18"/>
                    </a:lnTo>
                    <a:lnTo>
                      <a:pt x="114" y="20"/>
                    </a:lnTo>
                    <a:lnTo>
                      <a:pt x="126" y="20"/>
                    </a:lnTo>
                    <a:lnTo>
                      <a:pt x="134" y="20"/>
                    </a:lnTo>
                    <a:lnTo>
                      <a:pt x="140" y="18"/>
                    </a:lnTo>
                    <a:lnTo>
                      <a:pt x="148" y="16"/>
                    </a:lnTo>
                    <a:lnTo>
                      <a:pt x="152" y="10"/>
                    </a:lnTo>
                    <a:lnTo>
                      <a:pt x="152" y="10"/>
                    </a:lnTo>
                    <a:lnTo>
                      <a:pt x="160" y="6"/>
                    </a:lnTo>
                    <a:lnTo>
                      <a:pt x="170" y="2"/>
                    </a:lnTo>
                    <a:lnTo>
                      <a:pt x="182" y="0"/>
                    </a:lnTo>
                    <a:lnTo>
                      <a:pt x="194" y="0"/>
                    </a:lnTo>
                    <a:lnTo>
                      <a:pt x="208" y="0"/>
                    </a:lnTo>
                    <a:lnTo>
                      <a:pt x="220" y="2"/>
                    </a:lnTo>
                    <a:lnTo>
                      <a:pt x="228" y="6"/>
                    </a:lnTo>
                    <a:lnTo>
                      <a:pt x="234" y="10"/>
                    </a:lnTo>
                    <a:lnTo>
                      <a:pt x="234" y="10"/>
                    </a:lnTo>
                    <a:lnTo>
                      <a:pt x="234" y="14"/>
                    </a:lnTo>
                    <a:lnTo>
                      <a:pt x="234" y="20"/>
                    </a:lnTo>
                    <a:lnTo>
                      <a:pt x="232" y="30"/>
                    </a:lnTo>
                    <a:lnTo>
                      <a:pt x="234" y="36"/>
                    </a:lnTo>
                    <a:lnTo>
                      <a:pt x="238" y="42"/>
                    </a:lnTo>
                    <a:lnTo>
                      <a:pt x="246" y="50"/>
                    </a:lnTo>
                    <a:lnTo>
                      <a:pt x="260" y="58"/>
                    </a:lnTo>
                    <a:lnTo>
                      <a:pt x="260" y="58"/>
                    </a:lnTo>
                    <a:lnTo>
                      <a:pt x="332" y="100"/>
                    </a:lnTo>
                    <a:lnTo>
                      <a:pt x="370" y="120"/>
                    </a:lnTo>
                    <a:lnTo>
                      <a:pt x="370" y="120"/>
                    </a:lnTo>
                    <a:lnTo>
                      <a:pt x="408" y="136"/>
                    </a:lnTo>
                    <a:lnTo>
                      <a:pt x="440" y="150"/>
                    </a:lnTo>
                    <a:lnTo>
                      <a:pt x="466" y="164"/>
                    </a:lnTo>
                    <a:lnTo>
                      <a:pt x="466" y="164"/>
                    </a:lnTo>
                    <a:lnTo>
                      <a:pt x="476" y="172"/>
                    </a:lnTo>
                    <a:lnTo>
                      <a:pt x="484" y="182"/>
                    </a:lnTo>
                    <a:lnTo>
                      <a:pt x="500" y="202"/>
                    </a:lnTo>
                    <a:lnTo>
                      <a:pt x="510" y="212"/>
                    </a:lnTo>
                    <a:lnTo>
                      <a:pt x="520" y="220"/>
                    </a:lnTo>
                    <a:lnTo>
                      <a:pt x="534" y="224"/>
                    </a:lnTo>
                    <a:lnTo>
                      <a:pt x="540" y="226"/>
                    </a:lnTo>
                    <a:lnTo>
                      <a:pt x="548" y="226"/>
                    </a:lnTo>
                    <a:lnTo>
                      <a:pt x="548" y="226"/>
                    </a:lnTo>
                    <a:lnTo>
                      <a:pt x="574" y="220"/>
                    </a:lnTo>
                    <a:lnTo>
                      <a:pt x="590" y="216"/>
                    </a:lnTo>
                    <a:lnTo>
                      <a:pt x="598" y="216"/>
                    </a:lnTo>
                    <a:lnTo>
                      <a:pt x="606" y="218"/>
                    </a:lnTo>
                    <a:lnTo>
                      <a:pt x="614" y="222"/>
                    </a:lnTo>
                    <a:lnTo>
                      <a:pt x="624" y="232"/>
                    </a:lnTo>
                    <a:lnTo>
                      <a:pt x="624" y="232"/>
                    </a:lnTo>
                    <a:lnTo>
                      <a:pt x="660" y="266"/>
                    </a:lnTo>
                    <a:lnTo>
                      <a:pt x="674" y="278"/>
                    </a:lnTo>
                    <a:lnTo>
                      <a:pt x="686" y="286"/>
                    </a:lnTo>
                    <a:lnTo>
                      <a:pt x="686" y="286"/>
                    </a:lnTo>
                    <a:lnTo>
                      <a:pt x="716" y="300"/>
                    </a:lnTo>
                    <a:lnTo>
                      <a:pt x="766" y="320"/>
                    </a:lnTo>
                    <a:lnTo>
                      <a:pt x="836" y="346"/>
                    </a:lnTo>
                    <a:lnTo>
                      <a:pt x="836" y="346"/>
                    </a:lnTo>
                    <a:lnTo>
                      <a:pt x="834" y="352"/>
                    </a:lnTo>
                    <a:lnTo>
                      <a:pt x="836" y="358"/>
                    </a:lnTo>
                    <a:lnTo>
                      <a:pt x="840" y="366"/>
                    </a:lnTo>
                    <a:lnTo>
                      <a:pt x="840" y="366"/>
                    </a:lnTo>
                    <a:lnTo>
                      <a:pt x="844" y="370"/>
                    </a:lnTo>
                    <a:lnTo>
                      <a:pt x="850" y="374"/>
                    </a:lnTo>
                    <a:lnTo>
                      <a:pt x="856" y="380"/>
                    </a:lnTo>
                    <a:lnTo>
                      <a:pt x="862" y="388"/>
                    </a:lnTo>
                    <a:lnTo>
                      <a:pt x="862" y="388"/>
                    </a:lnTo>
                    <a:lnTo>
                      <a:pt x="874" y="400"/>
                    </a:lnTo>
                    <a:lnTo>
                      <a:pt x="892" y="414"/>
                    </a:lnTo>
                    <a:lnTo>
                      <a:pt x="924" y="436"/>
                    </a:lnTo>
                    <a:lnTo>
                      <a:pt x="924" y="436"/>
                    </a:lnTo>
                    <a:lnTo>
                      <a:pt x="936" y="446"/>
                    </a:lnTo>
                    <a:lnTo>
                      <a:pt x="950" y="462"/>
                    </a:lnTo>
                    <a:lnTo>
                      <a:pt x="964" y="476"/>
                    </a:lnTo>
                    <a:lnTo>
                      <a:pt x="974" y="484"/>
                    </a:lnTo>
                    <a:lnTo>
                      <a:pt x="974" y="484"/>
                    </a:lnTo>
                    <a:lnTo>
                      <a:pt x="982" y="490"/>
                    </a:lnTo>
                    <a:lnTo>
                      <a:pt x="998" y="498"/>
                    </a:lnTo>
                    <a:lnTo>
                      <a:pt x="1018" y="506"/>
                    </a:lnTo>
                    <a:lnTo>
                      <a:pt x="1048" y="512"/>
                    </a:lnTo>
                    <a:lnTo>
                      <a:pt x="1048" y="512"/>
                    </a:lnTo>
                    <a:lnTo>
                      <a:pt x="1064" y="516"/>
                    </a:lnTo>
                    <a:lnTo>
                      <a:pt x="1078" y="520"/>
                    </a:lnTo>
                    <a:lnTo>
                      <a:pt x="1106" y="534"/>
                    </a:lnTo>
                    <a:lnTo>
                      <a:pt x="1128" y="546"/>
                    </a:lnTo>
                    <a:lnTo>
                      <a:pt x="1140" y="554"/>
                    </a:lnTo>
                    <a:lnTo>
                      <a:pt x="1140" y="554"/>
                    </a:lnTo>
                    <a:lnTo>
                      <a:pt x="1150" y="564"/>
                    </a:lnTo>
                    <a:lnTo>
                      <a:pt x="1168" y="582"/>
                    </a:lnTo>
                    <a:lnTo>
                      <a:pt x="1186" y="600"/>
                    </a:lnTo>
                    <a:lnTo>
                      <a:pt x="1198" y="610"/>
                    </a:lnTo>
                    <a:lnTo>
                      <a:pt x="1198" y="610"/>
                    </a:lnTo>
                    <a:lnTo>
                      <a:pt x="1214" y="618"/>
                    </a:lnTo>
                    <a:lnTo>
                      <a:pt x="1238" y="628"/>
                    </a:lnTo>
                    <a:lnTo>
                      <a:pt x="1286" y="644"/>
                    </a:lnTo>
                    <a:lnTo>
                      <a:pt x="1286" y="644"/>
                    </a:lnTo>
                    <a:lnTo>
                      <a:pt x="1328" y="654"/>
                    </a:lnTo>
                    <a:lnTo>
                      <a:pt x="1354" y="658"/>
                    </a:lnTo>
                    <a:lnTo>
                      <a:pt x="1354" y="658"/>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208" name="Freeform 65">
                <a:extLst>
                  <a:ext uri="{FF2B5EF4-FFF2-40B4-BE49-F238E27FC236}">
                    <a16:creationId xmlns:a16="http://schemas.microsoft.com/office/drawing/2014/main" id="{3ADADA55-63CC-F7E6-1FBD-1E806528A27A}"/>
                  </a:ext>
                </a:extLst>
              </p:cNvPr>
              <p:cNvSpPr>
                <a:spLocks/>
              </p:cNvSpPr>
              <p:nvPr/>
            </p:nvSpPr>
            <p:spPr bwMode="auto">
              <a:xfrm>
                <a:off x="2041665" y="4666589"/>
                <a:ext cx="509617" cy="990662"/>
              </a:xfrm>
              <a:custGeom>
                <a:avLst/>
                <a:gdLst/>
                <a:ahLst/>
                <a:cxnLst>
                  <a:cxn ang="0">
                    <a:pos x="22" y="802"/>
                  </a:cxn>
                  <a:cxn ang="0">
                    <a:pos x="42" y="834"/>
                  </a:cxn>
                  <a:cxn ang="0">
                    <a:pos x="90" y="842"/>
                  </a:cxn>
                  <a:cxn ang="0">
                    <a:pos x="114" y="866"/>
                  </a:cxn>
                  <a:cxn ang="0">
                    <a:pos x="154" y="896"/>
                  </a:cxn>
                  <a:cxn ang="0">
                    <a:pos x="188" y="896"/>
                  </a:cxn>
                  <a:cxn ang="0">
                    <a:pos x="192" y="858"/>
                  </a:cxn>
                  <a:cxn ang="0">
                    <a:pos x="184" y="820"/>
                  </a:cxn>
                  <a:cxn ang="0">
                    <a:pos x="208" y="766"/>
                  </a:cxn>
                  <a:cxn ang="0">
                    <a:pos x="240" y="752"/>
                  </a:cxn>
                  <a:cxn ang="0">
                    <a:pos x="276" y="770"/>
                  </a:cxn>
                  <a:cxn ang="0">
                    <a:pos x="270" y="728"/>
                  </a:cxn>
                  <a:cxn ang="0">
                    <a:pos x="246" y="656"/>
                  </a:cxn>
                  <a:cxn ang="0">
                    <a:pos x="256" y="646"/>
                  </a:cxn>
                  <a:cxn ang="0">
                    <a:pos x="286" y="616"/>
                  </a:cxn>
                  <a:cxn ang="0">
                    <a:pos x="292" y="580"/>
                  </a:cxn>
                  <a:cxn ang="0">
                    <a:pos x="278" y="534"/>
                  </a:cxn>
                  <a:cxn ang="0">
                    <a:pos x="252" y="472"/>
                  </a:cxn>
                  <a:cxn ang="0">
                    <a:pos x="268" y="470"/>
                  </a:cxn>
                  <a:cxn ang="0">
                    <a:pos x="286" y="480"/>
                  </a:cxn>
                  <a:cxn ang="0">
                    <a:pos x="312" y="468"/>
                  </a:cxn>
                  <a:cxn ang="0">
                    <a:pos x="330" y="426"/>
                  </a:cxn>
                  <a:cxn ang="0">
                    <a:pos x="342" y="406"/>
                  </a:cxn>
                  <a:cxn ang="0">
                    <a:pos x="380" y="370"/>
                  </a:cxn>
                  <a:cxn ang="0">
                    <a:pos x="378" y="348"/>
                  </a:cxn>
                  <a:cxn ang="0">
                    <a:pos x="368" y="324"/>
                  </a:cxn>
                  <a:cxn ang="0">
                    <a:pos x="370" y="300"/>
                  </a:cxn>
                  <a:cxn ang="0">
                    <a:pos x="458" y="234"/>
                  </a:cxn>
                  <a:cxn ang="0">
                    <a:pos x="468" y="198"/>
                  </a:cxn>
                  <a:cxn ang="0">
                    <a:pos x="438" y="134"/>
                  </a:cxn>
                  <a:cxn ang="0">
                    <a:pos x="410" y="96"/>
                  </a:cxn>
                  <a:cxn ang="0">
                    <a:pos x="384" y="78"/>
                  </a:cxn>
                  <a:cxn ang="0">
                    <a:pos x="330" y="94"/>
                  </a:cxn>
                  <a:cxn ang="0">
                    <a:pos x="306" y="86"/>
                  </a:cxn>
                  <a:cxn ang="0">
                    <a:pos x="294" y="64"/>
                  </a:cxn>
                  <a:cxn ang="0">
                    <a:pos x="284" y="2"/>
                  </a:cxn>
                  <a:cxn ang="0">
                    <a:pos x="202" y="22"/>
                  </a:cxn>
                  <a:cxn ang="0">
                    <a:pos x="200" y="34"/>
                  </a:cxn>
                  <a:cxn ang="0">
                    <a:pos x="190" y="100"/>
                  </a:cxn>
                  <a:cxn ang="0">
                    <a:pos x="190" y="126"/>
                  </a:cxn>
                  <a:cxn ang="0">
                    <a:pos x="204" y="154"/>
                  </a:cxn>
                  <a:cxn ang="0">
                    <a:pos x="196" y="180"/>
                  </a:cxn>
                  <a:cxn ang="0">
                    <a:pos x="142" y="278"/>
                  </a:cxn>
                  <a:cxn ang="0">
                    <a:pos x="108" y="338"/>
                  </a:cxn>
                  <a:cxn ang="0">
                    <a:pos x="48" y="420"/>
                  </a:cxn>
                  <a:cxn ang="0">
                    <a:pos x="8" y="478"/>
                  </a:cxn>
                  <a:cxn ang="0">
                    <a:pos x="4" y="500"/>
                  </a:cxn>
                  <a:cxn ang="0">
                    <a:pos x="32" y="502"/>
                  </a:cxn>
                  <a:cxn ang="0">
                    <a:pos x="48" y="524"/>
                  </a:cxn>
                  <a:cxn ang="0">
                    <a:pos x="66" y="592"/>
                  </a:cxn>
                  <a:cxn ang="0">
                    <a:pos x="48" y="638"/>
                  </a:cxn>
                  <a:cxn ang="0">
                    <a:pos x="32" y="692"/>
                  </a:cxn>
                  <a:cxn ang="0">
                    <a:pos x="50" y="740"/>
                  </a:cxn>
                  <a:cxn ang="0">
                    <a:pos x="42" y="758"/>
                  </a:cxn>
                  <a:cxn ang="0">
                    <a:pos x="20" y="790"/>
                  </a:cxn>
                </a:cxnLst>
                <a:rect l="0" t="0" r="r" b="b"/>
                <a:pathLst>
                  <a:path w="468" h="900">
                    <a:moveTo>
                      <a:pt x="20" y="790"/>
                    </a:moveTo>
                    <a:lnTo>
                      <a:pt x="20" y="790"/>
                    </a:lnTo>
                    <a:lnTo>
                      <a:pt x="22" y="796"/>
                    </a:lnTo>
                    <a:lnTo>
                      <a:pt x="22" y="802"/>
                    </a:lnTo>
                    <a:lnTo>
                      <a:pt x="26" y="816"/>
                    </a:lnTo>
                    <a:lnTo>
                      <a:pt x="28" y="824"/>
                    </a:lnTo>
                    <a:lnTo>
                      <a:pt x="34" y="830"/>
                    </a:lnTo>
                    <a:lnTo>
                      <a:pt x="42" y="834"/>
                    </a:lnTo>
                    <a:lnTo>
                      <a:pt x="52" y="836"/>
                    </a:lnTo>
                    <a:lnTo>
                      <a:pt x="52" y="836"/>
                    </a:lnTo>
                    <a:lnTo>
                      <a:pt x="76" y="838"/>
                    </a:lnTo>
                    <a:lnTo>
                      <a:pt x="90" y="842"/>
                    </a:lnTo>
                    <a:lnTo>
                      <a:pt x="96" y="846"/>
                    </a:lnTo>
                    <a:lnTo>
                      <a:pt x="102" y="850"/>
                    </a:lnTo>
                    <a:lnTo>
                      <a:pt x="114" y="866"/>
                    </a:lnTo>
                    <a:lnTo>
                      <a:pt x="114" y="866"/>
                    </a:lnTo>
                    <a:lnTo>
                      <a:pt x="122" y="874"/>
                    </a:lnTo>
                    <a:lnTo>
                      <a:pt x="132" y="882"/>
                    </a:lnTo>
                    <a:lnTo>
                      <a:pt x="142" y="890"/>
                    </a:lnTo>
                    <a:lnTo>
                      <a:pt x="154" y="896"/>
                    </a:lnTo>
                    <a:lnTo>
                      <a:pt x="166" y="900"/>
                    </a:lnTo>
                    <a:lnTo>
                      <a:pt x="176" y="900"/>
                    </a:lnTo>
                    <a:lnTo>
                      <a:pt x="184" y="900"/>
                    </a:lnTo>
                    <a:lnTo>
                      <a:pt x="188" y="896"/>
                    </a:lnTo>
                    <a:lnTo>
                      <a:pt x="188" y="896"/>
                    </a:lnTo>
                    <a:lnTo>
                      <a:pt x="192" y="888"/>
                    </a:lnTo>
                    <a:lnTo>
                      <a:pt x="192" y="878"/>
                    </a:lnTo>
                    <a:lnTo>
                      <a:pt x="192" y="858"/>
                    </a:lnTo>
                    <a:lnTo>
                      <a:pt x="188" y="838"/>
                    </a:lnTo>
                    <a:lnTo>
                      <a:pt x="184" y="824"/>
                    </a:lnTo>
                    <a:lnTo>
                      <a:pt x="184" y="824"/>
                    </a:lnTo>
                    <a:lnTo>
                      <a:pt x="184" y="820"/>
                    </a:lnTo>
                    <a:lnTo>
                      <a:pt x="184" y="812"/>
                    </a:lnTo>
                    <a:lnTo>
                      <a:pt x="192" y="794"/>
                    </a:lnTo>
                    <a:lnTo>
                      <a:pt x="200" y="776"/>
                    </a:lnTo>
                    <a:lnTo>
                      <a:pt x="208" y="766"/>
                    </a:lnTo>
                    <a:lnTo>
                      <a:pt x="208" y="766"/>
                    </a:lnTo>
                    <a:lnTo>
                      <a:pt x="216" y="760"/>
                    </a:lnTo>
                    <a:lnTo>
                      <a:pt x="228" y="754"/>
                    </a:lnTo>
                    <a:lnTo>
                      <a:pt x="240" y="752"/>
                    </a:lnTo>
                    <a:lnTo>
                      <a:pt x="246" y="754"/>
                    </a:lnTo>
                    <a:lnTo>
                      <a:pt x="252" y="756"/>
                    </a:lnTo>
                    <a:lnTo>
                      <a:pt x="252" y="756"/>
                    </a:lnTo>
                    <a:lnTo>
                      <a:pt x="276" y="770"/>
                    </a:lnTo>
                    <a:lnTo>
                      <a:pt x="276" y="770"/>
                    </a:lnTo>
                    <a:lnTo>
                      <a:pt x="272" y="736"/>
                    </a:lnTo>
                    <a:lnTo>
                      <a:pt x="272" y="736"/>
                    </a:lnTo>
                    <a:lnTo>
                      <a:pt x="270" y="728"/>
                    </a:lnTo>
                    <a:lnTo>
                      <a:pt x="266" y="714"/>
                    </a:lnTo>
                    <a:lnTo>
                      <a:pt x="256" y="688"/>
                    </a:lnTo>
                    <a:lnTo>
                      <a:pt x="246" y="664"/>
                    </a:lnTo>
                    <a:lnTo>
                      <a:pt x="246" y="656"/>
                    </a:lnTo>
                    <a:lnTo>
                      <a:pt x="246" y="652"/>
                    </a:lnTo>
                    <a:lnTo>
                      <a:pt x="246" y="652"/>
                    </a:lnTo>
                    <a:lnTo>
                      <a:pt x="250" y="650"/>
                    </a:lnTo>
                    <a:lnTo>
                      <a:pt x="256" y="646"/>
                    </a:lnTo>
                    <a:lnTo>
                      <a:pt x="266" y="634"/>
                    </a:lnTo>
                    <a:lnTo>
                      <a:pt x="266" y="634"/>
                    </a:lnTo>
                    <a:lnTo>
                      <a:pt x="286" y="616"/>
                    </a:lnTo>
                    <a:lnTo>
                      <a:pt x="286" y="616"/>
                    </a:lnTo>
                    <a:lnTo>
                      <a:pt x="290" y="604"/>
                    </a:lnTo>
                    <a:lnTo>
                      <a:pt x="292" y="592"/>
                    </a:lnTo>
                    <a:lnTo>
                      <a:pt x="292" y="580"/>
                    </a:lnTo>
                    <a:lnTo>
                      <a:pt x="292" y="580"/>
                    </a:lnTo>
                    <a:lnTo>
                      <a:pt x="290" y="570"/>
                    </a:lnTo>
                    <a:lnTo>
                      <a:pt x="286" y="556"/>
                    </a:lnTo>
                    <a:lnTo>
                      <a:pt x="278" y="534"/>
                    </a:lnTo>
                    <a:lnTo>
                      <a:pt x="278" y="534"/>
                    </a:lnTo>
                    <a:lnTo>
                      <a:pt x="262" y="504"/>
                    </a:lnTo>
                    <a:lnTo>
                      <a:pt x="254" y="484"/>
                    </a:lnTo>
                    <a:lnTo>
                      <a:pt x="252" y="478"/>
                    </a:lnTo>
                    <a:lnTo>
                      <a:pt x="252" y="472"/>
                    </a:lnTo>
                    <a:lnTo>
                      <a:pt x="252" y="472"/>
                    </a:lnTo>
                    <a:lnTo>
                      <a:pt x="256" y="468"/>
                    </a:lnTo>
                    <a:lnTo>
                      <a:pt x="262" y="468"/>
                    </a:lnTo>
                    <a:lnTo>
                      <a:pt x="268" y="470"/>
                    </a:lnTo>
                    <a:lnTo>
                      <a:pt x="272" y="472"/>
                    </a:lnTo>
                    <a:lnTo>
                      <a:pt x="272" y="472"/>
                    </a:lnTo>
                    <a:lnTo>
                      <a:pt x="280" y="476"/>
                    </a:lnTo>
                    <a:lnTo>
                      <a:pt x="286" y="480"/>
                    </a:lnTo>
                    <a:lnTo>
                      <a:pt x="292" y="482"/>
                    </a:lnTo>
                    <a:lnTo>
                      <a:pt x="298" y="482"/>
                    </a:lnTo>
                    <a:lnTo>
                      <a:pt x="306" y="478"/>
                    </a:lnTo>
                    <a:lnTo>
                      <a:pt x="312" y="468"/>
                    </a:lnTo>
                    <a:lnTo>
                      <a:pt x="320" y="454"/>
                    </a:lnTo>
                    <a:lnTo>
                      <a:pt x="320" y="454"/>
                    </a:lnTo>
                    <a:lnTo>
                      <a:pt x="326" y="436"/>
                    </a:lnTo>
                    <a:lnTo>
                      <a:pt x="330" y="426"/>
                    </a:lnTo>
                    <a:lnTo>
                      <a:pt x="334" y="420"/>
                    </a:lnTo>
                    <a:lnTo>
                      <a:pt x="340" y="410"/>
                    </a:lnTo>
                    <a:lnTo>
                      <a:pt x="340" y="410"/>
                    </a:lnTo>
                    <a:lnTo>
                      <a:pt x="342" y="406"/>
                    </a:lnTo>
                    <a:lnTo>
                      <a:pt x="346" y="400"/>
                    </a:lnTo>
                    <a:lnTo>
                      <a:pt x="358" y="390"/>
                    </a:lnTo>
                    <a:lnTo>
                      <a:pt x="370" y="380"/>
                    </a:lnTo>
                    <a:lnTo>
                      <a:pt x="380" y="370"/>
                    </a:lnTo>
                    <a:lnTo>
                      <a:pt x="380" y="370"/>
                    </a:lnTo>
                    <a:lnTo>
                      <a:pt x="380" y="366"/>
                    </a:lnTo>
                    <a:lnTo>
                      <a:pt x="382" y="360"/>
                    </a:lnTo>
                    <a:lnTo>
                      <a:pt x="378" y="348"/>
                    </a:lnTo>
                    <a:lnTo>
                      <a:pt x="374" y="336"/>
                    </a:lnTo>
                    <a:lnTo>
                      <a:pt x="370" y="330"/>
                    </a:lnTo>
                    <a:lnTo>
                      <a:pt x="370" y="330"/>
                    </a:lnTo>
                    <a:lnTo>
                      <a:pt x="368" y="324"/>
                    </a:lnTo>
                    <a:lnTo>
                      <a:pt x="366" y="316"/>
                    </a:lnTo>
                    <a:lnTo>
                      <a:pt x="366" y="308"/>
                    </a:lnTo>
                    <a:lnTo>
                      <a:pt x="368" y="304"/>
                    </a:lnTo>
                    <a:lnTo>
                      <a:pt x="370" y="300"/>
                    </a:lnTo>
                    <a:lnTo>
                      <a:pt x="370" y="300"/>
                    </a:lnTo>
                    <a:lnTo>
                      <a:pt x="418" y="264"/>
                    </a:lnTo>
                    <a:lnTo>
                      <a:pt x="458" y="234"/>
                    </a:lnTo>
                    <a:lnTo>
                      <a:pt x="458" y="234"/>
                    </a:lnTo>
                    <a:lnTo>
                      <a:pt x="460" y="228"/>
                    </a:lnTo>
                    <a:lnTo>
                      <a:pt x="466" y="216"/>
                    </a:lnTo>
                    <a:lnTo>
                      <a:pt x="468" y="208"/>
                    </a:lnTo>
                    <a:lnTo>
                      <a:pt x="468" y="198"/>
                    </a:lnTo>
                    <a:lnTo>
                      <a:pt x="466" y="186"/>
                    </a:lnTo>
                    <a:lnTo>
                      <a:pt x="462" y="172"/>
                    </a:lnTo>
                    <a:lnTo>
                      <a:pt x="462" y="172"/>
                    </a:lnTo>
                    <a:lnTo>
                      <a:pt x="438" y="134"/>
                    </a:lnTo>
                    <a:lnTo>
                      <a:pt x="426" y="112"/>
                    </a:lnTo>
                    <a:lnTo>
                      <a:pt x="416" y="102"/>
                    </a:lnTo>
                    <a:lnTo>
                      <a:pt x="416" y="102"/>
                    </a:lnTo>
                    <a:lnTo>
                      <a:pt x="410" y="96"/>
                    </a:lnTo>
                    <a:lnTo>
                      <a:pt x="402" y="86"/>
                    </a:lnTo>
                    <a:lnTo>
                      <a:pt x="398" y="80"/>
                    </a:lnTo>
                    <a:lnTo>
                      <a:pt x="392" y="78"/>
                    </a:lnTo>
                    <a:lnTo>
                      <a:pt x="384" y="78"/>
                    </a:lnTo>
                    <a:lnTo>
                      <a:pt x="374" y="78"/>
                    </a:lnTo>
                    <a:lnTo>
                      <a:pt x="374" y="78"/>
                    </a:lnTo>
                    <a:lnTo>
                      <a:pt x="342" y="92"/>
                    </a:lnTo>
                    <a:lnTo>
                      <a:pt x="330" y="94"/>
                    </a:lnTo>
                    <a:lnTo>
                      <a:pt x="324" y="96"/>
                    </a:lnTo>
                    <a:lnTo>
                      <a:pt x="324" y="96"/>
                    </a:lnTo>
                    <a:lnTo>
                      <a:pt x="316" y="92"/>
                    </a:lnTo>
                    <a:lnTo>
                      <a:pt x="306" y="86"/>
                    </a:lnTo>
                    <a:lnTo>
                      <a:pt x="298" y="74"/>
                    </a:lnTo>
                    <a:lnTo>
                      <a:pt x="296" y="70"/>
                    </a:lnTo>
                    <a:lnTo>
                      <a:pt x="294" y="64"/>
                    </a:lnTo>
                    <a:lnTo>
                      <a:pt x="294" y="64"/>
                    </a:lnTo>
                    <a:lnTo>
                      <a:pt x="290" y="28"/>
                    </a:lnTo>
                    <a:lnTo>
                      <a:pt x="290" y="2"/>
                    </a:lnTo>
                    <a:lnTo>
                      <a:pt x="290" y="2"/>
                    </a:lnTo>
                    <a:lnTo>
                      <a:pt x="284" y="2"/>
                    </a:lnTo>
                    <a:lnTo>
                      <a:pt x="274" y="0"/>
                    </a:lnTo>
                    <a:lnTo>
                      <a:pt x="274" y="0"/>
                    </a:lnTo>
                    <a:lnTo>
                      <a:pt x="236" y="12"/>
                    </a:lnTo>
                    <a:lnTo>
                      <a:pt x="202" y="22"/>
                    </a:lnTo>
                    <a:lnTo>
                      <a:pt x="202" y="22"/>
                    </a:lnTo>
                    <a:lnTo>
                      <a:pt x="202" y="22"/>
                    </a:lnTo>
                    <a:lnTo>
                      <a:pt x="202" y="24"/>
                    </a:lnTo>
                    <a:lnTo>
                      <a:pt x="200" y="34"/>
                    </a:lnTo>
                    <a:lnTo>
                      <a:pt x="198" y="56"/>
                    </a:lnTo>
                    <a:lnTo>
                      <a:pt x="198" y="56"/>
                    </a:lnTo>
                    <a:lnTo>
                      <a:pt x="194" y="82"/>
                    </a:lnTo>
                    <a:lnTo>
                      <a:pt x="190" y="100"/>
                    </a:lnTo>
                    <a:lnTo>
                      <a:pt x="188" y="112"/>
                    </a:lnTo>
                    <a:lnTo>
                      <a:pt x="188" y="120"/>
                    </a:lnTo>
                    <a:lnTo>
                      <a:pt x="190" y="126"/>
                    </a:lnTo>
                    <a:lnTo>
                      <a:pt x="190" y="126"/>
                    </a:lnTo>
                    <a:lnTo>
                      <a:pt x="192" y="134"/>
                    </a:lnTo>
                    <a:lnTo>
                      <a:pt x="196" y="140"/>
                    </a:lnTo>
                    <a:lnTo>
                      <a:pt x="202" y="148"/>
                    </a:lnTo>
                    <a:lnTo>
                      <a:pt x="204" y="154"/>
                    </a:lnTo>
                    <a:lnTo>
                      <a:pt x="204" y="160"/>
                    </a:lnTo>
                    <a:lnTo>
                      <a:pt x="202" y="170"/>
                    </a:lnTo>
                    <a:lnTo>
                      <a:pt x="196" y="180"/>
                    </a:lnTo>
                    <a:lnTo>
                      <a:pt x="196" y="180"/>
                    </a:lnTo>
                    <a:lnTo>
                      <a:pt x="182" y="206"/>
                    </a:lnTo>
                    <a:lnTo>
                      <a:pt x="166" y="232"/>
                    </a:lnTo>
                    <a:lnTo>
                      <a:pt x="152" y="256"/>
                    </a:lnTo>
                    <a:lnTo>
                      <a:pt x="142" y="278"/>
                    </a:lnTo>
                    <a:lnTo>
                      <a:pt x="142" y="278"/>
                    </a:lnTo>
                    <a:lnTo>
                      <a:pt x="132" y="298"/>
                    </a:lnTo>
                    <a:lnTo>
                      <a:pt x="122" y="318"/>
                    </a:lnTo>
                    <a:lnTo>
                      <a:pt x="108" y="338"/>
                    </a:lnTo>
                    <a:lnTo>
                      <a:pt x="92" y="360"/>
                    </a:lnTo>
                    <a:lnTo>
                      <a:pt x="92" y="360"/>
                    </a:lnTo>
                    <a:lnTo>
                      <a:pt x="62" y="402"/>
                    </a:lnTo>
                    <a:lnTo>
                      <a:pt x="48" y="420"/>
                    </a:lnTo>
                    <a:lnTo>
                      <a:pt x="36" y="440"/>
                    </a:lnTo>
                    <a:lnTo>
                      <a:pt x="36" y="440"/>
                    </a:lnTo>
                    <a:lnTo>
                      <a:pt x="22" y="460"/>
                    </a:lnTo>
                    <a:lnTo>
                      <a:pt x="8" y="478"/>
                    </a:lnTo>
                    <a:lnTo>
                      <a:pt x="2" y="486"/>
                    </a:lnTo>
                    <a:lnTo>
                      <a:pt x="0" y="492"/>
                    </a:lnTo>
                    <a:lnTo>
                      <a:pt x="0" y="498"/>
                    </a:lnTo>
                    <a:lnTo>
                      <a:pt x="4" y="500"/>
                    </a:lnTo>
                    <a:lnTo>
                      <a:pt x="4" y="500"/>
                    </a:lnTo>
                    <a:lnTo>
                      <a:pt x="16" y="500"/>
                    </a:lnTo>
                    <a:lnTo>
                      <a:pt x="28" y="500"/>
                    </a:lnTo>
                    <a:lnTo>
                      <a:pt x="32" y="502"/>
                    </a:lnTo>
                    <a:lnTo>
                      <a:pt x="38" y="506"/>
                    </a:lnTo>
                    <a:lnTo>
                      <a:pt x="42" y="514"/>
                    </a:lnTo>
                    <a:lnTo>
                      <a:pt x="48" y="524"/>
                    </a:lnTo>
                    <a:lnTo>
                      <a:pt x="48" y="524"/>
                    </a:lnTo>
                    <a:lnTo>
                      <a:pt x="58" y="550"/>
                    </a:lnTo>
                    <a:lnTo>
                      <a:pt x="64" y="572"/>
                    </a:lnTo>
                    <a:lnTo>
                      <a:pt x="66" y="582"/>
                    </a:lnTo>
                    <a:lnTo>
                      <a:pt x="66" y="592"/>
                    </a:lnTo>
                    <a:lnTo>
                      <a:pt x="64" y="604"/>
                    </a:lnTo>
                    <a:lnTo>
                      <a:pt x="60" y="616"/>
                    </a:lnTo>
                    <a:lnTo>
                      <a:pt x="60" y="616"/>
                    </a:lnTo>
                    <a:lnTo>
                      <a:pt x="48" y="638"/>
                    </a:lnTo>
                    <a:lnTo>
                      <a:pt x="38" y="658"/>
                    </a:lnTo>
                    <a:lnTo>
                      <a:pt x="34" y="668"/>
                    </a:lnTo>
                    <a:lnTo>
                      <a:pt x="32" y="680"/>
                    </a:lnTo>
                    <a:lnTo>
                      <a:pt x="32" y="692"/>
                    </a:lnTo>
                    <a:lnTo>
                      <a:pt x="36" y="704"/>
                    </a:lnTo>
                    <a:lnTo>
                      <a:pt x="36" y="704"/>
                    </a:lnTo>
                    <a:lnTo>
                      <a:pt x="44" y="728"/>
                    </a:lnTo>
                    <a:lnTo>
                      <a:pt x="50" y="740"/>
                    </a:lnTo>
                    <a:lnTo>
                      <a:pt x="50" y="746"/>
                    </a:lnTo>
                    <a:lnTo>
                      <a:pt x="50" y="750"/>
                    </a:lnTo>
                    <a:lnTo>
                      <a:pt x="42" y="758"/>
                    </a:lnTo>
                    <a:lnTo>
                      <a:pt x="42" y="758"/>
                    </a:lnTo>
                    <a:lnTo>
                      <a:pt x="24" y="774"/>
                    </a:lnTo>
                    <a:lnTo>
                      <a:pt x="18" y="782"/>
                    </a:lnTo>
                    <a:lnTo>
                      <a:pt x="18" y="786"/>
                    </a:lnTo>
                    <a:lnTo>
                      <a:pt x="20" y="790"/>
                    </a:lnTo>
                    <a:lnTo>
                      <a:pt x="20" y="790"/>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209" name="Freeform 69">
                <a:extLst>
                  <a:ext uri="{FF2B5EF4-FFF2-40B4-BE49-F238E27FC236}">
                    <a16:creationId xmlns:a16="http://schemas.microsoft.com/office/drawing/2014/main" id="{844C06DC-E949-6CA3-F497-107263D2493C}"/>
                  </a:ext>
                </a:extLst>
              </p:cNvPr>
              <p:cNvSpPr>
                <a:spLocks/>
              </p:cNvSpPr>
              <p:nvPr/>
            </p:nvSpPr>
            <p:spPr bwMode="auto">
              <a:xfrm>
                <a:off x="6449637" y="6504818"/>
                <a:ext cx="389836" cy="99066"/>
              </a:xfrm>
              <a:custGeom>
                <a:avLst/>
                <a:gdLst/>
                <a:ahLst/>
                <a:cxnLst>
                  <a:cxn ang="0">
                    <a:pos x="300" y="0"/>
                  </a:cxn>
                  <a:cxn ang="0">
                    <a:pos x="310" y="2"/>
                  </a:cxn>
                  <a:cxn ang="0">
                    <a:pos x="336" y="0"/>
                  </a:cxn>
                  <a:cxn ang="0">
                    <a:pos x="346" y="4"/>
                  </a:cxn>
                  <a:cxn ang="0">
                    <a:pos x="350" y="10"/>
                  </a:cxn>
                  <a:cxn ang="0">
                    <a:pos x="356" y="28"/>
                  </a:cxn>
                  <a:cxn ang="0">
                    <a:pos x="356" y="46"/>
                  </a:cxn>
                  <a:cxn ang="0">
                    <a:pos x="346" y="56"/>
                  </a:cxn>
                  <a:cxn ang="0">
                    <a:pos x="326" y="60"/>
                  </a:cxn>
                  <a:cxn ang="0">
                    <a:pos x="308" y="62"/>
                  </a:cxn>
                  <a:cxn ang="0">
                    <a:pos x="256" y="74"/>
                  </a:cxn>
                  <a:cxn ang="0">
                    <a:pos x="216" y="88"/>
                  </a:cxn>
                  <a:cxn ang="0">
                    <a:pos x="208" y="90"/>
                  </a:cxn>
                  <a:cxn ang="0">
                    <a:pos x="196" y="86"/>
                  </a:cxn>
                  <a:cxn ang="0">
                    <a:pos x="184" y="68"/>
                  </a:cxn>
                  <a:cxn ang="0">
                    <a:pos x="172" y="62"/>
                  </a:cxn>
                  <a:cxn ang="0">
                    <a:pos x="162" y="60"/>
                  </a:cxn>
                  <a:cxn ang="0">
                    <a:pos x="130" y="62"/>
                  </a:cxn>
                  <a:cxn ang="0">
                    <a:pos x="86" y="64"/>
                  </a:cxn>
                  <a:cxn ang="0">
                    <a:pos x="30" y="62"/>
                  </a:cxn>
                  <a:cxn ang="0">
                    <a:pos x="6" y="58"/>
                  </a:cxn>
                  <a:cxn ang="0">
                    <a:pos x="0" y="50"/>
                  </a:cxn>
                  <a:cxn ang="0">
                    <a:pos x="2" y="48"/>
                  </a:cxn>
                  <a:cxn ang="0">
                    <a:pos x="6" y="36"/>
                  </a:cxn>
                  <a:cxn ang="0">
                    <a:pos x="8" y="22"/>
                  </a:cxn>
                  <a:cxn ang="0">
                    <a:pos x="16" y="20"/>
                  </a:cxn>
                  <a:cxn ang="0">
                    <a:pos x="24" y="20"/>
                  </a:cxn>
                  <a:cxn ang="0">
                    <a:pos x="66" y="22"/>
                  </a:cxn>
                  <a:cxn ang="0">
                    <a:pos x="116" y="16"/>
                  </a:cxn>
                  <a:cxn ang="0">
                    <a:pos x="142" y="12"/>
                  </a:cxn>
                  <a:cxn ang="0">
                    <a:pos x="170" y="2"/>
                  </a:cxn>
                  <a:cxn ang="0">
                    <a:pos x="188" y="2"/>
                  </a:cxn>
                  <a:cxn ang="0">
                    <a:pos x="196" y="6"/>
                  </a:cxn>
                  <a:cxn ang="0">
                    <a:pos x="222" y="10"/>
                  </a:cxn>
                  <a:cxn ang="0">
                    <a:pos x="256" y="8"/>
                  </a:cxn>
                  <a:cxn ang="0">
                    <a:pos x="300" y="0"/>
                  </a:cxn>
                </a:cxnLst>
                <a:rect l="0" t="0" r="r" b="b"/>
                <a:pathLst>
                  <a:path w="358" h="90">
                    <a:moveTo>
                      <a:pt x="300" y="0"/>
                    </a:moveTo>
                    <a:lnTo>
                      <a:pt x="300" y="0"/>
                    </a:lnTo>
                    <a:lnTo>
                      <a:pt x="304" y="2"/>
                    </a:lnTo>
                    <a:lnTo>
                      <a:pt x="310" y="2"/>
                    </a:lnTo>
                    <a:lnTo>
                      <a:pt x="324" y="0"/>
                    </a:lnTo>
                    <a:lnTo>
                      <a:pt x="336" y="0"/>
                    </a:lnTo>
                    <a:lnTo>
                      <a:pt x="340" y="2"/>
                    </a:lnTo>
                    <a:lnTo>
                      <a:pt x="346" y="4"/>
                    </a:lnTo>
                    <a:lnTo>
                      <a:pt x="346" y="4"/>
                    </a:lnTo>
                    <a:lnTo>
                      <a:pt x="350" y="10"/>
                    </a:lnTo>
                    <a:lnTo>
                      <a:pt x="354" y="18"/>
                    </a:lnTo>
                    <a:lnTo>
                      <a:pt x="356" y="28"/>
                    </a:lnTo>
                    <a:lnTo>
                      <a:pt x="358" y="36"/>
                    </a:lnTo>
                    <a:lnTo>
                      <a:pt x="356" y="46"/>
                    </a:lnTo>
                    <a:lnTo>
                      <a:pt x="352" y="52"/>
                    </a:lnTo>
                    <a:lnTo>
                      <a:pt x="346" y="56"/>
                    </a:lnTo>
                    <a:lnTo>
                      <a:pt x="342" y="58"/>
                    </a:lnTo>
                    <a:lnTo>
                      <a:pt x="326" y="60"/>
                    </a:lnTo>
                    <a:lnTo>
                      <a:pt x="326" y="60"/>
                    </a:lnTo>
                    <a:lnTo>
                      <a:pt x="308" y="62"/>
                    </a:lnTo>
                    <a:lnTo>
                      <a:pt x="290" y="64"/>
                    </a:lnTo>
                    <a:lnTo>
                      <a:pt x="256" y="74"/>
                    </a:lnTo>
                    <a:lnTo>
                      <a:pt x="228" y="84"/>
                    </a:lnTo>
                    <a:lnTo>
                      <a:pt x="216" y="88"/>
                    </a:lnTo>
                    <a:lnTo>
                      <a:pt x="208" y="90"/>
                    </a:lnTo>
                    <a:lnTo>
                      <a:pt x="208" y="90"/>
                    </a:lnTo>
                    <a:lnTo>
                      <a:pt x="202" y="88"/>
                    </a:lnTo>
                    <a:lnTo>
                      <a:pt x="196" y="86"/>
                    </a:lnTo>
                    <a:lnTo>
                      <a:pt x="190" y="76"/>
                    </a:lnTo>
                    <a:lnTo>
                      <a:pt x="184" y="68"/>
                    </a:lnTo>
                    <a:lnTo>
                      <a:pt x="178" y="64"/>
                    </a:lnTo>
                    <a:lnTo>
                      <a:pt x="172" y="62"/>
                    </a:lnTo>
                    <a:lnTo>
                      <a:pt x="172" y="62"/>
                    </a:lnTo>
                    <a:lnTo>
                      <a:pt x="162" y="60"/>
                    </a:lnTo>
                    <a:lnTo>
                      <a:pt x="152" y="60"/>
                    </a:lnTo>
                    <a:lnTo>
                      <a:pt x="130" y="62"/>
                    </a:lnTo>
                    <a:lnTo>
                      <a:pt x="108" y="64"/>
                    </a:lnTo>
                    <a:lnTo>
                      <a:pt x="86" y="64"/>
                    </a:lnTo>
                    <a:lnTo>
                      <a:pt x="86" y="64"/>
                    </a:lnTo>
                    <a:lnTo>
                      <a:pt x="30" y="62"/>
                    </a:lnTo>
                    <a:lnTo>
                      <a:pt x="16" y="60"/>
                    </a:lnTo>
                    <a:lnTo>
                      <a:pt x="6" y="58"/>
                    </a:lnTo>
                    <a:lnTo>
                      <a:pt x="0" y="54"/>
                    </a:lnTo>
                    <a:lnTo>
                      <a:pt x="0" y="50"/>
                    </a:lnTo>
                    <a:lnTo>
                      <a:pt x="2" y="48"/>
                    </a:lnTo>
                    <a:lnTo>
                      <a:pt x="2" y="48"/>
                    </a:lnTo>
                    <a:lnTo>
                      <a:pt x="4" y="42"/>
                    </a:lnTo>
                    <a:lnTo>
                      <a:pt x="6" y="36"/>
                    </a:lnTo>
                    <a:lnTo>
                      <a:pt x="6" y="26"/>
                    </a:lnTo>
                    <a:lnTo>
                      <a:pt x="8" y="22"/>
                    </a:lnTo>
                    <a:lnTo>
                      <a:pt x="10" y="20"/>
                    </a:lnTo>
                    <a:lnTo>
                      <a:pt x="16" y="20"/>
                    </a:lnTo>
                    <a:lnTo>
                      <a:pt x="24" y="20"/>
                    </a:lnTo>
                    <a:lnTo>
                      <a:pt x="24" y="20"/>
                    </a:lnTo>
                    <a:lnTo>
                      <a:pt x="44" y="22"/>
                    </a:lnTo>
                    <a:lnTo>
                      <a:pt x="66" y="22"/>
                    </a:lnTo>
                    <a:lnTo>
                      <a:pt x="116" y="16"/>
                    </a:lnTo>
                    <a:lnTo>
                      <a:pt x="116" y="16"/>
                    </a:lnTo>
                    <a:lnTo>
                      <a:pt x="130" y="14"/>
                    </a:lnTo>
                    <a:lnTo>
                      <a:pt x="142" y="12"/>
                    </a:lnTo>
                    <a:lnTo>
                      <a:pt x="162" y="4"/>
                    </a:lnTo>
                    <a:lnTo>
                      <a:pt x="170" y="2"/>
                    </a:lnTo>
                    <a:lnTo>
                      <a:pt x="180" y="2"/>
                    </a:lnTo>
                    <a:lnTo>
                      <a:pt x="188" y="2"/>
                    </a:lnTo>
                    <a:lnTo>
                      <a:pt x="196" y="6"/>
                    </a:lnTo>
                    <a:lnTo>
                      <a:pt x="196" y="6"/>
                    </a:lnTo>
                    <a:lnTo>
                      <a:pt x="206" y="10"/>
                    </a:lnTo>
                    <a:lnTo>
                      <a:pt x="222" y="10"/>
                    </a:lnTo>
                    <a:lnTo>
                      <a:pt x="238" y="10"/>
                    </a:lnTo>
                    <a:lnTo>
                      <a:pt x="256" y="8"/>
                    </a:lnTo>
                    <a:lnTo>
                      <a:pt x="288" y="4"/>
                    </a:lnTo>
                    <a:lnTo>
                      <a:pt x="300" y="0"/>
                    </a:lnTo>
                    <a:lnTo>
                      <a:pt x="300" y="0"/>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210" name="Freeform 75">
                <a:extLst>
                  <a:ext uri="{FF2B5EF4-FFF2-40B4-BE49-F238E27FC236}">
                    <a16:creationId xmlns:a16="http://schemas.microsoft.com/office/drawing/2014/main" id="{A1A13BF5-5D93-5E3A-7248-439A022BC524}"/>
                  </a:ext>
                </a:extLst>
              </p:cNvPr>
              <p:cNvSpPr>
                <a:spLocks/>
              </p:cNvSpPr>
              <p:nvPr/>
            </p:nvSpPr>
            <p:spPr bwMode="auto">
              <a:xfrm>
                <a:off x="6434392" y="5910422"/>
                <a:ext cx="26134" cy="37424"/>
              </a:xfrm>
              <a:custGeom>
                <a:avLst/>
                <a:gdLst/>
                <a:ahLst/>
                <a:cxnLst>
                  <a:cxn ang="0">
                    <a:pos x="0" y="0"/>
                  </a:cxn>
                  <a:cxn ang="0">
                    <a:pos x="0" y="0"/>
                  </a:cxn>
                  <a:cxn ang="0">
                    <a:pos x="2" y="10"/>
                  </a:cxn>
                  <a:cxn ang="0">
                    <a:pos x="6" y="24"/>
                  </a:cxn>
                  <a:cxn ang="0">
                    <a:pos x="12" y="32"/>
                  </a:cxn>
                  <a:cxn ang="0">
                    <a:pos x="16" y="34"/>
                  </a:cxn>
                  <a:cxn ang="0">
                    <a:pos x="18" y="34"/>
                  </a:cxn>
                  <a:cxn ang="0">
                    <a:pos x="18" y="34"/>
                  </a:cxn>
                  <a:cxn ang="0">
                    <a:pos x="22" y="22"/>
                  </a:cxn>
                  <a:cxn ang="0">
                    <a:pos x="24" y="14"/>
                  </a:cxn>
                  <a:cxn ang="0">
                    <a:pos x="0" y="0"/>
                  </a:cxn>
                </a:cxnLst>
                <a:rect l="0" t="0" r="r" b="b"/>
                <a:pathLst>
                  <a:path w="24" h="34">
                    <a:moveTo>
                      <a:pt x="0" y="0"/>
                    </a:moveTo>
                    <a:lnTo>
                      <a:pt x="0" y="0"/>
                    </a:lnTo>
                    <a:lnTo>
                      <a:pt x="2" y="10"/>
                    </a:lnTo>
                    <a:lnTo>
                      <a:pt x="6" y="24"/>
                    </a:lnTo>
                    <a:lnTo>
                      <a:pt x="12" y="32"/>
                    </a:lnTo>
                    <a:lnTo>
                      <a:pt x="16" y="34"/>
                    </a:lnTo>
                    <a:lnTo>
                      <a:pt x="18" y="34"/>
                    </a:lnTo>
                    <a:lnTo>
                      <a:pt x="18" y="34"/>
                    </a:lnTo>
                    <a:lnTo>
                      <a:pt x="22" y="22"/>
                    </a:lnTo>
                    <a:lnTo>
                      <a:pt x="24" y="14"/>
                    </a:lnTo>
                    <a:lnTo>
                      <a:pt x="0" y="0"/>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211" name="Freeform 77">
                <a:extLst>
                  <a:ext uri="{FF2B5EF4-FFF2-40B4-BE49-F238E27FC236}">
                    <a16:creationId xmlns:a16="http://schemas.microsoft.com/office/drawing/2014/main" id="{D7A3723D-44A3-4E14-E05F-5579D2EE023E}"/>
                  </a:ext>
                </a:extLst>
              </p:cNvPr>
              <p:cNvSpPr>
                <a:spLocks/>
              </p:cNvSpPr>
              <p:nvPr/>
            </p:nvSpPr>
            <p:spPr bwMode="auto">
              <a:xfrm>
                <a:off x="6005356" y="4988007"/>
                <a:ext cx="731759" cy="541561"/>
              </a:xfrm>
              <a:custGeom>
                <a:avLst/>
                <a:gdLst/>
                <a:ahLst/>
                <a:cxnLst>
                  <a:cxn ang="0">
                    <a:pos x="670" y="298"/>
                  </a:cxn>
                  <a:cxn ang="0">
                    <a:pos x="650" y="268"/>
                  </a:cxn>
                  <a:cxn ang="0">
                    <a:pos x="622" y="262"/>
                  </a:cxn>
                  <a:cxn ang="0">
                    <a:pos x="610" y="244"/>
                  </a:cxn>
                  <a:cxn ang="0">
                    <a:pos x="602" y="214"/>
                  </a:cxn>
                  <a:cxn ang="0">
                    <a:pos x="616" y="186"/>
                  </a:cxn>
                  <a:cxn ang="0">
                    <a:pos x="622" y="154"/>
                  </a:cxn>
                  <a:cxn ang="0">
                    <a:pos x="622" y="92"/>
                  </a:cxn>
                  <a:cxn ang="0">
                    <a:pos x="638" y="84"/>
                  </a:cxn>
                  <a:cxn ang="0">
                    <a:pos x="664" y="58"/>
                  </a:cxn>
                  <a:cxn ang="0">
                    <a:pos x="644" y="34"/>
                  </a:cxn>
                  <a:cxn ang="0">
                    <a:pos x="550" y="8"/>
                  </a:cxn>
                  <a:cxn ang="0">
                    <a:pos x="506" y="0"/>
                  </a:cxn>
                  <a:cxn ang="0">
                    <a:pos x="410" y="38"/>
                  </a:cxn>
                  <a:cxn ang="0">
                    <a:pos x="380" y="74"/>
                  </a:cxn>
                  <a:cxn ang="0">
                    <a:pos x="332" y="100"/>
                  </a:cxn>
                  <a:cxn ang="0">
                    <a:pos x="284" y="92"/>
                  </a:cxn>
                  <a:cxn ang="0">
                    <a:pos x="242" y="98"/>
                  </a:cxn>
                  <a:cxn ang="0">
                    <a:pos x="216" y="116"/>
                  </a:cxn>
                  <a:cxn ang="0">
                    <a:pos x="176" y="112"/>
                  </a:cxn>
                  <a:cxn ang="0">
                    <a:pos x="130" y="88"/>
                  </a:cxn>
                  <a:cxn ang="0">
                    <a:pos x="96" y="108"/>
                  </a:cxn>
                  <a:cxn ang="0">
                    <a:pos x="76" y="110"/>
                  </a:cxn>
                  <a:cxn ang="0">
                    <a:pos x="48" y="64"/>
                  </a:cxn>
                  <a:cxn ang="0">
                    <a:pos x="30" y="44"/>
                  </a:cxn>
                  <a:cxn ang="0">
                    <a:pos x="2" y="84"/>
                  </a:cxn>
                  <a:cxn ang="0">
                    <a:pos x="6" y="108"/>
                  </a:cxn>
                  <a:cxn ang="0">
                    <a:pos x="28" y="144"/>
                  </a:cxn>
                  <a:cxn ang="0">
                    <a:pos x="76" y="176"/>
                  </a:cxn>
                  <a:cxn ang="0">
                    <a:pos x="98" y="196"/>
                  </a:cxn>
                  <a:cxn ang="0">
                    <a:pos x="94" y="236"/>
                  </a:cxn>
                  <a:cxn ang="0">
                    <a:pos x="54" y="254"/>
                  </a:cxn>
                  <a:cxn ang="0">
                    <a:pos x="52" y="282"/>
                  </a:cxn>
                  <a:cxn ang="0">
                    <a:pos x="62" y="306"/>
                  </a:cxn>
                  <a:cxn ang="0">
                    <a:pos x="46" y="344"/>
                  </a:cxn>
                  <a:cxn ang="0">
                    <a:pos x="60" y="368"/>
                  </a:cxn>
                  <a:cxn ang="0">
                    <a:pos x="96" y="390"/>
                  </a:cxn>
                  <a:cxn ang="0">
                    <a:pos x="130" y="434"/>
                  </a:cxn>
                  <a:cxn ang="0">
                    <a:pos x="138" y="478"/>
                  </a:cxn>
                  <a:cxn ang="0">
                    <a:pos x="150" y="492"/>
                  </a:cxn>
                  <a:cxn ang="0">
                    <a:pos x="190" y="476"/>
                  </a:cxn>
                  <a:cxn ang="0">
                    <a:pos x="244" y="458"/>
                  </a:cxn>
                  <a:cxn ang="0">
                    <a:pos x="270" y="438"/>
                  </a:cxn>
                  <a:cxn ang="0">
                    <a:pos x="302" y="436"/>
                  </a:cxn>
                  <a:cxn ang="0">
                    <a:pos x="342" y="452"/>
                  </a:cxn>
                  <a:cxn ang="0">
                    <a:pos x="398" y="474"/>
                  </a:cxn>
                  <a:cxn ang="0">
                    <a:pos x="436" y="462"/>
                  </a:cxn>
                  <a:cxn ang="0">
                    <a:pos x="486" y="456"/>
                  </a:cxn>
                  <a:cxn ang="0">
                    <a:pos x="494" y="426"/>
                  </a:cxn>
                  <a:cxn ang="0">
                    <a:pos x="480" y="390"/>
                  </a:cxn>
                  <a:cxn ang="0">
                    <a:pos x="576" y="324"/>
                  </a:cxn>
                  <a:cxn ang="0">
                    <a:pos x="650" y="312"/>
                  </a:cxn>
                </a:cxnLst>
                <a:rect l="0" t="0" r="r" b="b"/>
                <a:pathLst>
                  <a:path w="672" h="492">
                    <a:moveTo>
                      <a:pt x="672" y="316"/>
                    </a:moveTo>
                    <a:lnTo>
                      <a:pt x="672" y="316"/>
                    </a:lnTo>
                    <a:lnTo>
                      <a:pt x="672" y="310"/>
                    </a:lnTo>
                    <a:lnTo>
                      <a:pt x="670" y="298"/>
                    </a:lnTo>
                    <a:lnTo>
                      <a:pt x="668" y="290"/>
                    </a:lnTo>
                    <a:lnTo>
                      <a:pt x="662" y="282"/>
                    </a:lnTo>
                    <a:lnTo>
                      <a:pt x="658" y="274"/>
                    </a:lnTo>
                    <a:lnTo>
                      <a:pt x="650" y="268"/>
                    </a:lnTo>
                    <a:lnTo>
                      <a:pt x="650" y="268"/>
                    </a:lnTo>
                    <a:lnTo>
                      <a:pt x="640" y="264"/>
                    </a:lnTo>
                    <a:lnTo>
                      <a:pt x="634" y="262"/>
                    </a:lnTo>
                    <a:lnTo>
                      <a:pt x="622" y="262"/>
                    </a:lnTo>
                    <a:lnTo>
                      <a:pt x="618" y="260"/>
                    </a:lnTo>
                    <a:lnTo>
                      <a:pt x="616" y="258"/>
                    </a:lnTo>
                    <a:lnTo>
                      <a:pt x="612" y="252"/>
                    </a:lnTo>
                    <a:lnTo>
                      <a:pt x="610" y="244"/>
                    </a:lnTo>
                    <a:lnTo>
                      <a:pt x="610" y="244"/>
                    </a:lnTo>
                    <a:lnTo>
                      <a:pt x="606" y="228"/>
                    </a:lnTo>
                    <a:lnTo>
                      <a:pt x="602" y="218"/>
                    </a:lnTo>
                    <a:lnTo>
                      <a:pt x="602" y="214"/>
                    </a:lnTo>
                    <a:lnTo>
                      <a:pt x="602" y="208"/>
                    </a:lnTo>
                    <a:lnTo>
                      <a:pt x="608" y="196"/>
                    </a:lnTo>
                    <a:lnTo>
                      <a:pt x="608" y="196"/>
                    </a:lnTo>
                    <a:lnTo>
                      <a:pt x="616" y="186"/>
                    </a:lnTo>
                    <a:lnTo>
                      <a:pt x="620" y="180"/>
                    </a:lnTo>
                    <a:lnTo>
                      <a:pt x="622" y="174"/>
                    </a:lnTo>
                    <a:lnTo>
                      <a:pt x="622" y="154"/>
                    </a:lnTo>
                    <a:lnTo>
                      <a:pt x="622" y="154"/>
                    </a:lnTo>
                    <a:lnTo>
                      <a:pt x="618" y="110"/>
                    </a:lnTo>
                    <a:lnTo>
                      <a:pt x="618" y="102"/>
                    </a:lnTo>
                    <a:lnTo>
                      <a:pt x="618" y="96"/>
                    </a:lnTo>
                    <a:lnTo>
                      <a:pt x="622" y="92"/>
                    </a:lnTo>
                    <a:lnTo>
                      <a:pt x="626" y="90"/>
                    </a:lnTo>
                    <a:lnTo>
                      <a:pt x="626" y="90"/>
                    </a:lnTo>
                    <a:lnTo>
                      <a:pt x="632" y="88"/>
                    </a:lnTo>
                    <a:lnTo>
                      <a:pt x="638" y="84"/>
                    </a:lnTo>
                    <a:lnTo>
                      <a:pt x="650" y="76"/>
                    </a:lnTo>
                    <a:lnTo>
                      <a:pt x="664" y="62"/>
                    </a:lnTo>
                    <a:lnTo>
                      <a:pt x="664" y="62"/>
                    </a:lnTo>
                    <a:lnTo>
                      <a:pt x="664" y="58"/>
                    </a:lnTo>
                    <a:lnTo>
                      <a:pt x="660" y="48"/>
                    </a:lnTo>
                    <a:lnTo>
                      <a:pt x="654" y="40"/>
                    </a:lnTo>
                    <a:lnTo>
                      <a:pt x="650" y="36"/>
                    </a:lnTo>
                    <a:lnTo>
                      <a:pt x="644" y="34"/>
                    </a:lnTo>
                    <a:lnTo>
                      <a:pt x="644" y="34"/>
                    </a:lnTo>
                    <a:lnTo>
                      <a:pt x="624" y="30"/>
                    </a:lnTo>
                    <a:lnTo>
                      <a:pt x="598" y="22"/>
                    </a:lnTo>
                    <a:lnTo>
                      <a:pt x="550" y="8"/>
                    </a:lnTo>
                    <a:lnTo>
                      <a:pt x="550" y="8"/>
                    </a:lnTo>
                    <a:lnTo>
                      <a:pt x="520" y="2"/>
                    </a:lnTo>
                    <a:lnTo>
                      <a:pt x="506" y="0"/>
                    </a:lnTo>
                    <a:lnTo>
                      <a:pt x="506" y="0"/>
                    </a:lnTo>
                    <a:lnTo>
                      <a:pt x="470" y="12"/>
                    </a:lnTo>
                    <a:lnTo>
                      <a:pt x="422" y="30"/>
                    </a:lnTo>
                    <a:lnTo>
                      <a:pt x="422" y="30"/>
                    </a:lnTo>
                    <a:lnTo>
                      <a:pt x="410" y="38"/>
                    </a:lnTo>
                    <a:lnTo>
                      <a:pt x="398" y="50"/>
                    </a:lnTo>
                    <a:lnTo>
                      <a:pt x="388" y="64"/>
                    </a:lnTo>
                    <a:lnTo>
                      <a:pt x="380" y="74"/>
                    </a:lnTo>
                    <a:lnTo>
                      <a:pt x="380" y="74"/>
                    </a:lnTo>
                    <a:lnTo>
                      <a:pt x="372" y="82"/>
                    </a:lnTo>
                    <a:lnTo>
                      <a:pt x="358" y="92"/>
                    </a:lnTo>
                    <a:lnTo>
                      <a:pt x="340" y="98"/>
                    </a:lnTo>
                    <a:lnTo>
                      <a:pt x="332" y="100"/>
                    </a:lnTo>
                    <a:lnTo>
                      <a:pt x="322" y="100"/>
                    </a:lnTo>
                    <a:lnTo>
                      <a:pt x="322" y="100"/>
                    </a:lnTo>
                    <a:lnTo>
                      <a:pt x="304" y="96"/>
                    </a:lnTo>
                    <a:lnTo>
                      <a:pt x="284" y="92"/>
                    </a:lnTo>
                    <a:lnTo>
                      <a:pt x="274" y="92"/>
                    </a:lnTo>
                    <a:lnTo>
                      <a:pt x="264" y="92"/>
                    </a:lnTo>
                    <a:lnTo>
                      <a:pt x="254" y="94"/>
                    </a:lnTo>
                    <a:lnTo>
                      <a:pt x="242" y="98"/>
                    </a:lnTo>
                    <a:lnTo>
                      <a:pt x="242" y="98"/>
                    </a:lnTo>
                    <a:lnTo>
                      <a:pt x="232" y="104"/>
                    </a:lnTo>
                    <a:lnTo>
                      <a:pt x="226" y="108"/>
                    </a:lnTo>
                    <a:lnTo>
                      <a:pt x="216" y="116"/>
                    </a:lnTo>
                    <a:lnTo>
                      <a:pt x="210" y="118"/>
                    </a:lnTo>
                    <a:lnTo>
                      <a:pt x="204" y="118"/>
                    </a:lnTo>
                    <a:lnTo>
                      <a:pt x="176" y="112"/>
                    </a:lnTo>
                    <a:lnTo>
                      <a:pt x="176" y="112"/>
                    </a:lnTo>
                    <a:lnTo>
                      <a:pt x="160" y="108"/>
                    </a:lnTo>
                    <a:lnTo>
                      <a:pt x="150" y="102"/>
                    </a:lnTo>
                    <a:lnTo>
                      <a:pt x="138" y="94"/>
                    </a:lnTo>
                    <a:lnTo>
                      <a:pt x="130" y="88"/>
                    </a:lnTo>
                    <a:lnTo>
                      <a:pt x="126" y="88"/>
                    </a:lnTo>
                    <a:lnTo>
                      <a:pt x="122" y="90"/>
                    </a:lnTo>
                    <a:lnTo>
                      <a:pt x="122" y="90"/>
                    </a:lnTo>
                    <a:lnTo>
                      <a:pt x="96" y="108"/>
                    </a:lnTo>
                    <a:lnTo>
                      <a:pt x="84" y="112"/>
                    </a:lnTo>
                    <a:lnTo>
                      <a:pt x="80" y="112"/>
                    </a:lnTo>
                    <a:lnTo>
                      <a:pt x="76" y="110"/>
                    </a:lnTo>
                    <a:lnTo>
                      <a:pt x="76" y="110"/>
                    </a:lnTo>
                    <a:lnTo>
                      <a:pt x="68" y="98"/>
                    </a:lnTo>
                    <a:lnTo>
                      <a:pt x="54" y="78"/>
                    </a:lnTo>
                    <a:lnTo>
                      <a:pt x="54" y="78"/>
                    </a:lnTo>
                    <a:lnTo>
                      <a:pt x="48" y="64"/>
                    </a:lnTo>
                    <a:lnTo>
                      <a:pt x="42" y="50"/>
                    </a:lnTo>
                    <a:lnTo>
                      <a:pt x="40" y="44"/>
                    </a:lnTo>
                    <a:lnTo>
                      <a:pt x="36" y="42"/>
                    </a:lnTo>
                    <a:lnTo>
                      <a:pt x="30" y="44"/>
                    </a:lnTo>
                    <a:lnTo>
                      <a:pt x="24" y="50"/>
                    </a:lnTo>
                    <a:lnTo>
                      <a:pt x="24" y="50"/>
                    </a:lnTo>
                    <a:lnTo>
                      <a:pt x="12" y="68"/>
                    </a:lnTo>
                    <a:lnTo>
                      <a:pt x="2" y="84"/>
                    </a:lnTo>
                    <a:lnTo>
                      <a:pt x="0" y="90"/>
                    </a:lnTo>
                    <a:lnTo>
                      <a:pt x="0" y="96"/>
                    </a:lnTo>
                    <a:lnTo>
                      <a:pt x="2" y="102"/>
                    </a:lnTo>
                    <a:lnTo>
                      <a:pt x="6" y="108"/>
                    </a:lnTo>
                    <a:lnTo>
                      <a:pt x="6" y="108"/>
                    </a:lnTo>
                    <a:lnTo>
                      <a:pt x="14" y="122"/>
                    </a:lnTo>
                    <a:lnTo>
                      <a:pt x="20" y="132"/>
                    </a:lnTo>
                    <a:lnTo>
                      <a:pt x="28" y="144"/>
                    </a:lnTo>
                    <a:lnTo>
                      <a:pt x="40" y="156"/>
                    </a:lnTo>
                    <a:lnTo>
                      <a:pt x="40" y="156"/>
                    </a:lnTo>
                    <a:lnTo>
                      <a:pt x="58" y="166"/>
                    </a:lnTo>
                    <a:lnTo>
                      <a:pt x="76" y="176"/>
                    </a:lnTo>
                    <a:lnTo>
                      <a:pt x="90" y="184"/>
                    </a:lnTo>
                    <a:lnTo>
                      <a:pt x="96" y="190"/>
                    </a:lnTo>
                    <a:lnTo>
                      <a:pt x="98" y="196"/>
                    </a:lnTo>
                    <a:lnTo>
                      <a:pt x="98" y="196"/>
                    </a:lnTo>
                    <a:lnTo>
                      <a:pt x="102" y="210"/>
                    </a:lnTo>
                    <a:lnTo>
                      <a:pt x="102" y="222"/>
                    </a:lnTo>
                    <a:lnTo>
                      <a:pt x="98" y="230"/>
                    </a:lnTo>
                    <a:lnTo>
                      <a:pt x="94" y="236"/>
                    </a:lnTo>
                    <a:lnTo>
                      <a:pt x="94" y="236"/>
                    </a:lnTo>
                    <a:lnTo>
                      <a:pt x="84" y="242"/>
                    </a:lnTo>
                    <a:lnTo>
                      <a:pt x="68" y="248"/>
                    </a:lnTo>
                    <a:lnTo>
                      <a:pt x="54" y="254"/>
                    </a:lnTo>
                    <a:lnTo>
                      <a:pt x="50" y="258"/>
                    </a:lnTo>
                    <a:lnTo>
                      <a:pt x="48" y="264"/>
                    </a:lnTo>
                    <a:lnTo>
                      <a:pt x="48" y="264"/>
                    </a:lnTo>
                    <a:lnTo>
                      <a:pt x="52" y="282"/>
                    </a:lnTo>
                    <a:lnTo>
                      <a:pt x="54" y="292"/>
                    </a:lnTo>
                    <a:lnTo>
                      <a:pt x="60" y="300"/>
                    </a:lnTo>
                    <a:lnTo>
                      <a:pt x="60" y="300"/>
                    </a:lnTo>
                    <a:lnTo>
                      <a:pt x="62" y="306"/>
                    </a:lnTo>
                    <a:lnTo>
                      <a:pt x="60" y="312"/>
                    </a:lnTo>
                    <a:lnTo>
                      <a:pt x="56" y="328"/>
                    </a:lnTo>
                    <a:lnTo>
                      <a:pt x="50" y="340"/>
                    </a:lnTo>
                    <a:lnTo>
                      <a:pt x="46" y="344"/>
                    </a:lnTo>
                    <a:lnTo>
                      <a:pt x="46" y="344"/>
                    </a:lnTo>
                    <a:lnTo>
                      <a:pt x="48" y="348"/>
                    </a:lnTo>
                    <a:lnTo>
                      <a:pt x="52" y="356"/>
                    </a:lnTo>
                    <a:lnTo>
                      <a:pt x="60" y="368"/>
                    </a:lnTo>
                    <a:lnTo>
                      <a:pt x="68" y="374"/>
                    </a:lnTo>
                    <a:lnTo>
                      <a:pt x="76" y="380"/>
                    </a:lnTo>
                    <a:lnTo>
                      <a:pt x="76" y="380"/>
                    </a:lnTo>
                    <a:lnTo>
                      <a:pt x="96" y="390"/>
                    </a:lnTo>
                    <a:lnTo>
                      <a:pt x="110" y="400"/>
                    </a:lnTo>
                    <a:lnTo>
                      <a:pt x="124" y="410"/>
                    </a:lnTo>
                    <a:lnTo>
                      <a:pt x="124" y="410"/>
                    </a:lnTo>
                    <a:lnTo>
                      <a:pt x="130" y="434"/>
                    </a:lnTo>
                    <a:lnTo>
                      <a:pt x="138" y="464"/>
                    </a:lnTo>
                    <a:lnTo>
                      <a:pt x="138" y="464"/>
                    </a:lnTo>
                    <a:lnTo>
                      <a:pt x="138" y="470"/>
                    </a:lnTo>
                    <a:lnTo>
                      <a:pt x="138" y="478"/>
                    </a:lnTo>
                    <a:lnTo>
                      <a:pt x="142" y="486"/>
                    </a:lnTo>
                    <a:lnTo>
                      <a:pt x="144" y="490"/>
                    </a:lnTo>
                    <a:lnTo>
                      <a:pt x="150" y="492"/>
                    </a:lnTo>
                    <a:lnTo>
                      <a:pt x="150" y="492"/>
                    </a:lnTo>
                    <a:lnTo>
                      <a:pt x="154" y="492"/>
                    </a:lnTo>
                    <a:lnTo>
                      <a:pt x="162" y="490"/>
                    </a:lnTo>
                    <a:lnTo>
                      <a:pt x="176" y="484"/>
                    </a:lnTo>
                    <a:lnTo>
                      <a:pt x="190" y="476"/>
                    </a:lnTo>
                    <a:lnTo>
                      <a:pt x="204" y="470"/>
                    </a:lnTo>
                    <a:lnTo>
                      <a:pt x="204" y="470"/>
                    </a:lnTo>
                    <a:lnTo>
                      <a:pt x="230" y="462"/>
                    </a:lnTo>
                    <a:lnTo>
                      <a:pt x="244" y="458"/>
                    </a:lnTo>
                    <a:lnTo>
                      <a:pt x="256" y="450"/>
                    </a:lnTo>
                    <a:lnTo>
                      <a:pt x="256" y="450"/>
                    </a:lnTo>
                    <a:lnTo>
                      <a:pt x="266" y="442"/>
                    </a:lnTo>
                    <a:lnTo>
                      <a:pt x="270" y="438"/>
                    </a:lnTo>
                    <a:lnTo>
                      <a:pt x="276" y="434"/>
                    </a:lnTo>
                    <a:lnTo>
                      <a:pt x="282" y="434"/>
                    </a:lnTo>
                    <a:lnTo>
                      <a:pt x="292" y="434"/>
                    </a:lnTo>
                    <a:lnTo>
                      <a:pt x="302" y="436"/>
                    </a:lnTo>
                    <a:lnTo>
                      <a:pt x="316" y="440"/>
                    </a:lnTo>
                    <a:lnTo>
                      <a:pt x="316" y="440"/>
                    </a:lnTo>
                    <a:lnTo>
                      <a:pt x="330" y="446"/>
                    </a:lnTo>
                    <a:lnTo>
                      <a:pt x="342" y="452"/>
                    </a:lnTo>
                    <a:lnTo>
                      <a:pt x="364" y="466"/>
                    </a:lnTo>
                    <a:lnTo>
                      <a:pt x="374" y="472"/>
                    </a:lnTo>
                    <a:lnTo>
                      <a:pt x="386" y="474"/>
                    </a:lnTo>
                    <a:lnTo>
                      <a:pt x="398" y="474"/>
                    </a:lnTo>
                    <a:lnTo>
                      <a:pt x="410" y="470"/>
                    </a:lnTo>
                    <a:lnTo>
                      <a:pt x="410" y="470"/>
                    </a:lnTo>
                    <a:lnTo>
                      <a:pt x="422" y="464"/>
                    </a:lnTo>
                    <a:lnTo>
                      <a:pt x="436" y="462"/>
                    </a:lnTo>
                    <a:lnTo>
                      <a:pt x="460" y="464"/>
                    </a:lnTo>
                    <a:lnTo>
                      <a:pt x="470" y="464"/>
                    </a:lnTo>
                    <a:lnTo>
                      <a:pt x="478" y="462"/>
                    </a:lnTo>
                    <a:lnTo>
                      <a:pt x="486" y="456"/>
                    </a:lnTo>
                    <a:lnTo>
                      <a:pt x="490" y="448"/>
                    </a:lnTo>
                    <a:lnTo>
                      <a:pt x="490" y="448"/>
                    </a:lnTo>
                    <a:lnTo>
                      <a:pt x="494" y="436"/>
                    </a:lnTo>
                    <a:lnTo>
                      <a:pt x="494" y="426"/>
                    </a:lnTo>
                    <a:lnTo>
                      <a:pt x="492" y="418"/>
                    </a:lnTo>
                    <a:lnTo>
                      <a:pt x="488" y="410"/>
                    </a:lnTo>
                    <a:lnTo>
                      <a:pt x="482" y="398"/>
                    </a:lnTo>
                    <a:lnTo>
                      <a:pt x="480" y="390"/>
                    </a:lnTo>
                    <a:lnTo>
                      <a:pt x="480" y="390"/>
                    </a:lnTo>
                    <a:lnTo>
                      <a:pt x="488" y="376"/>
                    </a:lnTo>
                    <a:lnTo>
                      <a:pt x="494" y="364"/>
                    </a:lnTo>
                    <a:lnTo>
                      <a:pt x="576" y="324"/>
                    </a:lnTo>
                    <a:lnTo>
                      <a:pt x="576" y="324"/>
                    </a:lnTo>
                    <a:lnTo>
                      <a:pt x="590" y="320"/>
                    </a:lnTo>
                    <a:lnTo>
                      <a:pt x="618" y="316"/>
                    </a:lnTo>
                    <a:lnTo>
                      <a:pt x="650" y="312"/>
                    </a:lnTo>
                    <a:lnTo>
                      <a:pt x="664" y="312"/>
                    </a:lnTo>
                    <a:lnTo>
                      <a:pt x="672" y="316"/>
                    </a:lnTo>
                    <a:lnTo>
                      <a:pt x="672" y="316"/>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212" name="Freeform 78">
                <a:extLst>
                  <a:ext uri="{FF2B5EF4-FFF2-40B4-BE49-F238E27FC236}">
                    <a16:creationId xmlns:a16="http://schemas.microsoft.com/office/drawing/2014/main" id="{C8C4D7D0-5268-C4D3-5A37-A249C60E760D}"/>
                  </a:ext>
                </a:extLst>
              </p:cNvPr>
              <p:cNvSpPr>
                <a:spLocks/>
              </p:cNvSpPr>
              <p:nvPr/>
            </p:nvSpPr>
            <p:spPr bwMode="auto">
              <a:xfrm>
                <a:off x="5855086" y="5360054"/>
                <a:ext cx="304900" cy="272982"/>
              </a:xfrm>
              <a:custGeom>
                <a:avLst/>
                <a:gdLst/>
                <a:ahLst/>
                <a:cxnLst>
                  <a:cxn ang="0">
                    <a:pos x="280" y="156"/>
                  </a:cxn>
                  <a:cxn ang="0">
                    <a:pos x="264" y="180"/>
                  </a:cxn>
                  <a:cxn ang="0">
                    <a:pos x="256" y="188"/>
                  </a:cxn>
                  <a:cxn ang="0">
                    <a:pos x="232" y="198"/>
                  </a:cxn>
                  <a:cxn ang="0">
                    <a:pos x="198" y="204"/>
                  </a:cxn>
                  <a:cxn ang="0">
                    <a:pos x="190" y="204"/>
                  </a:cxn>
                  <a:cxn ang="0">
                    <a:pos x="174" y="210"/>
                  </a:cxn>
                  <a:cxn ang="0">
                    <a:pos x="154" y="226"/>
                  </a:cxn>
                  <a:cxn ang="0">
                    <a:pos x="136" y="236"/>
                  </a:cxn>
                  <a:cxn ang="0">
                    <a:pos x="86" y="248"/>
                  </a:cxn>
                  <a:cxn ang="0">
                    <a:pos x="68" y="246"/>
                  </a:cxn>
                  <a:cxn ang="0">
                    <a:pos x="52" y="240"/>
                  </a:cxn>
                  <a:cxn ang="0">
                    <a:pos x="22" y="228"/>
                  </a:cxn>
                  <a:cxn ang="0">
                    <a:pos x="10" y="214"/>
                  </a:cxn>
                  <a:cxn ang="0">
                    <a:pos x="6" y="204"/>
                  </a:cxn>
                  <a:cxn ang="0">
                    <a:pos x="4" y="152"/>
                  </a:cxn>
                  <a:cxn ang="0">
                    <a:pos x="2" y="108"/>
                  </a:cxn>
                  <a:cxn ang="0">
                    <a:pos x="0" y="94"/>
                  </a:cxn>
                  <a:cxn ang="0">
                    <a:pos x="2" y="84"/>
                  </a:cxn>
                  <a:cxn ang="0">
                    <a:pos x="8" y="74"/>
                  </a:cxn>
                  <a:cxn ang="0">
                    <a:pos x="26" y="66"/>
                  </a:cxn>
                  <a:cxn ang="0">
                    <a:pos x="46" y="60"/>
                  </a:cxn>
                  <a:cxn ang="0">
                    <a:pos x="78" y="44"/>
                  </a:cxn>
                  <a:cxn ang="0">
                    <a:pos x="94" y="30"/>
                  </a:cxn>
                  <a:cxn ang="0">
                    <a:pos x="116" y="6"/>
                  </a:cxn>
                  <a:cxn ang="0">
                    <a:pos x="126" y="0"/>
                  </a:cxn>
                  <a:cxn ang="0">
                    <a:pos x="138" y="0"/>
                  </a:cxn>
                  <a:cxn ang="0">
                    <a:pos x="172" y="8"/>
                  </a:cxn>
                  <a:cxn ang="0">
                    <a:pos x="188" y="14"/>
                  </a:cxn>
                  <a:cxn ang="0">
                    <a:pos x="206" y="34"/>
                  </a:cxn>
                  <a:cxn ang="0">
                    <a:pos x="214" y="42"/>
                  </a:cxn>
                  <a:cxn ang="0">
                    <a:pos x="254" y="64"/>
                  </a:cxn>
                  <a:cxn ang="0">
                    <a:pos x="262" y="72"/>
                  </a:cxn>
                  <a:cxn ang="0">
                    <a:pos x="272" y="104"/>
                  </a:cxn>
                  <a:cxn ang="0">
                    <a:pos x="278" y="134"/>
                  </a:cxn>
                  <a:cxn ang="0">
                    <a:pos x="280" y="156"/>
                  </a:cxn>
                </a:cxnLst>
                <a:rect l="0" t="0" r="r" b="b"/>
                <a:pathLst>
                  <a:path w="280" h="248">
                    <a:moveTo>
                      <a:pt x="280" y="156"/>
                    </a:moveTo>
                    <a:lnTo>
                      <a:pt x="280" y="156"/>
                    </a:lnTo>
                    <a:lnTo>
                      <a:pt x="272" y="170"/>
                    </a:lnTo>
                    <a:lnTo>
                      <a:pt x="264" y="180"/>
                    </a:lnTo>
                    <a:lnTo>
                      <a:pt x="256" y="188"/>
                    </a:lnTo>
                    <a:lnTo>
                      <a:pt x="256" y="188"/>
                    </a:lnTo>
                    <a:lnTo>
                      <a:pt x="246" y="194"/>
                    </a:lnTo>
                    <a:lnTo>
                      <a:pt x="232" y="198"/>
                    </a:lnTo>
                    <a:lnTo>
                      <a:pt x="216" y="202"/>
                    </a:lnTo>
                    <a:lnTo>
                      <a:pt x="198" y="204"/>
                    </a:lnTo>
                    <a:lnTo>
                      <a:pt x="198" y="204"/>
                    </a:lnTo>
                    <a:lnTo>
                      <a:pt x="190" y="204"/>
                    </a:lnTo>
                    <a:lnTo>
                      <a:pt x="184" y="204"/>
                    </a:lnTo>
                    <a:lnTo>
                      <a:pt x="174" y="210"/>
                    </a:lnTo>
                    <a:lnTo>
                      <a:pt x="164" y="218"/>
                    </a:lnTo>
                    <a:lnTo>
                      <a:pt x="154" y="226"/>
                    </a:lnTo>
                    <a:lnTo>
                      <a:pt x="154" y="226"/>
                    </a:lnTo>
                    <a:lnTo>
                      <a:pt x="136" y="236"/>
                    </a:lnTo>
                    <a:lnTo>
                      <a:pt x="110" y="244"/>
                    </a:lnTo>
                    <a:lnTo>
                      <a:pt x="86" y="248"/>
                    </a:lnTo>
                    <a:lnTo>
                      <a:pt x="76" y="248"/>
                    </a:lnTo>
                    <a:lnTo>
                      <a:pt x="68" y="246"/>
                    </a:lnTo>
                    <a:lnTo>
                      <a:pt x="68" y="246"/>
                    </a:lnTo>
                    <a:lnTo>
                      <a:pt x="52" y="240"/>
                    </a:lnTo>
                    <a:lnTo>
                      <a:pt x="32" y="232"/>
                    </a:lnTo>
                    <a:lnTo>
                      <a:pt x="22" y="228"/>
                    </a:lnTo>
                    <a:lnTo>
                      <a:pt x="14" y="222"/>
                    </a:lnTo>
                    <a:lnTo>
                      <a:pt x="10" y="214"/>
                    </a:lnTo>
                    <a:lnTo>
                      <a:pt x="6" y="204"/>
                    </a:lnTo>
                    <a:lnTo>
                      <a:pt x="6" y="204"/>
                    </a:lnTo>
                    <a:lnTo>
                      <a:pt x="4" y="180"/>
                    </a:lnTo>
                    <a:lnTo>
                      <a:pt x="4" y="152"/>
                    </a:lnTo>
                    <a:lnTo>
                      <a:pt x="4" y="126"/>
                    </a:lnTo>
                    <a:lnTo>
                      <a:pt x="2" y="108"/>
                    </a:lnTo>
                    <a:lnTo>
                      <a:pt x="2" y="108"/>
                    </a:lnTo>
                    <a:lnTo>
                      <a:pt x="0" y="94"/>
                    </a:lnTo>
                    <a:lnTo>
                      <a:pt x="0" y="88"/>
                    </a:lnTo>
                    <a:lnTo>
                      <a:pt x="2" y="84"/>
                    </a:lnTo>
                    <a:lnTo>
                      <a:pt x="4" y="78"/>
                    </a:lnTo>
                    <a:lnTo>
                      <a:pt x="8" y="74"/>
                    </a:lnTo>
                    <a:lnTo>
                      <a:pt x="16" y="68"/>
                    </a:lnTo>
                    <a:lnTo>
                      <a:pt x="26" y="66"/>
                    </a:lnTo>
                    <a:lnTo>
                      <a:pt x="26" y="66"/>
                    </a:lnTo>
                    <a:lnTo>
                      <a:pt x="46" y="60"/>
                    </a:lnTo>
                    <a:lnTo>
                      <a:pt x="64" y="54"/>
                    </a:lnTo>
                    <a:lnTo>
                      <a:pt x="78" y="44"/>
                    </a:lnTo>
                    <a:lnTo>
                      <a:pt x="94" y="30"/>
                    </a:lnTo>
                    <a:lnTo>
                      <a:pt x="94" y="30"/>
                    </a:lnTo>
                    <a:lnTo>
                      <a:pt x="108" y="14"/>
                    </a:lnTo>
                    <a:lnTo>
                      <a:pt x="116" y="6"/>
                    </a:lnTo>
                    <a:lnTo>
                      <a:pt x="120" y="2"/>
                    </a:lnTo>
                    <a:lnTo>
                      <a:pt x="126" y="0"/>
                    </a:lnTo>
                    <a:lnTo>
                      <a:pt x="138" y="0"/>
                    </a:lnTo>
                    <a:lnTo>
                      <a:pt x="138" y="0"/>
                    </a:lnTo>
                    <a:lnTo>
                      <a:pt x="156" y="4"/>
                    </a:lnTo>
                    <a:lnTo>
                      <a:pt x="172" y="8"/>
                    </a:lnTo>
                    <a:lnTo>
                      <a:pt x="188" y="14"/>
                    </a:lnTo>
                    <a:lnTo>
                      <a:pt x="188" y="14"/>
                    </a:lnTo>
                    <a:lnTo>
                      <a:pt x="196" y="24"/>
                    </a:lnTo>
                    <a:lnTo>
                      <a:pt x="206" y="34"/>
                    </a:lnTo>
                    <a:lnTo>
                      <a:pt x="214" y="42"/>
                    </a:lnTo>
                    <a:lnTo>
                      <a:pt x="214" y="42"/>
                    </a:lnTo>
                    <a:lnTo>
                      <a:pt x="242" y="56"/>
                    </a:lnTo>
                    <a:lnTo>
                      <a:pt x="254" y="64"/>
                    </a:lnTo>
                    <a:lnTo>
                      <a:pt x="258" y="68"/>
                    </a:lnTo>
                    <a:lnTo>
                      <a:pt x="262" y="72"/>
                    </a:lnTo>
                    <a:lnTo>
                      <a:pt x="262" y="72"/>
                    </a:lnTo>
                    <a:lnTo>
                      <a:pt x="272" y="104"/>
                    </a:lnTo>
                    <a:lnTo>
                      <a:pt x="278" y="124"/>
                    </a:lnTo>
                    <a:lnTo>
                      <a:pt x="278" y="134"/>
                    </a:lnTo>
                    <a:lnTo>
                      <a:pt x="278" y="134"/>
                    </a:lnTo>
                    <a:lnTo>
                      <a:pt x="280" y="156"/>
                    </a:lnTo>
                    <a:lnTo>
                      <a:pt x="280" y="156"/>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214" name="Freeform 79">
                <a:extLst>
                  <a:ext uri="{FF2B5EF4-FFF2-40B4-BE49-F238E27FC236}">
                    <a16:creationId xmlns:a16="http://schemas.microsoft.com/office/drawing/2014/main" id="{F3C5680C-B927-15F2-ED75-786A9320B2E4}"/>
                  </a:ext>
                </a:extLst>
              </p:cNvPr>
              <p:cNvSpPr>
                <a:spLocks/>
              </p:cNvSpPr>
              <p:nvPr/>
            </p:nvSpPr>
            <p:spPr bwMode="auto">
              <a:xfrm>
                <a:off x="5565431" y="4717223"/>
                <a:ext cx="550996" cy="726485"/>
              </a:xfrm>
              <a:custGeom>
                <a:avLst/>
                <a:gdLst/>
                <a:ahLst/>
                <a:cxnLst>
                  <a:cxn ang="0">
                    <a:pos x="130" y="6"/>
                  </a:cxn>
                  <a:cxn ang="0">
                    <a:pos x="176" y="36"/>
                  </a:cxn>
                  <a:cxn ang="0">
                    <a:pos x="208" y="64"/>
                  </a:cxn>
                  <a:cxn ang="0">
                    <a:pos x="208" y="80"/>
                  </a:cxn>
                  <a:cxn ang="0">
                    <a:pos x="216" y="104"/>
                  </a:cxn>
                  <a:cxn ang="0">
                    <a:pos x="240" y="124"/>
                  </a:cxn>
                  <a:cxn ang="0">
                    <a:pos x="278" y="134"/>
                  </a:cxn>
                  <a:cxn ang="0">
                    <a:pos x="298" y="158"/>
                  </a:cxn>
                  <a:cxn ang="0">
                    <a:pos x="296" y="188"/>
                  </a:cxn>
                  <a:cxn ang="0">
                    <a:pos x="306" y="200"/>
                  </a:cxn>
                  <a:cxn ang="0">
                    <a:pos x="322" y="218"/>
                  </a:cxn>
                  <a:cxn ang="0">
                    <a:pos x="360" y="220"/>
                  </a:cxn>
                  <a:cxn ang="0">
                    <a:pos x="394" y="202"/>
                  </a:cxn>
                  <a:cxn ang="0">
                    <a:pos x="414" y="202"/>
                  </a:cxn>
                  <a:cxn ang="0">
                    <a:pos x="436" y="228"/>
                  </a:cxn>
                  <a:cxn ang="0">
                    <a:pos x="412" y="238"/>
                  </a:cxn>
                  <a:cxn ang="0">
                    <a:pos x="410" y="242"/>
                  </a:cxn>
                  <a:cxn ang="0">
                    <a:pos x="422" y="276"/>
                  </a:cxn>
                  <a:cxn ang="0">
                    <a:pos x="432" y="288"/>
                  </a:cxn>
                  <a:cxn ang="0">
                    <a:pos x="416" y="314"/>
                  </a:cxn>
                  <a:cxn ang="0">
                    <a:pos x="408" y="340"/>
                  </a:cxn>
                  <a:cxn ang="0">
                    <a:pos x="428" y="384"/>
                  </a:cxn>
                  <a:cxn ang="0">
                    <a:pos x="468" y="412"/>
                  </a:cxn>
                  <a:cxn ang="0">
                    <a:pos x="502" y="442"/>
                  </a:cxn>
                  <a:cxn ang="0">
                    <a:pos x="504" y="480"/>
                  </a:cxn>
                  <a:cxn ang="0">
                    <a:pos x="474" y="498"/>
                  </a:cxn>
                  <a:cxn ang="0">
                    <a:pos x="452" y="510"/>
                  </a:cxn>
                  <a:cxn ang="0">
                    <a:pos x="462" y="558"/>
                  </a:cxn>
                  <a:cxn ang="0">
                    <a:pos x="454" y="598"/>
                  </a:cxn>
                  <a:cxn ang="0">
                    <a:pos x="412" y="586"/>
                  </a:cxn>
                  <a:cxn ang="0">
                    <a:pos x="378" y="594"/>
                  </a:cxn>
                  <a:cxn ang="0">
                    <a:pos x="338" y="636"/>
                  </a:cxn>
                  <a:cxn ang="0">
                    <a:pos x="274" y="660"/>
                  </a:cxn>
                  <a:cxn ang="0">
                    <a:pos x="246" y="636"/>
                  </a:cxn>
                  <a:cxn ang="0">
                    <a:pos x="200" y="590"/>
                  </a:cxn>
                  <a:cxn ang="0">
                    <a:pos x="168" y="566"/>
                  </a:cxn>
                  <a:cxn ang="0">
                    <a:pos x="158" y="562"/>
                  </a:cxn>
                  <a:cxn ang="0">
                    <a:pos x="172" y="536"/>
                  </a:cxn>
                  <a:cxn ang="0">
                    <a:pos x="186" y="496"/>
                  </a:cxn>
                  <a:cxn ang="0">
                    <a:pos x="172" y="484"/>
                  </a:cxn>
                  <a:cxn ang="0">
                    <a:pos x="116" y="466"/>
                  </a:cxn>
                  <a:cxn ang="0">
                    <a:pos x="78" y="462"/>
                  </a:cxn>
                  <a:cxn ang="0">
                    <a:pos x="68" y="446"/>
                  </a:cxn>
                  <a:cxn ang="0">
                    <a:pos x="94" y="394"/>
                  </a:cxn>
                  <a:cxn ang="0">
                    <a:pos x="102" y="358"/>
                  </a:cxn>
                  <a:cxn ang="0">
                    <a:pos x="92" y="338"/>
                  </a:cxn>
                  <a:cxn ang="0">
                    <a:pos x="72" y="308"/>
                  </a:cxn>
                  <a:cxn ang="0">
                    <a:pos x="60" y="288"/>
                  </a:cxn>
                  <a:cxn ang="0">
                    <a:pos x="60" y="252"/>
                  </a:cxn>
                  <a:cxn ang="0">
                    <a:pos x="74" y="232"/>
                  </a:cxn>
                  <a:cxn ang="0">
                    <a:pos x="56" y="214"/>
                  </a:cxn>
                  <a:cxn ang="0">
                    <a:pos x="36" y="212"/>
                  </a:cxn>
                  <a:cxn ang="0">
                    <a:pos x="28" y="204"/>
                  </a:cxn>
                  <a:cxn ang="0">
                    <a:pos x="54" y="174"/>
                  </a:cxn>
                  <a:cxn ang="0">
                    <a:pos x="52" y="164"/>
                  </a:cxn>
                  <a:cxn ang="0">
                    <a:pos x="32" y="136"/>
                  </a:cxn>
                  <a:cxn ang="0">
                    <a:pos x="2" y="100"/>
                  </a:cxn>
                  <a:cxn ang="0">
                    <a:pos x="4" y="76"/>
                  </a:cxn>
                  <a:cxn ang="0">
                    <a:pos x="14" y="48"/>
                  </a:cxn>
                  <a:cxn ang="0">
                    <a:pos x="74" y="4"/>
                  </a:cxn>
                  <a:cxn ang="0">
                    <a:pos x="126" y="0"/>
                  </a:cxn>
                </a:cxnLst>
                <a:rect l="0" t="0" r="r" b="b"/>
                <a:pathLst>
                  <a:path w="506" h="660">
                    <a:moveTo>
                      <a:pt x="126" y="0"/>
                    </a:moveTo>
                    <a:lnTo>
                      <a:pt x="126" y="0"/>
                    </a:lnTo>
                    <a:lnTo>
                      <a:pt x="126" y="0"/>
                    </a:lnTo>
                    <a:lnTo>
                      <a:pt x="130" y="6"/>
                    </a:lnTo>
                    <a:lnTo>
                      <a:pt x="138" y="12"/>
                    </a:lnTo>
                    <a:lnTo>
                      <a:pt x="156" y="24"/>
                    </a:lnTo>
                    <a:lnTo>
                      <a:pt x="156" y="24"/>
                    </a:lnTo>
                    <a:lnTo>
                      <a:pt x="176" y="36"/>
                    </a:lnTo>
                    <a:lnTo>
                      <a:pt x="194" y="48"/>
                    </a:lnTo>
                    <a:lnTo>
                      <a:pt x="200" y="52"/>
                    </a:lnTo>
                    <a:lnTo>
                      <a:pt x="204" y="58"/>
                    </a:lnTo>
                    <a:lnTo>
                      <a:pt x="208" y="64"/>
                    </a:lnTo>
                    <a:lnTo>
                      <a:pt x="210" y="70"/>
                    </a:lnTo>
                    <a:lnTo>
                      <a:pt x="210" y="70"/>
                    </a:lnTo>
                    <a:lnTo>
                      <a:pt x="210" y="76"/>
                    </a:lnTo>
                    <a:lnTo>
                      <a:pt x="208" y="80"/>
                    </a:lnTo>
                    <a:lnTo>
                      <a:pt x="206" y="84"/>
                    </a:lnTo>
                    <a:lnTo>
                      <a:pt x="206" y="86"/>
                    </a:lnTo>
                    <a:lnTo>
                      <a:pt x="208" y="90"/>
                    </a:lnTo>
                    <a:lnTo>
                      <a:pt x="216" y="104"/>
                    </a:lnTo>
                    <a:lnTo>
                      <a:pt x="216" y="104"/>
                    </a:lnTo>
                    <a:lnTo>
                      <a:pt x="224" y="112"/>
                    </a:lnTo>
                    <a:lnTo>
                      <a:pt x="232" y="120"/>
                    </a:lnTo>
                    <a:lnTo>
                      <a:pt x="240" y="124"/>
                    </a:lnTo>
                    <a:lnTo>
                      <a:pt x="250" y="128"/>
                    </a:lnTo>
                    <a:lnTo>
                      <a:pt x="266" y="132"/>
                    </a:lnTo>
                    <a:lnTo>
                      <a:pt x="278" y="134"/>
                    </a:lnTo>
                    <a:lnTo>
                      <a:pt x="278" y="134"/>
                    </a:lnTo>
                    <a:lnTo>
                      <a:pt x="286" y="136"/>
                    </a:lnTo>
                    <a:lnTo>
                      <a:pt x="294" y="142"/>
                    </a:lnTo>
                    <a:lnTo>
                      <a:pt x="298" y="150"/>
                    </a:lnTo>
                    <a:lnTo>
                      <a:pt x="298" y="158"/>
                    </a:lnTo>
                    <a:lnTo>
                      <a:pt x="298" y="158"/>
                    </a:lnTo>
                    <a:lnTo>
                      <a:pt x="296" y="168"/>
                    </a:lnTo>
                    <a:lnTo>
                      <a:pt x="294" y="178"/>
                    </a:lnTo>
                    <a:lnTo>
                      <a:pt x="296" y="188"/>
                    </a:lnTo>
                    <a:lnTo>
                      <a:pt x="298" y="192"/>
                    </a:lnTo>
                    <a:lnTo>
                      <a:pt x="302" y="196"/>
                    </a:lnTo>
                    <a:lnTo>
                      <a:pt x="302" y="196"/>
                    </a:lnTo>
                    <a:lnTo>
                      <a:pt x="306" y="200"/>
                    </a:lnTo>
                    <a:lnTo>
                      <a:pt x="308" y="204"/>
                    </a:lnTo>
                    <a:lnTo>
                      <a:pt x="312" y="212"/>
                    </a:lnTo>
                    <a:lnTo>
                      <a:pt x="316" y="216"/>
                    </a:lnTo>
                    <a:lnTo>
                      <a:pt x="322" y="218"/>
                    </a:lnTo>
                    <a:lnTo>
                      <a:pt x="332" y="220"/>
                    </a:lnTo>
                    <a:lnTo>
                      <a:pt x="346" y="220"/>
                    </a:lnTo>
                    <a:lnTo>
                      <a:pt x="346" y="220"/>
                    </a:lnTo>
                    <a:lnTo>
                      <a:pt x="360" y="220"/>
                    </a:lnTo>
                    <a:lnTo>
                      <a:pt x="370" y="216"/>
                    </a:lnTo>
                    <a:lnTo>
                      <a:pt x="378" y="212"/>
                    </a:lnTo>
                    <a:lnTo>
                      <a:pt x="384" y="208"/>
                    </a:lnTo>
                    <a:lnTo>
                      <a:pt x="394" y="202"/>
                    </a:lnTo>
                    <a:lnTo>
                      <a:pt x="398" y="200"/>
                    </a:lnTo>
                    <a:lnTo>
                      <a:pt x="406" y="200"/>
                    </a:lnTo>
                    <a:lnTo>
                      <a:pt x="406" y="200"/>
                    </a:lnTo>
                    <a:lnTo>
                      <a:pt x="414" y="202"/>
                    </a:lnTo>
                    <a:lnTo>
                      <a:pt x="422" y="206"/>
                    </a:lnTo>
                    <a:lnTo>
                      <a:pt x="428" y="212"/>
                    </a:lnTo>
                    <a:lnTo>
                      <a:pt x="432" y="218"/>
                    </a:lnTo>
                    <a:lnTo>
                      <a:pt x="436" y="228"/>
                    </a:lnTo>
                    <a:lnTo>
                      <a:pt x="438" y="232"/>
                    </a:lnTo>
                    <a:lnTo>
                      <a:pt x="418" y="236"/>
                    </a:lnTo>
                    <a:lnTo>
                      <a:pt x="418" y="236"/>
                    </a:lnTo>
                    <a:lnTo>
                      <a:pt x="412" y="238"/>
                    </a:lnTo>
                    <a:lnTo>
                      <a:pt x="410" y="240"/>
                    </a:lnTo>
                    <a:lnTo>
                      <a:pt x="410" y="240"/>
                    </a:lnTo>
                    <a:lnTo>
                      <a:pt x="410" y="242"/>
                    </a:lnTo>
                    <a:lnTo>
                      <a:pt x="410" y="242"/>
                    </a:lnTo>
                    <a:lnTo>
                      <a:pt x="412" y="248"/>
                    </a:lnTo>
                    <a:lnTo>
                      <a:pt x="416" y="260"/>
                    </a:lnTo>
                    <a:lnTo>
                      <a:pt x="420" y="272"/>
                    </a:lnTo>
                    <a:lnTo>
                      <a:pt x="422" y="276"/>
                    </a:lnTo>
                    <a:lnTo>
                      <a:pt x="426" y="280"/>
                    </a:lnTo>
                    <a:lnTo>
                      <a:pt x="426" y="280"/>
                    </a:lnTo>
                    <a:lnTo>
                      <a:pt x="430" y="284"/>
                    </a:lnTo>
                    <a:lnTo>
                      <a:pt x="432" y="288"/>
                    </a:lnTo>
                    <a:lnTo>
                      <a:pt x="430" y="292"/>
                    </a:lnTo>
                    <a:lnTo>
                      <a:pt x="428" y="296"/>
                    </a:lnTo>
                    <a:lnTo>
                      <a:pt x="428" y="296"/>
                    </a:lnTo>
                    <a:lnTo>
                      <a:pt x="416" y="314"/>
                    </a:lnTo>
                    <a:lnTo>
                      <a:pt x="410" y="328"/>
                    </a:lnTo>
                    <a:lnTo>
                      <a:pt x="408" y="334"/>
                    </a:lnTo>
                    <a:lnTo>
                      <a:pt x="408" y="340"/>
                    </a:lnTo>
                    <a:lnTo>
                      <a:pt x="408" y="340"/>
                    </a:lnTo>
                    <a:lnTo>
                      <a:pt x="410" y="350"/>
                    </a:lnTo>
                    <a:lnTo>
                      <a:pt x="418" y="364"/>
                    </a:lnTo>
                    <a:lnTo>
                      <a:pt x="428" y="384"/>
                    </a:lnTo>
                    <a:lnTo>
                      <a:pt x="428" y="384"/>
                    </a:lnTo>
                    <a:lnTo>
                      <a:pt x="434" y="390"/>
                    </a:lnTo>
                    <a:lnTo>
                      <a:pt x="446" y="398"/>
                    </a:lnTo>
                    <a:lnTo>
                      <a:pt x="468" y="412"/>
                    </a:lnTo>
                    <a:lnTo>
                      <a:pt x="468" y="412"/>
                    </a:lnTo>
                    <a:lnTo>
                      <a:pt x="486" y="424"/>
                    </a:lnTo>
                    <a:lnTo>
                      <a:pt x="498" y="434"/>
                    </a:lnTo>
                    <a:lnTo>
                      <a:pt x="498" y="434"/>
                    </a:lnTo>
                    <a:lnTo>
                      <a:pt x="502" y="442"/>
                    </a:lnTo>
                    <a:lnTo>
                      <a:pt x="506" y="454"/>
                    </a:lnTo>
                    <a:lnTo>
                      <a:pt x="506" y="468"/>
                    </a:lnTo>
                    <a:lnTo>
                      <a:pt x="506" y="474"/>
                    </a:lnTo>
                    <a:lnTo>
                      <a:pt x="504" y="480"/>
                    </a:lnTo>
                    <a:lnTo>
                      <a:pt x="504" y="480"/>
                    </a:lnTo>
                    <a:lnTo>
                      <a:pt x="498" y="486"/>
                    </a:lnTo>
                    <a:lnTo>
                      <a:pt x="492" y="490"/>
                    </a:lnTo>
                    <a:lnTo>
                      <a:pt x="474" y="498"/>
                    </a:lnTo>
                    <a:lnTo>
                      <a:pt x="460" y="504"/>
                    </a:lnTo>
                    <a:lnTo>
                      <a:pt x="454" y="506"/>
                    </a:lnTo>
                    <a:lnTo>
                      <a:pt x="452" y="510"/>
                    </a:lnTo>
                    <a:lnTo>
                      <a:pt x="452" y="510"/>
                    </a:lnTo>
                    <a:lnTo>
                      <a:pt x="458" y="526"/>
                    </a:lnTo>
                    <a:lnTo>
                      <a:pt x="464" y="546"/>
                    </a:lnTo>
                    <a:lnTo>
                      <a:pt x="464" y="546"/>
                    </a:lnTo>
                    <a:lnTo>
                      <a:pt x="462" y="558"/>
                    </a:lnTo>
                    <a:lnTo>
                      <a:pt x="460" y="570"/>
                    </a:lnTo>
                    <a:lnTo>
                      <a:pt x="456" y="588"/>
                    </a:lnTo>
                    <a:lnTo>
                      <a:pt x="454" y="598"/>
                    </a:lnTo>
                    <a:lnTo>
                      <a:pt x="454" y="598"/>
                    </a:lnTo>
                    <a:lnTo>
                      <a:pt x="438" y="590"/>
                    </a:lnTo>
                    <a:lnTo>
                      <a:pt x="424" y="586"/>
                    </a:lnTo>
                    <a:lnTo>
                      <a:pt x="412" y="586"/>
                    </a:lnTo>
                    <a:lnTo>
                      <a:pt x="412" y="586"/>
                    </a:lnTo>
                    <a:lnTo>
                      <a:pt x="392" y="588"/>
                    </a:lnTo>
                    <a:lnTo>
                      <a:pt x="384" y="590"/>
                    </a:lnTo>
                    <a:lnTo>
                      <a:pt x="378" y="594"/>
                    </a:lnTo>
                    <a:lnTo>
                      <a:pt x="378" y="594"/>
                    </a:lnTo>
                    <a:lnTo>
                      <a:pt x="360" y="616"/>
                    </a:lnTo>
                    <a:lnTo>
                      <a:pt x="348" y="628"/>
                    </a:lnTo>
                    <a:lnTo>
                      <a:pt x="338" y="636"/>
                    </a:lnTo>
                    <a:lnTo>
                      <a:pt x="338" y="636"/>
                    </a:lnTo>
                    <a:lnTo>
                      <a:pt x="308" y="648"/>
                    </a:lnTo>
                    <a:lnTo>
                      <a:pt x="280" y="658"/>
                    </a:lnTo>
                    <a:lnTo>
                      <a:pt x="280" y="658"/>
                    </a:lnTo>
                    <a:lnTo>
                      <a:pt x="274" y="660"/>
                    </a:lnTo>
                    <a:lnTo>
                      <a:pt x="266" y="658"/>
                    </a:lnTo>
                    <a:lnTo>
                      <a:pt x="256" y="656"/>
                    </a:lnTo>
                    <a:lnTo>
                      <a:pt x="256" y="656"/>
                    </a:lnTo>
                    <a:lnTo>
                      <a:pt x="246" y="636"/>
                    </a:lnTo>
                    <a:lnTo>
                      <a:pt x="236" y="624"/>
                    </a:lnTo>
                    <a:lnTo>
                      <a:pt x="230" y="616"/>
                    </a:lnTo>
                    <a:lnTo>
                      <a:pt x="230" y="616"/>
                    </a:lnTo>
                    <a:lnTo>
                      <a:pt x="200" y="590"/>
                    </a:lnTo>
                    <a:lnTo>
                      <a:pt x="182" y="574"/>
                    </a:lnTo>
                    <a:lnTo>
                      <a:pt x="174" y="568"/>
                    </a:lnTo>
                    <a:lnTo>
                      <a:pt x="168" y="566"/>
                    </a:lnTo>
                    <a:lnTo>
                      <a:pt x="168" y="566"/>
                    </a:lnTo>
                    <a:lnTo>
                      <a:pt x="162" y="564"/>
                    </a:lnTo>
                    <a:lnTo>
                      <a:pt x="160" y="564"/>
                    </a:lnTo>
                    <a:lnTo>
                      <a:pt x="158" y="564"/>
                    </a:lnTo>
                    <a:lnTo>
                      <a:pt x="158" y="562"/>
                    </a:lnTo>
                    <a:lnTo>
                      <a:pt x="158" y="562"/>
                    </a:lnTo>
                    <a:lnTo>
                      <a:pt x="158" y="558"/>
                    </a:lnTo>
                    <a:lnTo>
                      <a:pt x="160" y="552"/>
                    </a:lnTo>
                    <a:lnTo>
                      <a:pt x="172" y="536"/>
                    </a:lnTo>
                    <a:lnTo>
                      <a:pt x="192" y="512"/>
                    </a:lnTo>
                    <a:lnTo>
                      <a:pt x="192" y="512"/>
                    </a:lnTo>
                    <a:lnTo>
                      <a:pt x="190" y="506"/>
                    </a:lnTo>
                    <a:lnTo>
                      <a:pt x="186" y="496"/>
                    </a:lnTo>
                    <a:lnTo>
                      <a:pt x="180" y="488"/>
                    </a:lnTo>
                    <a:lnTo>
                      <a:pt x="176" y="484"/>
                    </a:lnTo>
                    <a:lnTo>
                      <a:pt x="172" y="484"/>
                    </a:lnTo>
                    <a:lnTo>
                      <a:pt x="172" y="484"/>
                    </a:lnTo>
                    <a:lnTo>
                      <a:pt x="162" y="482"/>
                    </a:lnTo>
                    <a:lnTo>
                      <a:pt x="146" y="478"/>
                    </a:lnTo>
                    <a:lnTo>
                      <a:pt x="116" y="466"/>
                    </a:lnTo>
                    <a:lnTo>
                      <a:pt x="116" y="466"/>
                    </a:lnTo>
                    <a:lnTo>
                      <a:pt x="110" y="466"/>
                    </a:lnTo>
                    <a:lnTo>
                      <a:pt x="102" y="464"/>
                    </a:lnTo>
                    <a:lnTo>
                      <a:pt x="86" y="464"/>
                    </a:lnTo>
                    <a:lnTo>
                      <a:pt x="78" y="462"/>
                    </a:lnTo>
                    <a:lnTo>
                      <a:pt x="72" y="458"/>
                    </a:lnTo>
                    <a:lnTo>
                      <a:pt x="68" y="454"/>
                    </a:lnTo>
                    <a:lnTo>
                      <a:pt x="68" y="446"/>
                    </a:lnTo>
                    <a:lnTo>
                      <a:pt x="68" y="446"/>
                    </a:lnTo>
                    <a:lnTo>
                      <a:pt x="70" y="436"/>
                    </a:lnTo>
                    <a:lnTo>
                      <a:pt x="74" y="426"/>
                    </a:lnTo>
                    <a:lnTo>
                      <a:pt x="82" y="410"/>
                    </a:lnTo>
                    <a:lnTo>
                      <a:pt x="94" y="394"/>
                    </a:lnTo>
                    <a:lnTo>
                      <a:pt x="94" y="394"/>
                    </a:lnTo>
                    <a:lnTo>
                      <a:pt x="98" y="384"/>
                    </a:lnTo>
                    <a:lnTo>
                      <a:pt x="100" y="372"/>
                    </a:lnTo>
                    <a:lnTo>
                      <a:pt x="102" y="358"/>
                    </a:lnTo>
                    <a:lnTo>
                      <a:pt x="102" y="358"/>
                    </a:lnTo>
                    <a:lnTo>
                      <a:pt x="100" y="346"/>
                    </a:lnTo>
                    <a:lnTo>
                      <a:pt x="96" y="342"/>
                    </a:lnTo>
                    <a:lnTo>
                      <a:pt x="92" y="338"/>
                    </a:lnTo>
                    <a:lnTo>
                      <a:pt x="86" y="332"/>
                    </a:lnTo>
                    <a:lnTo>
                      <a:pt x="86" y="332"/>
                    </a:lnTo>
                    <a:lnTo>
                      <a:pt x="80" y="322"/>
                    </a:lnTo>
                    <a:lnTo>
                      <a:pt x="72" y="308"/>
                    </a:lnTo>
                    <a:lnTo>
                      <a:pt x="66" y="296"/>
                    </a:lnTo>
                    <a:lnTo>
                      <a:pt x="62" y="290"/>
                    </a:lnTo>
                    <a:lnTo>
                      <a:pt x="62" y="290"/>
                    </a:lnTo>
                    <a:lnTo>
                      <a:pt x="60" y="288"/>
                    </a:lnTo>
                    <a:lnTo>
                      <a:pt x="60" y="284"/>
                    </a:lnTo>
                    <a:lnTo>
                      <a:pt x="60" y="270"/>
                    </a:lnTo>
                    <a:lnTo>
                      <a:pt x="60" y="252"/>
                    </a:lnTo>
                    <a:lnTo>
                      <a:pt x="60" y="252"/>
                    </a:lnTo>
                    <a:lnTo>
                      <a:pt x="64" y="246"/>
                    </a:lnTo>
                    <a:lnTo>
                      <a:pt x="64" y="246"/>
                    </a:lnTo>
                    <a:lnTo>
                      <a:pt x="72" y="236"/>
                    </a:lnTo>
                    <a:lnTo>
                      <a:pt x="74" y="232"/>
                    </a:lnTo>
                    <a:lnTo>
                      <a:pt x="74" y="230"/>
                    </a:lnTo>
                    <a:lnTo>
                      <a:pt x="68" y="224"/>
                    </a:lnTo>
                    <a:lnTo>
                      <a:pt x="68" y="224"/>
                    </a:lnTo>
                    <a:lnTo>
                      <a:pt x="56" y="214"/>
                    </a:lnTo>
                    <a:lnTo>
                      <a:pt x="54" y="212"/>
                    </a:lnTo>
                    <a:lnTo>
                      <a:pt x="50" y="212"/>
                    </a:lnTo>
                    <a:lnTo>
                      <a:pt x="50" y="212"/>
                    </a:lnTo>
                    <a:lnTo>
                      <a:pt x="36" y="212"/>
                    </a:lnTo>
                    <a:lnTo>
                      <a:pt x="30" y="210"/>
                    </a:lnTo>
                    <a:lnTo>
                      <a:pt x="28" y="208"/>
                    </a:lnTo>
                    <a:lnTo>
                      <a:pt x="28" y="204"/>
                    </a:lnTo>
                    <a:lnTo>
                      <a:pt x="28" y="204"/>
                    </a:lnTo>
                    <a:lnTo>
                      <a:pt x="30" y="200"/>
                    </a:lnTo>
                    <a:lnTo>
                      <a:pt x="34" y="194"/>
                    </a:lnTo>
                    <a:lnTo>
                      <a:pt x="46" y="184"/>
                    </a:lnTo>
                    <a:lnTo>
                      <a:pt x="54" y="174"/>
                    </a:lnTo>
                    <a:lnTo>
                      <a:pt x="56" y="170"/>
                    </a:lnTo>
                    <a:lnTo>
                      <a:pt x="56" y="168"/>
                    </a:lnTo>
                    <a:lnTo>
                      <a:pt x="56" y="168"/>
                    </a:lnTo>
                    <a:lnTo>
                      <a:pt x="52" y="164"/>
                    </a:lnTo>
                    <a:lnTo>
                      <a:pt x="46" y="154"/>
                    </a:lnTo>
                    <a:lnTo>
                      <a:pt x="40" y="144"/>
                    </a:lnTo>
                    <a:lnTo>
                      <a:pt x="32" y="136"/>
                    </a:lnTo>
                    <a:lnTo>
                      <a:pt x="32" y="136"/>
                    </a:lnTo>
                    <a:lnTo>
                      <a:pt x="24" y="126"/>
                    </a:lnTo>
                    <a:lnTo>
                      <a:pt x="12" y="114"/>
                    </a:lnTo>
                    <a:lnTo>
                      <a:pt x="6" y="106"/>
                    </a:lnTo>
                    <a:lnTo>
                      <a:pt x="2" y="100"/>
                    </a:lnTo>
                    <a:lnTo>
                      <a:pt x="0" y="92"/>
                    </a:lnTo>
                    <a:lnTo>
                      <a:pt x="2" y="86"/>
                    </a:lnTo>
                    <a:lnTo>
                      <a:pt x="2" y="86"/>
                    </a:lnTo>
                    <a:lnTo>
                      <a:pt x="4" y="76"/>
                    </a:lnTo>
                    <a:lnTo>
                      <a:pt x="8" y="64"/>
                    </a:lnTo>
                    <a:lnTo>
                      <a:pt x="10" y="54"/>
                    </a:lnTo>
                    <a:lnTo>
                      <a:pt x="14" y="48"/>
                    </a:lnTo>
                    <a:lnTo>
                      <a:pt x="14" y="48"/>
                    </a:lnTo>
                    <a:lnTo>
                      <a:pt x="42" y="26"/>
                    </a:lnTo>
                    <a:lnTo>
                      <a:pt x="60" y="14"/>
                    </a:lnTo>
                    <a:lnTo>
                      <a:pt x="74" y="4"/>
                    </a:lnTo>
                    <a:lnTo>
                      <a:pt x="74" y="4"/>
                    </a:lnTo>
                    <a:lnTo>
                      <a:pt x="86" y="2"/>
                    </a:lnTo>
                    <a:lnTo>
                      <a:pt x="104" y="0"/>
                    </a:lnTo>
                    <a:lnTo>
                      <a:pt x="126" y="0"/>
                    </a:lnTo>
                    <a:lnTo>
                      <a:pt x="126" y="0"/>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215" name="Freeform 80">
                <a:extLst>
                  <a:ext uri="{FF2B5EF4-FFF2-40B4-BE49-F238E27FC236}">
                    <a16:creationId xmlns:a16="http://schemas.microsoft.com/office/drawing/2014/main" id="{C879F001-9D13-E8AA-7928-896A5CABAA87}"/>
                  </a:ext>
                </a:extLst>
              </p:cNvPr>
              <p:cNvSpPr>
                <a:spLocks/>
              </p:cNvSpPr>
              <p:nvPr/>
            </p:nvSpPr>
            <p:spPr bwMode="auto">
              <a:xfrm>
                <a:off x="5571965" y="5219162"/>
                <a:ext cx="202540" cy="222348"/>
              </a:xfrm>
              <a:custGeom>
                <a:avLst/>
                <a:gdLst/>
                <a:ahLst/>
                <a:cxnLst>
                  <a:cxn ang="0">
                    <a:pos x="20" y="126"/>
                  </a:cxn>
                  <a:cxn ang="0">
                    <a:pos x="24" y="138"/>
                  </a:cxn>
                  <a:cxn ang="0">
                    <a:pos x="28" y="144"/>
                  </a:cxn>
                  <a:cxn ang="0">
                    <a:pos x="36" y="144"/>
                  </a:cxn>
                  <a:cxn ang="0">
                    <a:pos x="56" y="138"/>
                  </a:cxn>
                  <a:cxn ang="0">
                    <a:pos x="64" y="138"/>
                  </a:cxn>
                  <a:cxn ang="0">
                    <a:pos x="66" y="140"/>
                  </a:cxn>
                  <a:cxn ang="0">
                    <a:pos x="72" y="142"/>
                  </a:cxn>
                  <a:cxn ang="0">
                    <a:pos x="76" y="148"/>
                  </a:cxn>
                  <a:cxn ang="0">
                    <a:pos x="88" y="168"/>
                  </a:cxn>
                  <a:cxn ang="0">
                    <a:pos x="102" y="180"/>
                  </a:cxn>
                  <a:cxn ang="0">
                    <a:pos x="116" y="192"/>
                  </a:cxn>
                  <a:cxn ang="0">
                    <a:pos x="126" y="202"/>
                  </a:cxn>
                  <a:cxn ang="0">
                    <a:pos x="128" y="170"/>
                  </a:cxn>
                  <a:cxn ang="0">
                    <a:pos x="134" y="150"/>
                  </a:cxn>
                  <a:cxn ang="0">
                    <a:pos x="142" y="130"/>
                  </a:cxn>
                  <a:cxn ang="0">
                    <a:pos x="154" y="116"/>
                  </a:cxn>
                  <a:cxn ang="0">
                    <a:pos x="162" y="110"/>
                  </a:cxn>
                  <a:cxn ang="0">
                    <a:pos x="152" y="108"/>
                  </a:cxn>
                  <a:cxn ang="0">
                    <a:pos x="150" y="104"/>
                  </a:cxn>
                  <a:cxn ang="0">
                    <a:pos x="158" y="92"/>
                  </a:cxn>
                  <a:cxn ang="0">
                    <a:pos x="170" y="78"/>
                  </a:cxn>
                  <a:cxn ang="0">
                    <a:pos x="186" y="56"/>
                  </a:cxn>
                  <a:cxn ang="0">
                    <a:pos x="182" y="44"/>
                  </a:cxn>
                  <a:cxn ang="0">
                    <a:pos x="178" y="32"/>
                  </a:cxn>
                  <a:cxn ang="0">
                    <a:pos x="174" y="30"/>
                  </a:cxn>
                  <a:cxn ang="0">
                    <a:pos x="150" y="22"/>
                  </a:cxn>
                  <a:cxn ang="0">
                    <a:pos x="110" y="10"/>
                  </a:cxn>
                  <a:cxn ang="0">
                    <a:pos x="84" y="4"/>
                  </a:cxn>
                  <a:cxn ang="0">
                    <a:pos x="64" y="0"/>
                  </a:cxn>
                  <a:cxn ang="0">
                    <a:pos x="36" y="8"/>
                  </a:cxn>
                  <a:cxn ang="0">
                    <a:pos x="22" y="6"/>
                  </a:cxn>
                  <a:cxn ang="0">
                    <a:pos x="14" y="6"/>
                  </a:cxn>
                  <a:cxn ang="0">
                    <a:pos x="10" y="6"/>
                  </a:cxn>
                  <a:cxn ang="0">
                    <a:pos x="2" y="0"/>
                  </a:cxn>
                  <a:cxn ang="0">
                    <a:pos x="0" y="0"/>
                  </a:cxn>
                  <a:cxn ang="0">
                    <a:pos x="8" y="14"/>
                  </a:cxn>
                  <a:cxn ang="0">
                    <a:pos x="20" y="38"/>
                  </a:cxn>
                  <a:cxn ang="0">
                    <a:pos x="16" y="54"/>
                  </a:cxn>
                  <a:cxn ang="0">
                    <a:pos x="10" y="64"/>
                  </a:cxn>
                  <a:cxn ang="0">
                    <a:pos x="4" y="74"/>
                  </a:cxn>
                  <a:cxn ang="0">
                    <a:pos x="8" y="82"/>
                  </a:cxn>
                  <a:cxn ang="0">
                    <a:pos x="16" y="110"/>
                  </a:cxn>
                  <a:cxn ang="0">
                    <a:pos x="20" y="126"/>
                  </a:cxn>
                </a:cxnLst>
                <a:rect l="0" t="0" r="r" b="b"/>
                <a:pathLst>
                  <a:path w="186" h="202">
                    <a:moveTo>
                      <a:pt x="20" y="126"/>
                    </a:moveTo>
                    <a:lnTo>
                      <a:pt x="20" y="126"/>
                    </a:lnTo>
                    <a:lnTo>
                      <a:pt x="22" y="132"/>
                    </a:lnTo>
                    <a:lnTo>
                      <a:pt x="24" y="138"/>
                    </a:lnTo>
                    <a:lnTo>
                      <a:pt x="24" y="142"/>
                    </a:lnTo>
                    <a:lnTo>
                      <a:pt x="28" y="144"/>
                    </a:lnTo>
                    <a:lnTo>
                      <a:pt x="32" y="146"/>
                    </a:lnTo>
                    <a:lnTo>
                      <a:pt x="36" y="144"/>
                    </a:lnTo>
                    <a:lnTo>
                      <a:pt x="36" y="144"/>
                    </a:lnTo>
                    <a:lnTo>
                      <a:pt x="56" y="138"/>
                    </a:lnTo>
                    <a:lnTo>
                      <a:pt x="60" y="136"/>
                    </a:lnTo>
                    <a:lnTo>
                      <a:pt x="64" y="138"/>
                    </a:lnTo>
                    <a:lnTo>
                      <a:pt x="64" y="138"/>
                    </a:lnTo>
                    <a:lnTo>
                      <a:pt x="66" y="140"/>
                    </a:lnTo>
                    <a:lnTo>
                      <a:pt x="70" y="140"/>
                    </a:lnTo>
                    <a:lnTo>
                      <a:pt x="72" y="142"/>
                    </a:lnTo>
                    <a:lnTo>
                      <a:pt x="76" y="148"/>
                    </a:lnTo>
                    <a:lnTo>
                      <a:pt x="76" y="148"/>
                    </a:lnTo>
                    <a:lnTo>
                      <a:pt x="80" y="158"/>
                    </a:lnTo>
                    <a:lnTo>
                      <a:pt x="88" y="168"/>
                    </a:lnTo>
                    <a:lnTo>
                      <a:pt x="96" y="176"/>
                    </a:lnTo>
                    <a:lnTo>
                      <a:pt x="102" y="180"/>
                    </a:lnTo>
                    <a:lnTo>
                      <a:pt x="102" y="180"/>
                    </a:lnTo>
                    <a:lnTo>
                      <a:pt x="116" y="192"/>
                    </a:lnTo>
                    <a:lnTo>
                      <a:pt x="126" y="202"/>
                    </a:lnTo>
                    <a:lnTo>
                      <a:pt x="126" y="202"/>
                    </a:lnTo>
                    <a:lnTo>
                      <a:pt x="126" y="188"/>
                    </a:lnTo>
                    <a:lnTo>
                      <a:pt x="128" y="170"/>
                    </a:lnTo>
                    <a:lnTo>
                      <a:pt x="128" y="170"/>
                    </a:lnTo>
                    <a:lnTo>
                      <a:pt x="134" y="150"/>
                    </a:lnTo>
                    <a:lnTo>
                      <a:pt x="142" y="130"/>
                    </a:lnTo>
                    <a:lnTo>
                      <a:pt x="142" y="130"/>
                    </a:lnTo>
                    <a:lnTo>
                      <a:pt x="148" y="124"/>
                    </a:lnTo>
                    <a:lnTo>
                      <a:pt x="154" y="116"/>
                    </a:lnTo>
                    <a:lnTo>
                      <a:pt x="162" y="110"/>
                    </a:lnTo>
                    <a:lnTo>
                      <a:pt x="162" y="110"/>
                    </a:lnTo>
                    <a:lnTo>
                      <a:pt x="160" y="110"/>
                    </a:lnTo>
                    <a:lnTo>
                      <a:pt x="152" y="108"/>
                    </a:lnTo>
                    <a:lnTo>
                      <a:pt x="150" y="108"/>
                    </a:lnTo>
                    <a:lnTo>
                      <a:pt x="150" y="104"/>
                    </a:lnTo>
                    <a:lnTo>
                      <a:pt x="152" y="100"/>
                    </a:lnTo>
                    <a:lnTo>
                      <a:pt x="158" y="92"/>
                    </a:lnTo>
                    <a:lnTo>
                      <a:pt x="158" y="92"/>
                    </a:lnTo>
                    <a:lnTo>
                      <a:pt x="170" y="78"/>
                    </a:lnTo>
                    <a:lnTo>
                      <a:pt x="180" y="66"/>
                    </a:lnTo>
                    <a:lnTo>
                      <a:pt x="186" y="56"/>
                    </a:lnTo>
                    <a:lnTo>
                      <a:pt x="186" y="56"/>
                    </a:lnTo>
                    <a:lnTo>
                      <a:pt x="182" y="44"/>
                    </a:lnTo>
                    <a:lnTo>
                      <a:pt x="180" y="36"/>
                    </a:lnTo>
                    <a:lnTo>
                      <a:pt x="178" y="32"/>
                    </a:lnTo>
                    <a:lnTo>
                      <a:pt x="174" y="30"/>
                    </a:lnTo>
                    <a:lnTo>
                      <a:pt x="174" y="30"/>
                    </a:lnTo>
                    <a:lnTo>
                      <a:pt x="150" y="22"/>
                    </a:lnTo>
                    <a:lnTo>
                      <a:pt x="150" y="22"/>
                    </a:lnTo>
                    <a:lnTo>
                      <a:pt x="130" y="16"/>
                    </a:lnTo>
                    <a:lnTo>
                      <a:pt x="110" y="10"/>
                    </a:lnTo>
                    <a:lnTo>
                      <a:pt x="110" y="10"/>
                    </a:lnTo>
                    <a:lnTo>
                      <a:pt x="84" y="4"/>
                    </a:lnTo>
                    <a:lnTo>
                      <a:pt x="64" y="0"/>
                    </a:lnTo>
                    <a:lnTo>
                      <a:pt x="64" y="0"/>
                    </a:lnTo>
                    <a:lnTo>
                      <a:pt x="36" y="8"/>
                    </a:lnTo>
                    <a:lnTo>
                      <a:pt x="36" y="8"/>
                    </a:lnTo>
                    <a:lnTo>
                      <a:pt x="28" y="8"/>
                    </a:lnTo>
                    <a:lnTo>
                      <a:pt x="22" y="6"/>
                    </a:lnTo>
                    <a:lnTo>
                      <a:pt x="16" y="6"/>
                    </a:lnTo>
                    <a:lnTo>
                      <a:pt x="14" y="6"/>
                    </a:lnTo>
                    <a:lnTo>
                      <a:pt x="14" y="6"/>
                    </a:lnTo>
                    <a:lnTo>
                      <a:pt x="10" y="6"/>
                    </a:lnTo>
                    <a:lnTo>
                      <a:pt x="8" y="4"/>
                    </a:lnTo>
                    <a:lnTo>
                      <a:pt x="2" y="0"/>
                    </a:lnTo>
                    <a:lnTo>
                      <a:pt x="0" y="0"/>
                    </a:lnTo>
                    <a:lnTo>
                      <a:pt x="0" y="0"/>
                    </a:lnTo>
                    <a:lnTo>
                      <a:pt x="8" y="14"/>
                    </a:lnTo>
                    <a:lnTo>
                      <a:pt x="8" y="14"/>
                    </a:lnTo>
                    <a:lnTo>
                      <a:pt x="16" y="28"/>
                    </a:lnTo>
                    <a:lnTo>
                      <a:pt x="20" y="38"/>
                    </a:lnTo>
                    <a:lnTo>
                      <a:pt x="20" y="44"/>
                    </a:lnTo>
                    <a:lnTo>
                      <a:pt x="16" y="54"/>
                    </a:lnTo>
                    <a:lnTo>
                      <a:pt x="16" y="54"/>
                    </a:lnTo>
                    <a:lnTo>
                      <a:pt x="10" y="64"/>
                    </a:lnTo>
                    <a:lnTo>
                      <a:pt x="6" y="70"/>
                    </a:lnTo>
                    <a:lnTo>
                      <a:pt x="4" y="74"/>
                    </a:lnTo>
                    <a:lnTo>
                      <a:pt x="8" y="82"/>
                    </a:lnTo>
                    <a:lnTo>
                      <a:pt x="8" y="82"/>
                    </a:lnTo>
                    <a:lnTo>
                      <a:pt x="12" y="94"/>
                    </a:lnTo>
                    <a:lnTo>
                      <a:pt x="16" y="110"/>
                    </a:lnTo>
                    <a:lnTo>
                      <a:pt x="20" y="126"/>
                    </a:lnTo>
                    <a:lnTo>
                      <a:pt x="20" y="126"/>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217" name="Freeform 81">
                <a:extLst>
                  <a:ext uri="{FF2B5EF4-FFF2-40B4-BE49-F238E27FC236}">
                    <a16:creationId xmlns:a16="http://schemas.microsoft.com/office/drawing/2014/main" id="{00CBC8C9-C330-CC07-1AA0-DD08C0282F80}"/>
                  </a:ext>
                </a:extLst>
              </p:cNvPr>
              <p:cNvSpPr>
                <a:spLocks/>
              </p:cNvSpPr>
              <p:nvPr/>
            </p:nvSpPr>
            <p:spPr bwMode="auto">
              <a:xfrm>
                <a:off x="4944741" y="4631366"/>
                <a:ext cx="298366" cy="187125"/>
              </a:xfrm>
              <a:custGeom>
                <a:avLst/>
                <a:gdLst/>
                <a:ahLst/>
                <a:cxnLst>
                  <a:cxn ang="0">
                    <a:pos x="4" y="114"/>
                  </a:cxn>
                  <a:cxn ang="0">
                    <a:pos x="16" y="122"/>
                  </a:cxn>
                  <a:cxn ang="0">
                    <a:pos x="24" y="132"/>
                  </a:cxn>
                  <a:cxn ang="0">
                    <a:pos x="44" y="150"/>
                  </a:cxn>
                  <a:cxn ang="0">
                    <a:pos x="52" y="160"/>
                  </a:cxn>
                  <a:cxn ang="0">
                    <a:pos x="52" y="162"/>
                  </a:cxn>
                  <a:cxn ang="0">
                    <a:pos x="48" y="170"/>
                  </a:cxn>
                  <a:cxn ang="0">
                    <a:pos x="84" y="170"/>
                  </a:cxn>
                  <a:cxn ang="0">
                    <a:pos x="94" y="168"/>
                  </a:cxn>
                  <a:cxn ang="0">
                    <a:pos x="120" y="154"/>
                  </a:cxn>
                  <a:cxn ang="0">
                    <a:pos x="130" y="156"/>
                  </a:cxn>
                  <a:cxn ang="0">
                    <a:pos x="132" y="158"/>
                  </a:cxn>
                  <a:cxn ang="0">
                    <a:pos x="140" y="168"/>
                  </a:cxn>
                  <a:cxn ang="0">
                    <a:pos x="150" y="170"/>
                  </a:cxn>
                  <a:cxn ang="0">
                    <a:pos x="168" y="168"/>
                  </a:cxn>
                  <a:cxn ang="0">
                    <a:pos x="182" y="162"/>
                  </a:cxn>
                  <a:cxn ang="0">
                    <a:pos x="186" y="156"/>
                  </a:cxn>
                  <a:cxn ang="0">
                    <a:pos x="188" y="142"/>
                  </a:cxn>
                  <a:cxn ang="0">
                    <a:pos x="192" y="134"/>
                  </a:cxn>
                  <a:cxn ang="0">
                    <a:pos x="200" y="116"/>
                  </a:cxn>
                  <a:cxn ang="0">
                    <a:pos x="204" y="100"/>
                  </a:cxn>
                  <a:cxn ang="0">
                    <a:pos x="212" y="90"/>
                  </a:cxn>
                  <a:cxn ang="0">
                    <a:pos x="222" y="86"/>
                  </a:cxn>
                  <a:cxn ang="0">
                    <a:pos x="256" y="66"/>
                  </a:cxn>
                  <a:cxn ang="0">
                    <a:pos x="262" y="56"/>
                  </a:cxn>
                  <a:cxn ang="0">
                    <a:pos x="274" y="38"/>
                  </a:cxn>
                  <a:cxn ang="0">
                    <a:pos x="270" y="24"/>
                  </a:cxn>
                  <a:cxn ang="0">
                    <a:pos x="266" y="16"/>
                  </a:cxn>
                  <a:cxn ang="0">
                    <a:pos x="260" y="2"/>
                  </a:cxn>
                  <a:cxn ang="0">
                    <a:pos x="256" y="0"/>
                  </a:cxn>
                  <a:cxn ang="0">
                    <a:pos x="222" y="4"/>
                  </a:cxn>
                  <a:cxn ang="0">
                    <a:pos x="186" y="10"/>
                  </a:cxn>
                  <a:cxn ang="0">
                    <a:pos x="86" y="20"/>
                  </a:cxn>
                  <a:cxn ang="0">
                    <a:pos x="52" y="18"/>
                  </a:cxn>
                  <a:cxn ang="0">
                    <a:pos x="24" y="12"/>
                  </a:cxn>
                  <a:cxn ang="0">
                    <a:pos x="14" y="6"/>
                  </a:cxn>
                  <a:cxn ang="0">
                    <a:pos x="10" y="10"/>
                  </a:cxn>
                  <a:cxn ang="0">
                    <a:pos x="10" y="20"/>
                  </a:cxn>
                  <a:cxn ang="0">
                    <a:pos x="4" y="36"/>
                  </a:cxn>
                  <a:cxn ang="0">
                    <a:pos x="0" y="58"/>
                  </a:cxn>
                  <a:cxn ang="0">
                    <a:pos x="4" y="88"/>
                  </a:cxn>
                  <a:cxn ang="0">
                    <a:pos x="4" y="110"/>
                  </a:cxn>
                  <a:cxn ang="0">
                    <a:pos x="4" y="114"/>
                  </a:cxn>
                </a:cxnLst>
                <a:rect l="0" t="0" r="r" b="b"/>
                <a:pathLst>
                  <a:path w="274" h="170">
                    <a:moveTo>
                      <a:pt x="4" y="114"/>
                    </a:moveTo>
                    <a:lnTo>
                      <a:pt x="4" y="114"/>
                    </a:lnTo>
                    <a:lnTo>
                      <a:pt x="10" y="116"/>
                    </a:lnTo>
                    <a:lnTo>
                      <a:pt x="16" y="122"/>
                    </a:lnTo>
                    <a:lnTo>
                      <a:pt x="24" y="132"/>
                    </a:lnTo>
                    <a:lnTo>
                      <a:pt x="24" y="132"/>
                    </a:lnTo>
                    <a:lnTo>
                      <a:pt x="32" y="142"/>
                    </a:lnTo>
                    <a:lnTo>
                      <a:pt x="44" y="150"/>
                    </a:lnTo>
                    <a:lnTo>
                      <a:pt x="50" y="156"/>
                    </a:lnTo>
                    <a:lnTo>
                      <a:pt x="52" y="160"/>
                    </a:lnTo>
                    <a:lnTo>
                      <a:pt x="52" y="162"/>
                    </a:lnTo>
                    <a:lnTo>
                      <a:pt x="52" y="162"/>
                    </a:lnTo>
                    <a:lnTo>
                      <a:pt x="48" y="170"/>
                    </a:lnTo>
                    <a:lnTo>
                      <a:pt x="48" y="170"/>
                    </a:lnTo>
                    <a:lnTo>
                      <a:pt x="68" y="170"/>
                    </a:lnTo>
                    <a:lnTo>
                      <a:pt x="84" y="170"/>
                    </a:lnTo>
                    <a:lnTo>
                      <a:pt x="94" y="168"/>
                    </a:lnTo>
                    <a:lnTo>
                      <a:pt x="94" y="168"/>
                    </a:lnTo>
                    <a:lnTo>
                      <a:pt x="110" y="158"/>
                    </a:lnTo>
                    <a:lnTo>
                      <a:pt x="120" y="154"/>
                    </a:lnTo>
                    <a:lnTo>
                      <a:pt x="124" y="154"/>
                    </a:lnTo>
                    <a:lnTo>
                      <a:pt x="130" y="156"/>
                    </a:lnTo>
                    <a:lnTo>
                      <a:pt x="130" y="156"/>
                    </a:lnTo>
                    <a:lnTo>
                      <a:pt x="132" y="158"/>
                    </a:lnTo>
                    <a:lnTo>
                      <a:pt x="136" y="162"/>
                    </a:lnTo>
                    <a:lnTo>
                      <a:pt x="140" y="168"/>
                    </a:lnTo>
                    <a:lnTo>
                      <a:pt x="144" y="170"/>
                    </a:lnTo>
                    <a:lnTo>
                      <a:pt x="150" y="170"/>
                    </a:lnTo>
                    <a:lnTo>
                      <a:pt x="158" y="170"/>
                    </a:lnTo>
                    <a:lnTo>
                      <a:pt x="168" y="168"/>
                    </a:lnTo>
                    <a:lnTo>
                      <a:pt x="168" y="168"/>
                    </a:lnTo>
                    <a:lnTo>
                      <a:pt x="182" y="162"/>
                    </a:lnTo>
                    <a:lnTo>
                      <a:pt x="186" y="158"/>
                    </a:lnTo>
                    <a:lnTo>
                      <a:pt x="186" y="156"/>
                    </a:lnTo>
                    <a:lnTo>
                      <a:pt x="186" y="150"/>
                    </a:lnTo>
                    <a:lnTo>
                      <a:pt x="188" y="142"/>
                    </a:lnTo>
                    <a:lnTo>
                      <a:pt x="192" y="134"/>
                    </a:lnTo>
                    <a:lnTo>
                      <a:pt x="192" y="134"/>
                    </a:lnTo>
                    <a:lnTo>
                      <a:pt x="198" y="124"/>
                    </a:lnTo>
                    <a:lnTo>
                      <a:pt x="200" y="116"/>
                    </a:lnTo>
                    <a:lnTo>
                      <a:pt x="202" y="104"/>
                    </a:lnTo>
                    <a:lnTo>
                      <a:pt x="204" y="100"/>
                    </a:lnTo>
                    <a:lnTo>
                      <a:pt x="206" y="96"/>
                    </a:lnTo>
                    <a:lnTo>
                      <a:pt x="212" y="90"/>
                    </a:lnTo>
                    <a:lnTo>
                      <a:pt x="222" y="86"/>
                    </a:lnTo>
                    <a:lnTo>
                      <a:pt x="222" y="86"/>
                    </a:lnTo>
                    <a:lnTo>
                      <a:pt x="248" y="72"/>
                    </a:lnTo>
                    <a:lnTo>
                      <a:pt x="256" y="66"/>
                    </a:lnTo>
                    <a:lnTo>
                      <a:pt x="262" y="56"/>
                    </a:lnTo>
                    <a:lnTo>
                      <a:pt x="262" y="56"/>
                    </a:lnTo>
                    <a:lnTo>
                      <a:pt x="270" y="46"/>
                    </a:lnTo>
                    <a:lnTo>
                      <a:pt x="274" y="38"/>
                    </a:lnTo>
                    <a:lnTo>
                      <a:pt x="274" y="32"/>
                    </a:lnTo>
                    <a:lnTo>
                      <a:pt x="270" y="24"/>
                    </a:lnTo>
                    <a:lnTo>
                      <a:pt x="270" y="24"/>
                    </a:lnTo>
                    <a:lnTo>
                      <a:pt x="266" y="16"/>
                    </a:lnTo>
                    <a:lnTo>
                      <a:pt x="264" y="8"/>
                    </a:lnTo>
                    <a:lnTo>
                      <a:pt x="260" y="2"/>
                    </a:lnTo>
                    <a:lnTo>
                      <a:pt x="258" y="0"/>
                    </a:lnTo>
                    <a:lnTo>
                      <a:pt x="256" y="0"/>
                    </a:lnTo>
                    <a:lnTo>
                      <a:pt x="256" y="0"/>
                    </a:lnTo>
                    <a:lnTo>
                      <a:pt x="222" y="4"/>
                    </a:lnTo>
                    <a:lnTo>
                      <a:pt x="186" y="10"/>
                    </a:lnTo>
                    <a:lnTo>
                      <a:pt x="186" y="10"/>
                    </a:lnTo>
                    <a:lnTo>
                      <a:pt x="138" y="16"/>
                    </a:lnTo>
                    <a:lnTo>
                      <a:pt x="86" y="20"/>
                    </a:lnTo>
                    <a:lnTo>
                      <a:pt x="86" y="20"/>
                    </a:lnTo>
                    <a:lnTo>
                      <a:pt x="52" y="18"/>
                    </a:lnTo>
                    <a:lnTo>
                      <a:pt x="34" y="16"/>
                    </a:lnTo>
                    <a:lnTo>
                      <a:pt x="24" y="12"/>
                    </a:lnTo>
                    <a:lnTo>
                      <a:pt x="24" y="12"/>
                    </a:lnTo>
                    <a:lnTo>
                      <a:pt x="14" y="6"/>
                    </a:lnTo>
                    <a:lnTo>
                      <a:pt x="10" y="6"/>
                    </a:lnTo>
                    <a:lnTo>
                      <a:pt x="10" y="10"/>
                    </a:lnTo>
                    <a:lnTo>
                      <a:pt x="10" y="20"/>
                    </a:lnTo>
                    <a:lnTo>
                      <a:pt x="10" y="20"/>
                    </a:lnTo>
                    <a:lnTo>
                      <a:pt x="8" y="28"/>
                    </a:lnTo>
                    <a:lnTo>
                      <a:pt x="4" y="36"/>
                    </a:lnTo>
                    <a:lnTo>
                      <a:pt x="0" y="46"/>
                    </a:lnTo>
                    <a:lnTo>
                      <a:pt x="0" y="58"/>
                    </a:lnTo>
                    <a:lnTo>
                      <a:pt x="0" y="58"/>
                    </a:lnTo>
                    <a:lnTo>
                      <a:pt x="4" y="88"/>
                    </a:lnTo>
                    <a:lnTo>
                      <a:pt x="6" y="104"/>
                    </a:lnTo>
                    <a:lnTo>
                      <a:pt x="4" y="110"/>
                    </a:lnTo>
                    <a:lnTo>
                      <a:pt x="4" y="114"/>
                    </a:lnTo>
                    <a:lnTo>
                      <a:pt x="4" y="114"/>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218" name="Freeform 82">
                <a:extLst>
                  <a:ext uri="{FF2B5EF4-FFF2-40B4-BE49-F238E27FC236}">
                    <a16:creationId xmlns:a16="http://schemas.microsoft.com/office/drawing/2014/main" id="{0C44275A-53FB-CE03-7EC8-FACE1CF1CA19}"/>
                  </a:ext>
                </a:extLst>
              </p:cNvPr>
              <p:cNvSpPr>
                <a:spLocks/>
              </p:cNvSpPr>
              <p:nvPr/>
            </p:nvSpPr>
            <p:spPr bwMode="auto">
              <a:xfrm>
                <a:off x="4949097" y="4620359"/>
                <a:ext cx="677312" cy="653837"/>
              </a:xfrm>
              <a:custGeom>
                <a:avLst/>
                <a:gdLst/>
                <a:ahLst/>
                <a:cxnLst>
                  <a:cxn ang="0">
                    <a:pos x="566" y="268"/>
                  </a:cxn>
                  <a:cxn ang="0">
                    <a:pos x="496" y="258"/>
                  </a:cxn>
                  <a:cxn ang="0">
                    <a:pos x="378" y="240"/>
                  </a:cxn>
                  <a:cxn ang="0">
                    <a:pos x="356" y="230"/>
                  </a:cxn>
                  <a:cxn ang="0">
                    <a:pos x="326" y="246"/>
                  </a:cxn>
                  <a:cxn ang="0">
                    <a:pos x="264" y="252"/>
                  </a:cxn>
                  <a:cxn ang="0">
                    <a:pos x="244" y="262"/>
                  </a:cxn>
                  <a:cxn ang="0">
                    <a:pos x="268" y="304"/>
                  </a:cxn>
                  <a:cxn ang="0">
                    <a:pos x="304" y="346"/>
                  </a:cxn>
                  <a:cxn ang="0">
                    <a:pos x="298" y="386"/>
                  </a:cxn>
                  <a:cxn ang="0">
                    <a:pos x="318" y="426"/>
                  </a:cxn>
                  <a:cxn ang="0">
                    <a:pos x="362" y="456"/>
                  </a:cxn>
                  <a:cxn ang="0">
                    <a:pos x="386" y="482"/>
                  </a:cxn>
                  <a:cxn ang="0">
                    <a:pos x="428" y="550"/>
                  </a:cxn>
                  <a:cxn ang="0">
                    <a:pos x="454" y="578"/>
                  </a:cxn>
                  <a:cxn ang="0">
                    <a:pos x="382" y="524"/>
                  </a:cxn>
                  <a:cxn ang="0">
                    <a:pos x="346" y="508"/>
                  </a:cxn>
                  <a:cxn ang="0">
                    <a:pos x="334" y="488"/>
                  </a:cxn>
                  <a:cxn ang="0">
                    <a:pos x="322" y="486"/>
                  </a:cxn>
                  <a:cxn ang="0">
                    <a:pos x="312" y="498"/>
                  </a:cxn>
                  <a:cxn ang="0">
                    <a:pos x="280" y="506"/>
                  </a:cxn>
                  <a:cxn ang="0">
                    <a:pos x="272" y="484"/>
                  </a:cxn>
                  <a:cxn ang="0">
                    <a:pos x="238" y="454"/>
                  </a:cxn>
                  <a:cxn ang="0">
                    <a:pos x="238" y="442"/>
                  </a:cxn>
                  <a:cxn ang="0">
                    <a:pos x="230" y="404"/>
                  </a:cxn>
                  <a:cxn ang="0">
                    <a:pos x="222" y="390"/>
                  </a:cxn>
                  <a:cxn ang="0">
                    <a:pos x="192" y="352"/>
                  </a:cxn>
                  <a:cxn ang="0">
                    <a:pos x="174" y="294"/>
                  </a:cxn>
                  <a:cxn ang="0">
                    <a:pos x="162" y="266"/>
                  </a:cxn>
                  <a:cxn ang="0">
                    <a:pos x="138" y="234"/>
                  </a:cxn>
                  <a:cxn ang="0">
                    <a:pos x="90" y="200"/>
                  </a:cxn>
                  <a:cxn ang="0">
                    <a:pos x="78" y="200"/>
                  </a:cxn>
                  <a:cxn ang="0">
                    <a:pos x="76" y="230"/>
                  </a:cxn>
                  <a:cxn ang="0">
                    <a:pos x="76" y="264"/>
                  </a:cxn>
                  <a:cxn ang="0">
                    <a:pos x="56" y="282"/>
                  </a:cxn>
                  <a:cxn ang="0">
                    <a:pos x="32" y="270"/>
                  </a:cxn>
                  <a:cxn ang="0">
                    <a:pos x="14" y="230"/>
                  </a:cxn>
                  <a:cxn ang="0">
                    <a:pos x="6" y="200"/>
                  </a:cxn>
                  <a:cxn ang="0">
                    <a:pos x="2" y="182"/>
                  </a:cxn>
                  <a:cxn ang="0">
                    <a:pos x="56" y="178"/>
                  </a:cxn>
                  <a:cxn ang="0">
                    <a:pos x="130" y="172"/>
                  </a:cxn>
                  <a:cxn ang="0">
                    <a:pos x="164" y="178"/>
                  </a:cxn>
                  <a:cxn ang="0">
                    <a:pos x="182" y="166"/>
                  </a:cxn>
                  <a:cxn ang="0">
                    <a:pos x="196" y="126"/>
                  </a:cxn>
                  <a:cxn ang="0">
                    <a:pos x="236" y="88"/>
                  </a:cxn>
                  <a:cxn ang="0">
                    <a:pos x="260" y="64"/>
                  </a:cxn>
                  <a:cxn ang="0">
                    <a:pos x="300" y="8"/>
                  </a:cxn>
                  <a:cxn ang="0">
                    <a:pos x="354" y="46"/>
                  </a:cxn>
                  <a:cxn ang="0">
                    <a:pos x="412" y="112"/>
                  </a:cxn>
                  <a:cxn ang="0">
                    <a:pos x="490" y="150"/>
                  </a:cxn>
                  <a:cxn ang="0">
                    <a:pos x="548" y="154"/>
                  </a:cxn>
                  <a:cxn ang="0">
                    <a:pos x="568" y="172"/>
                  </a:cxn>
                  <a:cxn ang="0">
                    <a:pos x="584" y="206"/>
                  </a:cxn>
                  <a:cxn ang="0">
                    <a:pos x="622" y="256"/>
                  </a:cxn>
                  <a:cxn ang="0">
                    <a:pos x="604" y="280"/>
                  </a:cxn>
                </a:cxnLst>
                <a:rect l="0" t="0" r="r" b="b"/>
                <a:pathLst>
                  <a:path w="622" h="594">
                    <a:moveTo>
                      <a:pt x="590" y="288"/>
                    </a:moveTo>
                    <a:lnTo>
                      <a:pt x="590" y="288"/>
                    </a:lnTo>
                    <a:lnTo>
                      <a:pt x="580" y="280"/>
                    </a:lnTo>
                    <a:lnTo>
                      <a:pt x="572" y="272"/>
                    </a:lnTo>
                    <a:lnTo>
                      <a:pt x="566" y="268"/>
                    </a:lnTo>
                    <a:lnTo>
                      <a:pt x="560" y="266"/>
                    </a:lnTo>
                    <a:lnTo>
                      <a:pt x="552" y="262"/>
                    </a:lnTo>
                    <a:lnTo>
                      <a:pt x="540" y="262"/>
                    </a:lnTo>
                    <a:lnTo>
                      <a:pt x="540" y="262"/>
                    </a:lnTo>
                    <a:lnTo>
                      <a:pt x="496" y="258"/>
                    </a:lnTo>
                    <a:lnTo>
                      <a:pt x="476" y="258"/>
                    </a:lnTo>
                    <a:lnTo>
                      <a:pt x="456" y="254"/>
                    </a:lnTo>
                    <a:lnTo>
                      <a:pt x="456" y="254"/>
                    </a:lnTo>
                    <a:lnTo>
                      <a:pt x="416" y="246"/>
                    </a:lnTo>
                    <a:lnTo>
                      <a:pt x="378" y="240"/>
                    </a:lnTo>
                    <a:lnTo>
                      <a:pt x="378" y="240"/>
                    </a:lnTo>
                    <a:lnTo>
                      <a:pt x="374" y="238"/>
                    </a:lnTo>
                    <a:lnTo>
                      <a:pt x="368" y="236"/>
                    </a:lnTo>
                    <a:lnTo>
                      <a:pt x="360" y="232"/>
                    </a:lnTo>
                    <a:lnTo>
                      <a:pt x="356" y="230"/>
                    </a:lnTo>
                    <a:lnTo>
                      <a:pt x="352" y="230"/>
                    </a:lnTo>
                    <a:lnTo>
                      <a:pt x="346" y="230"/>
                    </a:lnTo>
                    <a:lnTo>
                      <a:pt x="340" y="234"/>
                    </a:lnTo>
                    <a:lnTo>
                      <a:pt x="340" y="234"/>
                    </a:lnTo>
                    <a:lnTo>
                      <a:pt x="326" y="246"/>
                    </a:lnTo>
                    <a:lnTo>
                      <a:pt x="318" y="250"/>
                    </a:lnTo>
                    <a:lnTo>
                      <a:pt x="300" y="252"/>
                    </a:lnTo>
                    <a:lnTo>
                      <a:pt x="300" y="252"/>
                    </a:lnTo>
                    <a:lnTo>
                      <a:pt x="280" y="252"/>
                    </a:lnTo>
                    <a:lnTo>
                      <a:pt x="264" y="252"/>
                    </a:lnTo>
                    <a:lnTo>
                      <a:pt x="252" y="250"/>
                    </a:lnTo>
                    <a:lnTo>
                      <a:pt x="250" y="252"/>
                    </a:lnTo>
                    <a:lnTo>
                      <a:pt x="248" y="254"/>
                    </a:lnTo>
                    <a:lnTo>
                      <a:pt x="248" y="254"/>
                    </a:lnTo>
                    <a:lnTo>
                      <a:pt x="244" y="262"/>
                    </a:lnTo>
                    <a:lnTo>
                      <a:pt x="244" y="270"/>
                    </a:lnTo>
                    <a:lnTo>
                      <a:pt x="250" y="280"/>
                    </a:lnTo>
                    <a:lnTo>
                      <a:pt x="260" y="296"/>
                    </a:lnTo>
                    <a:lnTo>
                      <a:pt x="260" y="296"/>
                    </a:lnTo>
                    <a:lnTo>
                      <a:pt x="268" y="304"/>
                    </a:lnTo>
                    <a:lnTo>
                      <a:pt x="274" y="312"/>
                    </a:lnTo>
                    <a:lnTo>
                      <a:pt x="290" y="326"/>
                    </a:lnTo>
                    <a:lnTo>
                      <a:pt x="296" y="332"/>
                    </a:lnTo>
                    <a:lnTo>
                      <a:pt x="302" y="338"/>
                    </a:lnTo>
                    <a:lnTo>
                      <a:pt x="304" y="346"/>
                    </a:lnTo>
                    <a:lnTo>
                      <a:pt x="304" y="354"/>
                    </a:lnTo>
                    <a:lnTo>
                      <a:pt x="304" y="354"/>
                    </a:lnTo>
                    <a:lnTo>
                      <a:pt x="300" y="368"/>
                    </a:lnTo>
                    <a:lnTo>
                      <a:pt x="298" y="380"/>
                    </a:lnTo>
                    <a:lnTo>
                      <a:pt x="298" y="386"/>
                    </a:lnTo>
                    <a:lnTo>
                      <a:pt x="298" y="394"/>
                    </a:lnTo>
                    <a:lnTo>
                      <a:pt x="302" y="400"/>
                    </a:lnTo>
                    <a:lnTo>
                      <a:pt x="306" y="408"/>
                    </a:lnTo>
                    <a:lnTo>
                      <a:pt x="306" y="408"/>
                    </a:lnTo>
                    <a:lnTo>
                      <a:pt x="318" y="426"/>
                    </a:lnTo>
                    <a:lnTo>
                      <a:pt x="332" y="440"/>
                    </a:lnTo>
                    <a:lnTo>
                      <a:pt x="344" y="450"/>
                    </a:lnTo>
                    <a:lnTo>
                      <a:pt x="356" y="456"/>
                    </a:lnTo>
                    <a:lnTo>
                      <a:pt x="356" y="456"/>
                    </a:lnTo>
                    <a:lnTo>
                      <a:pt x="362" y="456"/>
                    </a:lnTo>
                    <a:lnTo>
                      <a:pt x="364" y="456"/>
                    </a:lnTo>
                    <a:lnTo>
                      <a:pt x="368" y="454"/>
                    </a:lnTo>
                    <a:lnTo>
                      <a:pt x="370" y="456"/>
                    </a:lnTo>
                    <a:lnTo>
                      <a:pt x="374" y="460"/>
                    </a:lnTo>
                    <a:lnTo>
                      <a:pt x="386" y="482"/>
                    </a:lnTo>
                    <a:lnTo>
                      <a:pt x="386" y="482"/>
                    </a:lnTo>
                    <a:lnTo>
                      <a:pt x="414" y="530"/>
                    </a:lnTo>
                    <a:lnTo>
                      <a:pt x="422" y="544"/>
                    </a:lnTo>
                    <a:lnTo>
                      <a:pt x="428" y="550"/>
                    </a:lnTo>
                    <a:lnTo>
                      <a:pt x="428" y="550"/>
                    </a:lnTo>
                    <a:lnTo>
                      <a:pt x="468" y="574"/>
                    </a:lnTo>
                    <a:lnTo>
                      <a:pt x="480" y="594"/>
                    </a:lnTo>
                    <a:lnTo>
                      <a:pt x="480" y="594"/>
                    </a:lnTo>
                    <a:lnTo>
                      <a:pt x="454" y="578"/>
                    </a:lnTo>
                    <a:lnTo>
                      <a:pt x="454" y="578"/>
                    </a:lnTo>
                    <a:lnTo>
                      <a:pt x="422" y="558"/>
                    </a:lnTo>
                    <a:lnTo>
                      <a:pt x="394" y="538"/>
                    </a:lnTo>
                    <a:lnTo>
                      <a:pt x="394" y="538"/>
                    </a:lnTo>
                    <a:lnTo>
                      <a:pt x="388" y="530"/>
                    </a:lnTo>
                    <a:lnTo>
                      <a:pt x="382" y="524"/>
                    </a:lnTo>
                    <a:lnTo>
                      <a:pt x="374" y="518"/>
                    </a:lnTo>
                    <a:lnTo>
                      <a:pt x="374" y="518"/>
                    </a:lnTo>
                    <a:lnTo>
                      <a:pt x="364" y="514"/>
                    </a:lnTo>
                    <a:lnTo>
                      <a:pt x="354" y="512"/>
                    </a:lnTo>
                    <a:lnTo>
                      <a:pt x="346" y="508"/>
                    </a:lnTo>
                    <a:lnTo>
                      <a:pt x="344" y="506"/>
                    </a:lnTo>
                    <a:lnTo>
                      <a:pt x="344" y="504"/>
                    </a:lnTo>
                    <a:lnTo>
                      <a:pt x="344" y="504"/>
                    </a:lnTo>
                    <a:lnTo>
                      <a:pt x="340" y="496"/>
                    </a:lnTo>
                    <a:lnTo>
                      <a:pt x="334" y="488"/>
                    </a:lnTo>
                    <a:lnTo>
                      <a:pt x="328" y="484"/>
                    </a:lnTo>
                    <a:lnTo>
                      <a:pt x="324" y="484"/>
                    </a:lnTo>
                    <a:lnTo>
                      <a:pt x="322" y="486"/>
                    </a:lnTo>
                    <a:lnTo>
                      <a:pt x="322" y="486"/>
                    </a:lnTo>
                    <a:lnTo>
                      <a:pt x="322" y="486"/>
                    </a:lnTo>
                    <a:lnTo>
                      <a:pt x="322" y="488"/>
                    </a:lnTo>
                    <a:lnTo>
                      <a:pt x="326" y="490"/>
                    </a:lnTo>
                    <a:lnTo>
                      <a:pt x="326" y="492"/>
                    </a:lnTo>
                    <a:lnTo>
                      <a:pt x="324" y="492"/>
                    </a:lnTo>
                    <a:lnTo>
                      <a:pt x="312" y="498"/>
                    </a:lnTo>
                    <a:lnTo>
                      <a:pt x="312" y="498"/>
                    </a:lnTo>
                    <a:lnTo>
                      <a:pt x="296" y="504"/>
                    </a:lnTo>
                    <a:lnTo>
                      <a:pt x="286" y="508"/>
                    </a:lnTo>
                    <a:lnTo>
                      <a:pt x="282" y="508"/>
                    </a:lnTo>
                    <a:lnTo>
                      <a:pt x="280" y="506"/>
                    </a:lnTo>
                    <a:lnTo>
                      <a:pt x="278" y="504"/>
                    </a:lnTo>
                    <a:lnTo>
                      <a:pt x="278" y="500"/>
                    </a:lnTo>
                    <a:lnTo>
                      <a:pt x="278" y="500"/>
                    </a:lnTo>
                    <a:lnTo>
                      <a:pt x="274" y="488"/>
                    </a:lnTo>
                    <a:lnTo>
                      <a:pt x="272" y="484"/>
                    </a:lnTo>
                    <a:lnTo>
                      <a:pt x="266" y="480"/>
                    </a:lnTo>
                    <a:lnTo>
                      <a:pt x="266" y="480"/>
                    </a:lnTo>
                    <a:lnTo>
                      <a:pt x="256" y="474"/>
                    </a:lnTo>
                    <a:lnTo>
                      <a:pt x="246" y="464"/>
                    </a:lnTo>
                    <a:lnTo>
                      <a:pt x="238" y="454"/>
                    </a:lnTo>
                    <a:lnTo>
                      <a:pt x="236" y="450"/>
                    </a:lnTo>
                    <a:lnTo>
                      <a:pt x="236" y="446"/>
                    </a:lnTo>
                    <a:lnTo>
                      <a:pt x="236" y="446"/>
                    </a:lnTo>
                    <a:lnTo>
                      <a:pt x="236" y="444"/>
                    </a:lnTo>
                    <a:lnTo>
                      <a:pt x="238" y="442"/>
                    </a:lnTo>
                    <a:lnTo>
                      <a:pt x="240" y="442"/>
                    </a:lnTo>
                    <a:lnTo>
                      <a:pt x="240" y="438"/>
                    </a:lnTo>
                    <a:lnTo>
                      <a:pt x="236" y="420"/>
                    </a:lnTo>
                    <a:lnTo>
                      <a:pt x="236" y="420"/>
                    </a:lnTo>
                    <a:lnTo>
                      <a:pt x="230" y="404"/>
                    </a:lnTo>
                    <a:lnTo>
                      <a:pt x="226" y="398"/>
                    </a:lnTo>
                    <a:lnTo>
                      <a:pt x="224" y="398"/>
                    </a:lnTo>
                    <a:lnTo>
                      <a:pt x="224" y="394"/>
                    </a:lnTo>
                    <a:lnTo>
                      <a:pt x="224" y="394"/>
                    </a:lnTo>
                    <a:lnTo>
                      <a:pt x="222" y="390"/>
                    </a:lnTo>
                    <a:lnTo>
                      <a:pt x="220" y="386"/>
                    </a:lnTo>
                    <a:lnTo>
                      <a:pt x="210" y="378"/>
                    </a:lnTo>
                    <a:lnTo>
                      <a:pt x="200" y="370"/>
                    </a:lnTo>
                    <a:lnTo>
                      <a:pt x="196" y="362"/>
                    </a:lnTo>
                    <a:lnTo>
                      <a:pt x="192" y="352"/>
                    </a:lnTo>
                    <a:lnTo>
                      <a:pt x="192" y="352"/>
                    </a:lnTo>
                    <a:lnTo>
                      <a:pt x="186" y="330"/>
                    </a:lnTo>
                    <a:lnTo>
                      <a:pt x="180" y="310"/>
                    </a:lnTo>
                    <a:lnTo>
                      <a:pt x="180" y="310"/>
                    </a:lnTo>
                    <a:lnTo>
                      <a:pt x="174" y="294"/>
                    </a:lnTo>
                    <a:lnTo>
                      <a:pt x="172" y="284"/>
                    </a:lnTo>
                    <a:lnTo>
                      <a:pt x="170" y="276"/>
                    </a:lnTo>
                    <a:lnTo>
                      <a:pt x="168" y="270"/>
                    </a:lnTo>
                    <a:lnTo>
                      <a:pt x="168" y="270"/>
                    </a:lnTo>
                    <a:lnTo>
                      <a:pt x="162" y="266"/>
                    </a:lnTo>
                    <a:lnTo>
                      <a:pt x="156" y="260"/>
                    </a:lnTo>
                    <a:lnTo>
                      <a:pt x="148" y="254"/>
                    </a:lnTo>
                    <a:lnTo>
                      <a:pt x="142" y="244"/>
                    </a:lnTo>
                    <a:lnTo>
                      <a:pt x="142" y="244"/>
                    </a:lnTo>
                    <a:lnTo>
                      <a:pt x="138" y="234"/>
                    </a:lnTo>
                    <a:lnTo>
                      <a:pt x="132" y="224"/>
                    </a:lnTo>
                    <a:lnTo>
                      <a:pt x="122" y="216"/>
                    </a:lnTo>
                    <a:lnTo>
                      <a:pt x="122" y="216"/>
                    </a:lnTo>
                    <a:lnTo>
                      <a:pt x="102" y="204"/>
                    </a:lnTo>
                    <a:lnTo>
                      <a:pt x="90" y="200"/>
                    </a:lnTo>
                    <a:lnTo>
                      <a:pt x="86" y="198"/>
                    </a:lnTo>
                    <a:lnTo>
                      <a:pt x="82" y="200"/>
                    </a:lnTo>
                    <a:lnTo>
                      <a:pt x="82" y="200"/>
                    </a:lnTo>
                    <a:lnTo>
                      <a:pt x="80" y="200"/>
                    </a:lnTo>
                    <a:lnTo>
                      <a:pt x="78" y="200"/>
                    </a:lnTo>
                    <a:lnTo>
                      <a:pt x="76" y="204"/>
                    </a:lnTo>
                    <a:lnTo>
                      <a:pt x="76" y="212"/>
                    </a:lnTo>
                    <a:lnTo>
                      <a:pt x="76" y="212"/>
                    </a:lnTo>
                    <a:lnTo>
                      <a:pt x="76" y="224"/>
                    </a:lnTo>
                    <a:lnTo>
                      <a:pt x="76" y="230"/>
                    </a:lnTo>
                    <a:lnTo>
                      <a:pt x="78" y="236"/>
                    </a:lnTo>
                    <a:lnTo>
                      <a:pt x="78" y="236"/>
                    </a:lnTo>
                    <a:lnTo>
                      <a:pt x="80" y="248"/>
                    </a:lnTo>
                    <a:lnTo>
                      <a:pt x="78" y="258"/>
                    </a:lnTo>
                    <a:lnTo>
                      <a:pt x="76" y="264"/>
                    </a:lnTo>
                    <a:lnTo>
                      <a:pt x="72" y="266"/>
                    </a:lnTo>
                    <a:lnTo>
                      <a:pt x="72" y="266"/>
                    </a:lnTo>
                    <a:lnTo>
                      <a:pt x="64" y="272"/>
                    </a:lnTo>
                    <a:lnTo>
                      <a:pt x="58" y="280"/>
                    </a:lnTo>
                    <a:lnTo>
                      <a:pt x="56" y="282"/>
                    </a:lnTo>
                    <a:lnTo>
                      <a:pt x="52" y="282"/>
                    </a:lnTo>
                    <a:lnTo>
                      <a:pt x="48" y="280"/>
                    </a:lnTo>
                    <a:lnTo>
                      <a:pt x="42" y="276"/>
                    </a:lnTo>
                    <a:lnTo>
                      <a:pt x="42" y="276"/>
                    </a:lnTo>
                    <a:lnTo>
                      <a:pt x="32" y="270"/>
                    </a:lnTo>
                    <a:lnTo>
                      <a:pt x="26" y="266"/>
                    </a:lnTo>
                    <a:lnTo>
                      <a:pt x="22" y="260"/>
                    </a:lnTo>
                    <a:lnTo>
                      <a:pt x="18" y="246"/>
                    </a:lnTo>
                    <a:lnTo>
                      <a:pt x="18" y="246"/>
                    </a:lnTo>
                    <a:lnTo>
                      <a:pt x="14" y="230"/>
                    </a:lnTo>
                    <a:lnTo>
                      <a:pt x="12" y="224"/>
                    </a:lnTo>
                    <a:lnTo>
                      <a:pt x="10" y="220"/>
                    </a:lnTo>
                    <a:lnTo>
                      <a:pt x="8" y="210"/>
                    </a:lnTo>
                    <a:lnTo>
                      <a:pt x="8" y="210"/>
                    </a:lnTo>
                    <a:lnTo>
                      <a:pt x="6" y="200"/>
                    </a:lnTo>
                    <a:lnTo>
                      <a:pt x="2" y="194"/>
                    </a:lnTo>
                    <a:lnTo>
                      <a:pt x="0" y="188"/>
                    </a:lnTo>
                    <a:lnTo>
                      <a:pt x="0" y="184"/>
                    </a:lnTo>
                    <a:lnTo>
                      <a:pt x="2" y="182"/>
                    </a:lnTo>
                    <a:lnTo>
                      <a:pt x="2" y="182"/>
                    </a:lnTo>
                    <a:lnTo>
                      <a:pt x="10" y="176"/>
                    </a:lnTo>
                    <a:lnTo>
                      <a:pt x="16" y="176"/>
                    </a:lnTo>
                    <a:lnTo>
                      <a:pt x="28" y="178"/>
                    </a:lnTo>
                    <a:lnTo>
                      <a:pt x="28" y="178"/>
                    </a:lnTo>
                    <a:lnTo>
                      <a:pt x="56" y="178"/>
                    </a:lnTo>
                    <a:lnTo>
                      <a:pt x="82" y="180"/>
                    </a:lnTo>
                    <a:lnTo>
                      <a:pt x="112" y="164"/>
                    </a:lnTo>
                    <a:lnTo>
                      <a:pt x="112" y="164"/>
                    </a:lnTo>
                    <a:lnTo>
                      <a:pt x="122" y="168"/>
                    </a:lnTo>
                    <a:lnTo>
                      <a:pt x="130" y="172"/>
                    </a:lnTo>
                    <a:lnTo>
                      <a:pt x="136" y="176"/>
                    </a:lnTo>
                    <a:lnTo>
                      <a:pt x="136" y="176"/>
                    </a:lnTo>
                    <a:lnTo>
                      <a:pt x="142" y="178"/>
                    </a:lnTo>
                    <a:lnTo>
                      <a:pt x="148" y="180"/>
                    </a:lnTo>
                    <a:lnTo>
                      <a:pt x="164" y="178"/>
                    </a:lnTo>
                    <a:lnTo>
                      <a:pt x="164" y="178"/>
                    </a:lnTo>
                    <a:lnTo>
                      <a:pt x="172" y="174"/>
                    </a:lnTo>
                    <a:lnTo>
                      <a:pt x="178" y="170"/>
                    </a:lnTo>
                    <a:lnTo>
                      <a:pt x="182" y="166"/>
                    </a:lnTo>
                    <a:lnTo>
                      <a:pt x="182" y="166"/>
                    </a:lnTo>
                    <a:lnTo>
                      <a:pt x="184" y="156"/>
                    </a:lnTo>
                    <a:lnTo>
                      <a:pt x="186" y="150"/>
                    </a:lnTo>
                    <a:lnTo>
                      <a:pt x="188" y="144"/>
                    </a:lnTo>
                    <a:lnTo>
                      <a:pt x="188" y="144"/>
                    </a:lnTo>
                    <a:lnTo>
                      <a:pt x="196" y="126"/>
                    </a:lnTo>
                    <a:lnTo>
                      <a:pt x="204" y="110"/>
                    </a:lnTo>
                    <a:lnTo>
                      <a:pt x="204" y="110"/>
                    </a:lnTo>
                    <a:lnTo>
                      <a:pt x="210" y="104"/>
                    </a:lnTo>
                    <a:lnTo>
                      <a:pt x="222" y="96"/>
                    </a:lnTo>
                    <a:lnTo>
                      <a:pt x="236" y="88"/>
                    </a:lnTo>
                    <a:lnTo>
                      <a:pt x="244" y="84"/>
                    </a:lnTo>
                    <a:lnTo>
                      <a:pt x="244" y="84"/>
                    </a:lnTo>
                    <a:lnTo>
                      <a:pt x="248" y="80"/>
                    </a:lnTo>
                    <a:lnTo>
                      <a:pt x="252" y="76"/>
                    </a:lnTo>
                    <a:lnTo>
                      <a:pt x="260" y="64"/>
                    </a:lnTo>
                    <a:lnTo>
                      <a:pt x="272" y="46"/>
                    </a:lnTo>
                    <a:lnTo>
                      <a:pt x="256" y="8"/>
                    </a:lnTo>
                    <a:lnTo>
                      <a:pt x="290" y="0"/>
                    </a:lnTo>
                    <a:lnTo>
                      <a:pt x="290" y="0"/>
                    </a:lnTo>
                    <a:lnTo>
                      <a:pt x="300" y="8"/>
                    </a:lnTo>
                    <a:lnTo>
                      <a:pt x="310" y="16"/>
                    </a:lnTo>
                    <a:lnTo>
                      <a:pt x="324" y="24"/>
                    </a:lnTo>
                    <a:lnTo>
                      <a:pt x="324" y="24"/>
                    </a:lnTo>
                    <a:lnTo>
                      <a:pt x="340" y="34"/>
                    </a:lnTo>
                    <a:lnTo>
                      <a:pt x="354" y="46"/>
                    </a:lnTo>
                    <a:lnTo>
                      <a:pt x="370" y="58"/>
                    </a:lnTo>
                    <a:lnTo>
                      <a:pt x="382" y="74"/>
                    </a:lnTo>
                    <a:lnTo>
                      <a:pt x="382" y="74"/>
                    </a:lnTo>
                    <a:lnTo>
                      <a:pt x="396" y="92"/>
                    </a:lnTo>
                    <a:lnTo>
                      <a:pt x="412" y="112"/>
                    </a:lnTo>
                    <a:lnTo>
                      <a:pt x="428" y="128"/>
                    </a:lnTo>
                    <a:lnTo>
                      <a:pt x="436" y="132"/>
                    </a:lnTo>
                    <a:lnTo>
                      <a:pt x="442" y="136"/>
                    </a:lnTo>
                    <a:lnTo>
                      <a:pt x="442" y="136"/>
                    </a:lnTo>
                    <a:lnTo>
                      <a:pt x="490" y="150"/>
                    </a:lnTo>
                    <a:lnTo>
                      <a:pt x="518" y="156"/>
                    </a:lnTo>
                    <a:lnTo>
                      <a:pt x="528" y="158"/>
                    </a:lnTo>
                    <a:lnTo>
                      <a:pt x="536" y="158"/>
                    </a:lnTo>
                    <a:lnTo>
                      <a:pt x="536" y="158"/>
                    </a:lnTo>
                    <a:lnTo>
                      <a:pt x="548" y="154"/>
                    </a:lnTo>
                    <a:lnTo>
                      <a:pt x="560" y="150"/>
                    </a:lnTo>
                    <a:lnTo>
                      <a:pt x="576" y="144"/>
                    </a:lnTo>
                    <a:lnTo>
                      <a:pt x="576" y="144"/>
                    </a:lnTo>
                    <a:lnTo>
                      <a:pt x="570" y="158"/>
                    </a:lnTo>
                    <a:lnTo>
                      <a:pt x="568" y="172"/>
                    </a:lnTo>
                    <a:lnTo>
                      <a:pt x="568" y="178"/>
                    </a:lnTo>
                    <a:lnTo>
                      <a:pt x="570" y="184"/>
                    </a:lnTo>
                    <a:lnTo>
                      <a:pt x="570" y="184"/>
                    </a:lnTo>
                    <a:lnTo>
                      <a:pt x="576" y="196"/>
                    </a:lnTo>
                    <a:lnTo>
                      <a:pt x="584" y="206"/>
                    </a:lnTo>
                    <a:lnTo>
                      <a:pt x="598" y="224"/>
                    </a:lnTo>
                    <a:lnTo>
                      <a:pt x="598" y="224"/>
                    </a:lnTo>
                    <a:lnTo>
                      <a:pt x="614" y="244"/>
                    </a:lnTo>
                    <a:lnTo>
                      <a:pt x="622" y="256"/>
                    </a:lnTo>
                    <a:lnTo>
                      <a:pt x="622" y="256"/>
                    </a:lnTo>
                    <a:lnTo>
                      <a:pt x="618" y="264"/>
                    </a:lnTo>
                    <a:lnTo>
                      <a:pt x="614" y="272"/>
                    </a:lnTo>
                    <a:lnTo>
                      <a:pt x="608" y="276"/>
                    </a:lnTo>
                    <a:lnTo>
                      <a:pt x="608" y="276"/>
                    </a:lnTo>
                    <a:lnTo>
                      <a:pt x="604" y="280"/>
                    </a:lnTo>
                    <a:lnTo>
                      <a:pt x="600" y="286"/>
                    </a:lnTo>
                    <a:lnTo>
                      <a:pt x="594" y="292"/>
                    </a:lnTo>
                    <a:lnTo>
                      <a:pt x="590" y="288"/>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219" name="Freeform 83">
                <a:extLst>
                  <a:ext uri="{FF2B5EF4-FFF2-40B4-BE49-F238E27FC236}">
                    <a16:creationId xmlns:a16="http://schemas.microsoft.com/office/drawing/2014/main" id="{A9DD3E8C-98EB-4840-08FD-20A6D5305463}"/>
                  </a:ext>
                </a:extLst>
              </p:cNvPr>
              <p:cNvSpPr>
                <a:spLocks/>
              </p:cNvSpPr>
              <p:nvPr/>
            </p:nvSpPr>
            <p:spPr bwMode="auto">
              <a:xfrm>
                <a:off x="5526229" y="5309420"/>
                <a:ext cx="69691" cy="63843"/>
              </a:xfrm>
              <a:custGeom>
                <a:avLst/>
                <a:gdLst/>
                <a:ahLst/>
                <a:cxnLst>
                  <a:cxn ang="0">
                    <a:pos x="0" y="0"/>
                  </a:cxn>
                  <a:cxn ang="0">
                    <a:pos x="0" y="0"/>
                  </a:cxn>
                  <a:cxn ang="0">
                    <a:pos x="8" y="0"/>
                  </a:cxn>
                  <a:cxn ang="0">
                    <a:pos x="14" y="2"/>
                  </a:cxn>
                  <a:cxn ang="0">
                    <a:pos x="18" y="4"/>
                  </a:cxn>
                  <a:cxn ang="0">
                    <a:pos x="18" y="4"/>
                  </a:cxn>
                  <a:cxn ang="0">
                    <a:pos x="30" y="16"/>
                  </a:cxn>
                  <a:cxn ang="0">
                    <a:pos x="36" y="22"/>
                  </a:cxn>
                  <a:cxn ang="0">
                    <a:pos x="60" y="36"/>
                  </a:cxn>
                  <a:cxn ang="0">
                    <a:pos x="64" y="58"/>
                  </a:cxn>
                  <a:cxn ang="0">
                    <a:pos x="64" y="58"/>
                  </a:cxn>
                  <a:cxn ang="0">
                    <a:pos x="44" y="44"/>
                  </a:cxn>
                  <a:cxn ang="0">
                    <a:pos x="44" y="44"/>
                  </a:cxn>
                  <a:cxn ang="0">
                    <a:pos x="34" y="36"/>
                  </a:cxn>
                  <a:cxn ang="0">
                    <a:pos x="18" y="24"/>
                  </a:cxn>
                  <a:cxn ang="0">
                    <a:pos x="2" y="10"/>
                  </a:cxn>
                  <a:cxn ang="0">
                    <a:pos x="0" y="4"/>
                  </a:cxn>
                  <a:cxn ang="0">
                    <a:pos x="0" y="0"/>
                  </a:cxn>
                  <a:cxn ang="0">
                    <a:pos x="0" y="0"/>
                  </a:cxn>
                </a:cxnLst>
                <a:rect l="0" t="0" r="r" b="b"/>
                <a:pathLst>
                  <a:path w="64" h="58">
                    <a:moveTo>
                      <a:pt x="0" y="0"/>
                    </a:moveTo>
                    <a:lnTo>
                      <a:pt x="0" y="0"/>
                    </a:lnTo>
                    <a:lnTo>
                      <a:pt x="8" y="0"/>
                    </a:lnTo>
                    <a:lnTo>
                      <a:pt x="14" y="2"/>
                    </a:lnTo>
                    <a:lnTo>
                      <a:pt x="18" y="4"/>
                    </a:lnTo>
                    <a:lnTo>
                      <a:pt x="18" y="4"/>
                    </a:lnTo>
                    <a:lnTo>
                      <a:pt x="30" y="16"/>
                    </a:lnTo>
                    <a:lnTo>
                      <a:pt x="36" y="22"/>
                    </a:lnTo>
                    <a:lnTo>
                      <a:pt x="60" y="36"/>
                    </a:lnTo>
                    <a:lnTo>
                      <a:pt x="64" y="58"/>
                    </a:lnTo>
                    <a:lnTo>
                      <a:pt x="64" y="58"/>
                    </a:lnTo>
                    <a:lnTo>
                      <a:pt x="44" y="44"/>
                    </a:lnTo>
                    <a:lnTo>
                      <a:pt x="44" y="44"/>
                    </a:lnTo>
                    <a:lnTo>
                      <a:pt x="34" y="36"/>
                    </a:lnTo>
                    <a:lnTo>
                      <a:pt x="18" y="24"/>
                    </a:lnTo>
                    <a:lnTo>
                      <a:pt x="2" y="10"/>
                    </a:lnTo>
                    <a:lnTo>
                      <a:pt x="0" y="4"/>
                    </a:lnTo>
                    <a:lnTo>
                      <a:pt x="0" y="0"/>
                    </a:lnTo>
                    <a:lnTo>
                      <a:pt x="0" y="0"/>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220" name="Freeform 84">
                <a:extLst>
                  <a:ext uri="{FF2B5EF4-FFF2-40B4-BE49-F238E27FC236}">
                    <a16:creationId xmlns:a16="http://schemas.microsoft.com/office/drawing/2014/main" id="{5B81D142-E835-040C-236A-37E9AADAC8FD}"/>
                  </a:ext>
                </a:extLst>
              </p:cNvPr>
              <p:cNvSpPr>
                <a:spLocks/>
              </p:cNvSpPr>
              <p:nvPr/>
            </p:nvSpPr>
            <p:spPr bwMode="auto">
              <a:xfrm>
                <a:off x="5214797" y="4873528"/>
                <a:ext cx="466060" cy="475518"/>
              </a:xfrm>
              <a:custGeom>
                <a:avLst/>
                <a:gdLst/>
                <a:ahLst/>
                <a:cxnLst>
                  <a:cxn ang="0">
                    <a:pos x="392" y="312"/>
                  </a:cxn>
                  <a:cxn ang="0">
                    <a:pos x="390" y="294"/>
                  </a:cxn>
                  <a:cxn ang="0">
                    <a:pos x="400" y="278"/>
                  </a:cxn>
                  <a:cxn ang="0">
                    <a:pos x="428" y="230"/>
                  </a:cxn>
                  <a:cxn ang="0">
                    <a:pos x="426" y="216"/>
                  </a:cxn>
                  <a:cxn ang="0">
                    <a:pos x="424" y="200"/>
                  </a:cxn>
                  <a:cxn ang="0">
                    <a:pos x="416" y="200"/>
                  </a:cxn>
                  <a:cxn ang="0">
                    <a:pos x="408" y="190"/>
                  </a:cxn>
                  <a:cxn ang="0">
                    <a:pos x="390" y="160"/>
                  </a:cxn>
                  <a:cxn ang="0">
                    <a:pos x="384" y="140"/>
                  </a:cxn>
                  <a:cxn ang="0">
                    <a:pos x="384" y="122"/>
                  </a:cxn>
                  <a:cxn ang="0">
                    <a:pos x="394" y="88"/>
                  </a:cxn>
                  <a:cxn ang="0">
                    <a:pos x="382" y="74"/>
                  </a:cxn>
                  <a:cxn ang="0">
                    <a:pos x="364" y="72"/>
                  </a:cxn>
                  <a:cxn ang="0">
                    <a:pos x="354" y="70"/>
                  </a:cxn>
                  <a:cxn ang="0">
                    <a:pos x="352" y="58"/>
                  </a:cxn>
                  <a:cxn ang="0">
                    <a:pos x="316" y="34"/>
                  </a:cxn>
                  <a:cxn ang="0">
                    <a:pos x="268" y="30"/>
                  </a:cxn>
                  <a:cxn ang="0">
                    <a:pos x="214" y="22"/>
                  </a:cxn>
                  <a:cxn ang="0">
                    <a:pos x="126" y="6"/>
                  </a:cxn>
                  <a:cxn ang="0">
                    <a:pos x="114" y="0"/>
                  </a:cxn>
                  <a:cxn ang="0">
                    <a:pos x="100" y="4"/>
                  </a:cxn>
                  <a:cxn ang="0">
                    <a:pos x="78" y="20"/>
                  </a:cxn>
                  <a:cxn ang="0">
                    <a:pos x="28" y="20"/>
                  </a:cxn>
                  <a:cxn ang="0">
                    <a:pos x="6" y="18"/>
                  </a:cxn>
                  <a:cxn ang="0">
                    <a:pos x="0" y="26"/>
                  </a:cxn>
                  <a:cxn ang="0">
                    <a:pos x="4" y="48"/>
                  </a:cxn>
                  <a:cxn ang="0">
                    <a:pos x="18" y="70"/>
                  </a:cxn>
                  <a:cxn ang="0">
                    <a:pos x="56" y="108"/>
                  </a:cxn>
                  <a:cxn ang="0">
                    <a:pos x="60" y="124"/>
                  </a:cxn>
                  <a:cxn ang="0">
                    <a:pos x="54" y="152"/>
                  </a:cxn>
                  <a:cxn ang="0">
                    <a:pos x="60" y="174"/>
                  </a:cxn>
                  <a:cxn ang="0">
                    <a:pos x="80" y="204"/>
                  </a:cxn>
                  <a:cxn ang="0">
                    <a:pos x="110" y="224"/>
                  </a:cxn>
                  <a:cxn ang="0">
                    <a:pos x="122" y="226"/>
                  </a:cxn>
                  <a:cxn ang="0">
                    <a:pos x="130" y="234"/>
                  </a:cxn>
                  <a:cxn ang="0">
                    <a:pos x="162" y="290"/>
                  </a:cxn>
                  <a:cxn ang="0">
                    <a:pos x="178" y="314"/>
                  </a:cxn>
                  <a:cxn ang="0">
                    <a:pos x="240" y="370"/>
                  </a:cxn>
                  <a:cxn ang="0">
                    <a:pos x="250" y="382"/>
                  </a:cxn>
                  <a:cxn ang="0">
                    <a:pos x="268" y="392"/>
                  </a:cxn>
                  <a:cxn ang="0">
                    <a:pos x="288" y="398"/>
                  </a:cxn>
                  <a:cxn ang="0">
                    <a:pos x="300" y="398"/>
                  </a:cxn>
                  <a:cxn ang="0">
                    <a:pos x="332" y="386"/>
                  </a:cxn>
                  <a:cxn ang="0">
                    <a:pos x="350" y="362"/>
                  </a:cxn>
                  <a:cxn ang="0">
                    <a:pos x="344" y="348"/>
                  </a:cxn>
                  <a:cxn ang="0">
                    <a:pos x="358" y="326"/>
                  </a:cxn>
                </a:cxnLst>
                <a:rect l="0" t="0" r="r" b="b"/>
                <a:pathLst>
                  <a:path w="428" h="432">
                    <a:moveTo>
                      <a:pt x="392" y="314"/>
                    </a:moveTo>
                    <a:lnTo>
                      <a:pt x="392" y="314"/>
                    </a:lnTo>
                    <a:lnTo>
                      <a:pt x="392" y="312"/>
                    </a:lnTo>
                    <a:lnTo>
                      <a:pt x="390" y="306"/>
                    </a:lnTo>
                    <a:lnTo>
                      <a:pt x="390" y="300"/>
                    </a:lnTo>
                    <a:lnTo>
                      <a:pt x="390" y="294"/>
                    </a:lnTo>
                    <a:lnTo>
                      <a:pt x="394" y="286"/>
                    </a:lnTo>
                    <a:lnTo>
                      <a:pt x="400" y="278"/>
                    </a:lnTo>
                    <a:lnTo>
                      <a:pt x="400" y="278"/>
                    </a:lnTo>
                    <a:lnTo>
                      <a:pt x="422" y="246"/>
                    </a:lnTo>
                    <a:lnTo>
                      <a:pt x="428" y="236"/>
                    </a:lnTo>
                    <a:lnTo>
                      <a:pt x="428" y="230"/>
                    </a:lnTo>
                    <a:lnTo>
                      <a:pt x="428" y="226"/>
                    </a:lnTo>
                    <a:lnTo>
                      <a:pt x="428" y="226"/>
                    </a:lnTo>
                    <a:lnTo>
                      <a:pt x="426" y="216"/>
                    </a:lnTo>
                    <a:lnTo>
                      <a:pt x="426" y="208"/>
                    </a:lnTo>
                    <a:lnTo>
                      <a:pt x="426" y="204"/>
                    </a:lnTo>
                    <a:lnTo>
                      <a:pt x="424" y="200"/>
                    </a:lnTo>
                    <a:lnTo>
                      <a:pt x="424" y="200"/>
                    </a:lnTo>
                    <a:lnTo>
                      <a:pt x="420" y="198"/>
                    </a:lnTo>
                    <a:lnTo>
                      <a:pt x="416" y="200"/>
                    </a:lnTo>
                    <a:lnTo>
                      <a:pt x="412" y="198"/>
                    </a:lnTo>
                    <a:lnTo>
                      <a:pt x="408" y="190"/>
                    </a:lnTo>
                    <a:lnTo>
                      <a:pt x="408" y="190"/>
                    </a:lnTo>
                    <a:lnTo>
                      <a:pt x="402" y="178"/>
                    </a:lnTo>
                    <a:lnTo>
                      <a:pt x="396" y="168"/>
                    </a:lnTo>
                    <a:lnTo>
                      <a:pt x="390" y="160"/>
                    </a:lnTo>
                    <a:lnTo>
                      <a:pt x="388" y="154"/>
                    </a:lnTo>
                    <a:lnTo>
                      <a:pt x="388" y="154"/>
                    </a:lnTo>
                    <a:lnTo>
                      <a:pt x="384" y="140"/>
                    </a:lnTo>
                    <a:lnTo>
                      <a:pt x="384" y="132"/>
                    </a:lnTo>
                    <a:lnTo>
                      <a:pt x="384" y="122"/>
                    </a:lnTo>
                    <a:lnTo>
                      <a:pt x="384" y="122"/>
                    </a:lnTo>
                    <a:lnTo>
                      <a:pt x="386" y="110"/>
                    </a:lnTo>
                    <a:lnTo>
                      <a:pt x="390" y="100"/>
                    </a:lnTo>
                    <a:lnTo>
                      <a:pt x="394" y="88"/>
                    </a:lnTo>
                    <a:lnTo>
                      <a:pt x="394" y="88"/>
                    </a:lnTo>
                    <a:lnTo>
                      <a:pt x="388" y="80"/>
                    </a:lnTo>
                    <a:lnTo>
                      <a:pt x="382" y="74"/>
                    </a:lnTo>
                    <a:lnTo>
                      <a:pt x="376" y="70"/>
                    </a:lnTo>
                    <a:lnTo>
                      <a:pt x="376" y="70"/>
                    </a:lnTo>
                    <a:lnTo>
                      <a:pt x="364" y="72"/>
                    </a:lnTo>
                    <a:lnTo>
                      <a:pt x="358" y="72"/>
                    </a:lnTo>
                    <a:lnTo>
                      <a:pt x="354" y="72"/>
                    </a:lnTo>
                    <a:lnTo>
                      <a:pt x="354" y="70"/>
                    </a:lnTo>
                    <a:lnTo>
                      <a:pt x="354" y="70"/>
                    </a:lnTo>
                    <a:lnTo>
                      <a:pt x="352" y="60"/>
                    </a:lnTo>
                    <a:lnTo>
                      <a:pt x="352" y="58"/>
                    </a:lnTo>
                    <a:lnTo>
                      <a:pt x="352" y="58"/>
                    </a:lnTo>
                    <a:lnTo>
                      <a:pt x="316" y="34"/>
                    </a:lnTo>
                    <a:lnTo>
                      <a:pt x="316" y="34"/>
                    </a:lnTo>
                    <a:lnTo>
                      <a:pt x="308" y="32"/>
                    </a:lnTo>
                    <a:lnTo>
                      <a:pt x="296" y="30"/>
                    </a:lnTo>
                    <a:lnTo>
                      <a:pt x="268" y="30"/>
                    </a:lnTo>
                    <a:lnTo>
                      <a:pt x="268" y="30"/>
                    </a:lnTo>
                    <a:lnTo>
                      <a:pt x="246" y="28"/>
                    </a:lnTo>
                    <a:lnTo>
                      <a:pt x="214" y="22"/>
                    </a:lnTo>
                    <a:lnTo>
                      <a:pt x="166" y="14"/>
                    </a:lnTo>
                    <a:lnTo>
                      <a:pt x="166" y="14"/>
                    </a:lnTo>
                    <a:lnTo>
                      <a:pt x="126" y="6"/>
                    </a:lnTo>
                    <a:lnTo>
                      <a:pt x="126" y="6"/>
                    </a:lnTo>
                    <a:lnTo>
                      <a:pt x="120" y="2"/>
                    </a:lnTo>
                    <a:lnTo>
                      <a:pt x="114" y="0"/>
                    </a:lnTo>
                    <a:lnTo>
                      <a:pt x="106" y="0"/>
                    </a:lnTo>
                    <a:lnTo>
                      <a:pt x="106" y="0"/>
                    </a:lnTo>
                    <a:lnTo>
                      <a:pt x="100" y="4"/>
                    </a:lnTo>
                    <a:lnTo>
                      <a:pt x="92" y="10"/>
                    </a:lnTo>
                    <a:lnTo>
                      <a:pt x="78" y="20"/>
                    </a:lnTo>
                    <a:lnTo>
                      <a:pt x="78" y="20"/>
                    </a:lnTo>
                    <a:lnTo>
                      <a:pt x="70" y="22"/>
                    </a:lnTo>
                    <a:lnTo>
                      <a:pt x="56" y="22"/>
                    </a:lnTo>
                    <a:lnTo>
                      <a:pt x="28" y="20"/>
                    </a:lnTo>
                    <a:lnTo>
                      <a:pt x="28" y="20"/>
                    </a:lnTo>
                    <a:lnTo>
                      <a:pt x="16" y="20"/>
                    </a:lnTo>
                    <a:lnTo>
                      <a:pt x="6" y="18"/>
                    </a:lnTo>
                    <a:lnTo>
                      <a:pt x="0" y="20"/>
                    </a:lnTo>
                    <a:lnTo>
                      <a:pt x="0" y="22"/>
                    </a:lnTo>
                    <a:lnTo>
                      <a:pt x="0" y="26"/>
                    </a:lnTo>
                    <a:lnTo>
                      <a:pt x="0" y="26"/>
                    </a:lnTo>
                    <a:lnTo>
                      <a:pt x="0" y="36"/>
                    </a:lnTo>
                    <a:lnTo>
                      <a:pt x="4" y="48"/>
                    </a:lnTo>
                    <a:lnTo>
                      <a:pt x="10" y="60"/>
                    </a:lnTo>
                    <a:lnTo>
                      <a:pt x="18" y="70"/>
                    </a:lnTo>
                    <a:lnTo>
                      <a:pt x="18" y="70"/>
                    </a:lnTo>
                    <a:lnTo>
                      <a:pt x="40" y="90"/>
                    </a:lnTo>
                    <a:lnTo>
                      <a:pt x="50" y="100"/>
                    </a:lnTo>
                    <a:lnTo>
                      <a:pt x="56" y="108"/>
                    </a:lnTo>
                    <a:lnTo>
                      <a:pt x="56" y="108"/>
                    </a:lnTo>
                    <a:lnTo>
                      <a:pt x="58" y="118"/>
                    </a:lnTo>
                    <a:lnTo>
                      <a:pt x="60" y="124"/>
                    </a:lnTo>
                    <a:lnTo>
                      <a:pt x="60" y="124"/>
                    </a:lnTo>
                    <a:lnTo>
                      <a:pt x="56" y="134"/>
                    </a:lnTo>
                    <a:lnTo>
                      <a:pt x="54" y="152"/>
                    </a:lnTo>
                    <a:lnTo>
                      <a:pt x="54" y="152"/>
                    </a:lnTo>
                    <a:lnTo>
                      <a:pt x="54" y="162"/>
                    </a:lnTo>
                    <a:lnTo>
                      <a:pt x="60" y="174"/>
                    </a:lnTo>
                    <a:lnTo>
                      <a:pt x="70" y="190"/>
                    </a:lnTo>
                    <a:lnTo>
                      <a:pt x="80" y="204"/>
                    </a:lnTo>
                    <a:lnTo>
                      <a:pt x="80" y="204"/>
                    </a:lnTo>
                    <a:lnTo>
                      <a:pt x="88" y="212"/>
                    </a:lnTo>
                    <a:lnTo>
                      <a:pt x="96" y="218"/>
                    </a:lnTo>
                    <a:lnTo>
                      <a:pt x="110" y="224"/>
                    </a:lnTo>
                    <a:lnTo>
                      <a:pt x="120" y="226"/>
                    </a:lnTo>
                    <a:lnTo>
                      <a:pt x="122" y="226"/>
                    </a:lnTo>
                    <a:lnTo>
                      <a:pt x="122" y="226"/>
                    </a:lnTo>
                    <a:lnTo>
                      <a:pt x="126" y="228"/>
                    </a:lnTo>
                    <a:lnTo>
                      <a:pt x="130" y="234"/>
                    </a:lnTo>
                    <a:lnTo>
                      <a:pt x="130" y="234"/>
                    </a:lnTo>
                    <a:lnTo>
                      <a:pt x="144" y="258"/>
                    </a:lnTo>
                    <a:lnTo>
                      <a:pt x="154" y="274"/>
                    </a:lnTo>
                    <a:lnTo>
                      <a:pt x="162" y="290"/>
                    </a:lnTo>
                    <a:lnTo>
                      <a:pt x="162" y="290"/>
                    </a:lnTo>
                    <a:lnTo>
                      <a:pt x="170" y="304"/>
                    </a:lnTo>
                    <a:lnTo>
                      <a:pt x="178" y="314"/>
                    </a:lnTo>
                    <a:lnTo>
                      <a:pt x="190" y="324"/>
                    </a:lnTo>
                    <a:lnTo>
                      <a:pt x="224" y="344"/>
                    </a:lnTo>
                    <a:lnTo>
                      <a:pt x="240" y="370"/>
                    </a:lnTo>
                    <a:lnTo>
                      <a:pt x="240" y="370"/>
                    </a:lnTo>
                    <a:lnTo>
                      <a:pt x="246" y="378"/>
                    </a:lnTo>
                    <a:lnTo>
                      <a:pt x="250" y="382"/>
                    </a:lnTo>
                    <a:lnTo>
                      <a:pt x="254" y="386"/>
                    </a:lnTo>
                    <a:lnTo>
                      <a:pt x="254" y="386"/>
                    </a:lnTo>
                    <a:lnTo>
                      <a:pt x="268" y="392"/>
                    </a:lnTo>
                    <a:lnTo>
                      <a:pt x="280" y="400"/>
                    </a:lnTo>
                    <a:lnTo>
                      <a:pt x="280" y="400"/>
                    </a:lnTo>
                    <a:lnTo>
                      <a:pt x="288" y="398"/>
                    </a:lnTo>
                    <a:lnTo>
                      <a:pt x="296" y="396"/>
                    </a:lnTo>
                    <a:lnTo>
                      <a:pt x="300" y="398"/>
                    </a:lnTo>
                    <a:lnTo>
                      <a:pt x="300" y="398"/>
                    </a:lnTo>
                    <a:lnTo>
                      <a:pt x="346" y="432"/>
                    </a:lnTo>
                    <a:lnTo>
                      <a:pt x="332" y="386"/>
                    </a:lnTo>
                    <a:lnTo>
                      <a:pt x="332" y="386"/>
                    </a:lnTo>
                    <a:lnTo>
                      <a:pt x="344" y="374"/>
                    </a:lnTo>
                    <a:lnTo>
                      <a:pt x="350" y="366"/>
                    </a:lnTo>
                    <a:lnTo>
                      <a:pt x="350" y="362"/>
                    </a:lnTo>
                    <a:lnTo>
                      <a:pt x="350" y="358"/>
                    </a:lnTo>
                    <a:lnTo>
                      <a:pt x="350" y="358"/>
                    </a:lnTo>
                    <a:lnTo>
                      <a:pt x="344" y="348"/>
                    </a:lnTo>
                    <a:lnTo>
                      <a:pt x="338" y="336"/>
                    </a:lnTo>
                    <a:lnTo>
                      <a:pt x="332" y="320"/>
                    </a:lnTo>
                    <a:lnTo>
                      <a:pt x="358" y="326"/>
                    </a:lnTo>
                    <a:lnTo>
                      <a:pt x="392" y="314"/>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221" name="Freeform 85">
                <a:extLst>
                  <a:ext uri="{FF2B5EF4-FFF2-40B4-BE49-F238E27FC236}">
                    <a16:creationId xmlns:a16="http://schemas.microsoft.com/office/drawing/2014/main" id="{D1C03060-EE84-1E5E-C095-393ADD636A0B}"/>
                  </a:ext>
                </a:extLst>
              </p:cNvPr>
              <p:cNvSpPr>
                <a:spLocks/>
              </p:cNvSpPr>
              <p:nvPr/>
            </p:nvSpPr>
            <p:spPr bwMode="auto">
              <a:xfrm>
                <a:off x="5706991" y="5338041"/>
                <a:ext cx="222141" cy="539360"/>
              </a:xfrm>
              <a:custGeom>
                <a:avLst/>
                <a:gdLst/>
                <a:ahLst/>
                <a:cxnLst>
                  <a:cxn ang="0">
                    <a:pos x="2" y="102"/>
                  </a:cxn>
                  <a:cxn ang="0">
                    <a:pos x="10" y="98"/>
                  </a:cxn>
                  <a:cxn ang="0">
                    <a:pos x="16" y="102"/>
                  </a:cxn>
                  <a:cxn ang="0">
                    <a:pos x="22" y="116"/>
                  </a:cxn>
                  <a:cxn ang="0">
                    <a:pos x="26" y="124"/>
                  </a:cxn>
                  <a:cxn ang="0">
                    <a:pos x="34" y="136"/>
                  </a:cxn>
                  <a:cxn ang="0">
                    <a:pos x="34" y="144"/>
                  </a:cxn>
                  <a:cxn ang="0">
                    <a:pos x="30" y="166"/>
                  </a:cxn>
                  <a:cxn ang="0">
                    <a:pos x="28" y="194"/>
                  </a:cxn>
                  <a:cxn ang="0">
                    <a:pos x="30" y="214"/>
                  </a:cxn>
                  <a:cxn ang="0">
                    <a:pos x="36" y="244"/>
                  </a:cxn>
                  <a:cxn ang="0">
                    <a:pos x="34" y="256"/>
                  </a:cxn>
                  <a:cxn ang="0">
                    <a:pos x="26" y="294"/>
                  </a:cxn>
                  <a:cxn ang="0">
                    <a:pos x="26" y="320"/>
                  </a:cxn>
                  <a:cxn ang="0">
                    <a:pos x="26" y="328"/>
                  </a:cxn>
                  <a:cxn ang="0">
                    <a:pos x="22" y="350"/>
                  </a:cxn>
                  <a:cxn ang="0">
                    <a:pos x="24" y="362"/>
                  </a:cxn>
                  <a:cxn ang="0">
                    <a:pos x="38" y="372"/>
                  </a:cxn>
                  <a:cxn ang="0">
                    <a:pos x="58" y="378"/>
                  </a:cxn>
                  <a:cxn ang="0">
                    <a:pos x="80" y="390"/>
                  </a:cxn>
                  <a:cxn ang="0">
                    <a:pos x="86" y="398"/>
                  </a:cxn>
                  <a:cxn ang="0">
                    <a:pos x="104" y="422"/>
                  </a:cxn>
                  <a:cxn ang="0">
                    <a:pos x="124" y="444"/>
                  </a:cxn>
                  <a:cxn ang="0">
                    <a:pos x="144" y="474"/>
                  </a:cxn>
                  <a:cxn ang="0">
                    <a:pos x="158" y="490"/>
                  </a:cxn>
                  <a:cxn ang="0">
                    <a:pos x="162" y="488"/>
                  </a:cxn>
                  <a:cxn ang="0">
                    <a:pos x="172" y="460"/>
                  </a:cxn>
                  <a:cxn ang="0">
                    <a:pos x="186" y="424"/>
                  </a:cxn>
                  <a:cxn ang="0">
                    <a:pos x="200" y="376"/>
                  </a:cxn>
                  <a:cxn ang="0">
                    <a:pos x="200" y="354"/>
                  </a:cxn>
                  <a:cxn ang="0">
                    <a:pos x="168" y="252"/>
                  </a:cxn>
                  <a:cxn ang="0">
                    <a:pos x="156" y="246"/>
                  </a:cxn>
                  <a:cxn ang="0">
                    <a:pos x="146" y="236"/>
                  </a:cxn>
                  <a:cxn ang="0">
                    <a:pos x="144" y="232"/>
                  </a:cxn>
                  <a:cxn ang="0">
                    <a:pos x="140" y="184"/>
                  </a:cxn>
                  <a:cxn ang="0">
                    <a:pos x="140" y="172"/>
                  </a:cxn>
                  <a:cxn ang="0">
                    <a:pos x="140" y="150"/>
                  </a:cxn>
                  <a:cxn ang="0">
                    <a:pos x="136" y="120"/>
                  </a:cxn>
                  <a:cxn ang="0">
                    <a:pos x="138" y="108"/>
                  </a:cxn>
                  <a:cxn ang="0">
                    <a:pos x="140" y="98"/>
                  </a:cxn>
                  <a:cxn ang="0">
                    <a:pos x="138" y="96"/>
                  </a:cxn>
                  <a:cxn ang="0">
                    <a:pos x="126" y="92"/>
                  </a:cxn>
                  <a:cxn ang="0">
                    <a:pos x="120" y="78"/>
                  </a:cxn>
                  <a:cxn ang="0">
                    <a:pos x="108" y="60"/>
                  </a:cxn>
                  <a:cxn ang="0">
                    <a:pos x="76" y="30"/>
                  </a:cxn>
                  <a:cxn ang="0">
                    <a:pos x="46" y="0"/>
                  </a:cxn>
                  <a:cxn ang="0">
                    <a:pos x="30" y="6"/>
                  </a:cxn>
                  <a:cxn ang="0">
                    <a:pos x="26" y="10"/>
                  </a:cxn>
                  <a:cxn ang="0">
                    <a:pos x="6" y="44"/>
                  </a:cxn>
                  <a:cxn ang="0">
                    <a:pos x="0" y="94"/>
                  </a:cxn>
                  <a:cxn ang="0">
                    <a:pos x="2" y="102"/>
                  </a:cxn>
                </a:cxnLst>
                <a:rect l="0" t="0" r="r" b="b"/>
                <a:pathLst>
                  <a:path w="204" h="490">
                    <a:moveTo>
                      <a:pt x="2" y="102"/>
                    </a:moveTo>
                    <a:lnTo>
                      <a:pt x="2" y="102"/>
                    </a:lnTo>
                    <a:lnTo>
                      <a:pt x="4" y="100"/>
                    </a:lnTo>
                    <a:lnTo>
                      <a:pt x="10" y="98"/>
                    </a:lnTo>
                    <a:lnTo>
                      <a:pt x="12" y="98"/>
                    </a:lnTo>
                    <a:lnTo>
                      <a:pt x="16" y="102"/>
                    </a:lnTo>
                    <a:lnTo>
                      <a:pt x="20" y="106"/>
                    </a:lnTo>
                    <a:lnTo>
                      <a:pt x="22" y="116"/>
                    </a:lnTo>
                    <a:lnTo>
                      <a:pt x="22" y="116"/>
                    </a:lnTo>
                    <a:lnTo>
                      <a:pt x="26" y="124"/>
                    </a:lnTo>
                    <a:lnTo>
                      <a:pt x="28" y="128"/>
                    </a:lnTo>
                    <a:lnTo>
                      <a:pt x="34" y="136"/>
                    </a:lnTo>
                    <a:lnTo>
                      <a:pt x="34" y="138"/>
                    </a:lnTo>
                    <a:lnTo>
                      <a:pt x="34" y="144"/>
                    </a:lnTo>
                    <a:lnTo>
                      <a:pt x="30" y="166"/>
                    </a:lnTo>
                    <a:lnTo>
                      <a:pt x="30" y="166"/>
                    </a:lnTo>
                    <a:lnTo>
                      <a:pt x="28" y="180"/>
                    </a:lnTo>
                    <a:lnTo>
                      <a:pt x="28" y="194"/>
                    </a:lnTo>
                    <a:lnTo>
                      <a:pt x="28" y="204"/>
                    </a:lnTo>
                    <a:lnTo>
                      <a:pt x="30" y="214"/>
                    </a:lnTo>
                    <a:lnTo>
                      <a:pt x="36" y="234"/>
                    </a:lnTo>
                    <a:lnTo>
                      <a:pt x="36" y="244"/>
                    </a:lnTo>
                    <a:lnTo>
                      <a:pt x="34" y="256"/>
                    </a:lnTo>
                    <a:lnTo>
                      <a:pt x="34" y="256"/>
                    </a:lnTo>
                    <a:lnTo>
                      <a:pt x="30" y="278"/>
                    </a:lnTo>
                    <a:lnTo>
                      <a:pt x="26" y="294"/>
                    </a:lnTo>
                    <a:lnTo>
                      <a:pt x="24" y="308"/>
                    </a:lnTo>
                    <a:lnTo>
                      <a:pt x="26" y="320"/>
                    </a:lnTo>
                    <a:lnTo>
                      <a:pt x="26" y="320"/>
                    </a:lnTo>
                    <a:lnTo>
                      <a:pt x="26" y="328"/>
                    </a:lnTo>
                    <a:lnTo>
                      <a:pt x="26" y="334"/>
                    </a:lnTo>
                    <a:lnTo>
                      <a:pt x="22" y="350"/>
                    </a:lnTo>
                    <a:lnTo>
                      <a:pt x="22" y="356"/>
                    </a:lnTo>
                    <a:lnTo>
                      <a:pt x="24" y="362"/>
                    </a:lnTo>
                    <a:lnTo>
                      <a:pt x="30" y="368"/>
                    </a:lnTo>
                    <a:lnTo>
                      <a:pt x="38" y="372"/>
                    </a:lnTo>
                    <a:lnTo>
                      <a:pt x="38" y="372"/>
                    </a:lnTo>
                    <a:lnTo>
                      <a:pt x="58" y="378"/>
                    </a:lnTo>
                    <a:lnTo>
                      <a:pt x="70" y="384"/>
                    </a:lnTo>
                    <a:lnTo>
                      <a:pt x="80" y="390"/>
                    </a:lnTo>
                    <a:lnTo>
                      <a:pt x="86" y="398"/>
                    </a:lnTo>
                    <a:lnTo>
                      <a:pt x="86" y="398"/>
                    </a:lnTo>
                    <a:lnTo>
                      <a:pt x="94" y="408"/>
                    </a:lnTo>
                    <a:lnTo>
                      <a:pt x="104" y="422"/>
                    </a:lnTo>
                    <a:lnTo>
                      <a:pt x="124" y="444"/>
                    </a:lnTo>
                    <a:lnTo>
                      <a:pt x="124" y="444"/>
                    </a:lnTo>
                    <a:lnTo>
                      <a:pt x="134" y="458"/>
                    </a:lnTo>
                    <a:lnTo>
                      <a:pt x="144" y="474"/>
                    </a:lnTo>
                    <a:lnTo>
                      <a:pt x="154" y="486"/>
                    </a:lnTo>
                    <a:lnTo>
                      <a:pt x="158" y="490"/>
                    </a:lnTo>
                    <a:lnTo>
                      <a:pt x="162" y="488"/>
                    </a:lnTo>
                    <a:lnTo>
                      <a:pt x="162" y="488"/>
                    </a:lnTo>
                    <a:lnTo>
                      <a:pt x="166" y="476"/>
                    </a:lnTo>
                    <a:lnTo>
                      <a:pt x="172" y="460"/>
                    </a:lnTo>
                    <a:lnTo>
                      <a:pt x="186" y="424"/>
                    </a:lnTo>
                    <a:lnTo>
                      <a:pt x="186" y="424"/>
                    </a:lnTo>
                    <a:lnTo>
                      <a:pt x="196" y="392"/>
                    </a:lnTo>
                    <a:lnTo>
                      <a:pt x="200" y="376"/>
                    </a:lnTo>
                    <a:lnTo>
                      <a:pt x="200" y="354"/>
                    </a:lnTo>
                    <a:lnTo>
                      <a:pt x="200" y="354"/>
                    </a:lnTo>
                    <a:lnTo>
                      <a:pt x="204" y="266"/>
                    </a:lnTo>
                    <a:lnTo>
                      <a:pt x="168" y="252"/>
                    </a:lnTo>
                    <a:lnTo>
                      <a:pt x="168" y="252"/>
                    </a:lnTo>
                    <a:lnTo>
                      <a:pt x="156" y="246"/>
                    </a:lnTo>
                    <a:lnTo>
                      <a:pt x="148" y="240"/>
                    </a:lnTo>
                    <a:lnTo>
                      <a:pt x="146" y="236"/>
                    </a:lnTo>
                    <a:lnTo>
                      <a:pt x="144" y="232"/>
                    </a:lnTo>
                    <a:lnTo>
                      <a:pt x="144" y="232"/>
                    </a:lnTo>
                    <a:lnTo>
                      <a:pt x="142" y="202"/>
                    </a:lnTo>
                    <a:lnTo>
                      <a:pt x="140" y="184"/>
                    </a:lnTo>
                    <a:lnTo>
                      <a:pt x="140" y="172"/>
                    </a:lnTo>
                    <a:lnTo>
                      <a:pt x="140" y="172"/>
                    </a:lnTo>
                    <a:lnTo>
                      <a:pt x="140" y="164"/>
                    </a:lnTo>
                    <a:lnTo>
                      <a:pt x="140" y="150"/>
                    </a:lnTo>
                    <a:lnTo>
                      <a:pt x="138" y="134"/>
                    </a:lnTo>
                    <a:lnTo>
                      <a:pt x="136" y="120"/>
                    </a:lnTo>
                    <a:lnTo>
                      <a:pt x="136" y="120"/>
                    </a:lnTo>
                    <a:lnTo>
                      <a:pt x="138" y="108"/>
                    </a:lnTo>
                    <a:lnTo>
                      <a:pt x="140" y="100"/>
                    </a:lnTo>
                    <a:lnTo>
                      <a:pt x="140" y="98"/>
                    </a:lnTo>
                    <a:lnTo>
                      <a:pt x="138" y="96"/>
                    </a:lnTo>
                    <a:lnTo>
                      <a:pt x="138" y="96"/>
                    </a:lnTo>
                    <a:lnTo>
                      <a:pt x="130" y="94"/>
                    </a:lnTo>
                    <a:lnTo>
                      <a:pt x="126" y="92"/>
                    </a:lnTo>
                    <a:lnTo>
                      <a:pt x="126" y="92"/>
                    </a:lnTo>
                    <a:lnTo>
                      <a:pt x="120" y="78"/>
                    </a:lnTo>
                    <a:lnTo>
                      <a:pt x="114" y="68"/>
                    </a:lnTo>
                    <a:lnTo>
                      <a:pt x="108" y="60"/>
                    </a:lnTo>
                    <a:lnTo>
                      <a:pt x="108" y="60"/>
                    </a:lnTo>
                    <a:lnTo>
                      <a:pt x="76" y="30"/>
                    </a:lnTo>
                    <a:lnTo>
                      <a:pt x="46" y="0"/>
                    </a:lnTo>
                    <a:lnTo>
                      <a:pt x="46" y="0"/>
                    </a:lnTo>
                    <a:lnTo>
                      <a:pt x="36" y="2"/>
                    </a:lnTo>
                    <a:lnTo>
                      <a:pt x="30" y="6"/>
                    </a:lnTo>
                    <a:lnTo>
                      <a:pt x="26" y="10"/>
                    </a:lnTo>
                    <a:lnTo>
                      <a:pt x="26" y="10"/>
                    </a:lnTo>
                    <a:lnTo>
                      <a:pt x="6" y="44"/>
                    </a:lnTo>
                    <a:lnTo>
                      <a:pt x="6" y="44"/>
                    </a:lnTo>
                    <a:lnTo>
                      <a:pt x="2" y="74"/>
                    </a:lnTo>
                    <a:lnTo>
                      <a:pt x="0" y="94"/>
                    </a:lnTo>
                    <a:lnTo>
                      <a:pt x="0" y="100"/>
                    </a:lnTo>
                    <a:lnTo>
                      <a:pt x="2" y="102"/>
                    </a:lnTo>
                    <a:lnTo>
                      <a:pt x="2" y="102"/>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222" name="Freeform 86">
                <a:extLst>
                  <a:ext uri="{FF2B5EF4-FFF2-40B4-BE49-F238E27FC236}">
                    <a16:creationId xmlns:a16="http://schemas.microsoft.com/office/drawing/2014/main" id="{BA0FDB6D-E4F6-C203-17ED-FE22D7954093}"/>
                  </a:ext>
                </a:extLst>
              </p:cNvPr>
              <p:cNvSpPr>
                <a:spLocks/>
              </p:cNvSpPr>
              <p:nvPr/>
            </p:nvSpPr>
            <p:spPr bwMode="auto">
              <a:xfrm>
                <a:off x="5879039" y="5390872"/>
                <a:ext cx="714336" cy="733089"/>
              </a:xfrm>
              <a:custGeom>
                <a:avLst/>
                <a:gdLst/>
                <a:ahLst/>
                <a:cxnLst>
                  <a:cxn ang="0">
                    <a:pos x="646" y="190"/>
                  </a:cxn>
                  <a:cxn ang="0">
                    <a:pos x="622" y="156"/>
                  </a:cxn>
                  <a:cxn ang="0">
                    <a:pos x="534" y="154"/>
                  </a:cxn>
                  <a:cxn ang="0">
                    <a:pos x="488" y="166"/>
                  </a:cxn>
                  <a:cxn ang="0">
                    <a:pos x="476" y="192"/>
                  </a:cxn>
                  <a:cxn ang="0">
                    <a:pos x="454" y="198"/>
                  </a:cxn>
                  <a:cxn ang="0">
                    <a:pos x="406" y="186"/>
                  </a:cxn>
                  <a:cxn ang="0">
                    <a:pos x="346" y="210"/>
                  </a:cxn>
                  <a:cxn ang="0">
                    <a:pos x="372" y="250"/>
                  </a:cxn>
                  <a:cxn ang="0">
                    <a:pos x="362" y="282"/>
                  </a:cxn>
                  <a:cxn ang="0">
                    <a:pos x="294" y="280"/>
                  </a:cxn>
                  <a:cxn ang="0">
                    <a:pos x="278" y="260"/>
                  </a:cxn>
                  <a:cxn ang="0">
                    <a:pos x="266" y="236"/>
                  </a:cxn>
                  <a:cxn ang="0">
                    <a:pos x="226" y="262"/>
                  </a:cxn>
                  <a:cxn ang="0">
                    <a:pos x="240" y="320"/>
                  </a:cxn>
                  <a:cxn ang="0">
                    <a:pos x="270" y="372"/>
                  </a:cxn>
                  <a:cxn ang="0">
                    <a:pos x="324" y="418"/>
                  </a:cxn>
                  <a:cxn ang="0">
                    <a:pos x="306" y="454"/>
                  </a:cxn>
                  <a:cxn ang="0">
                    <a:pos x="294" y="510"/>
                  </a:cxn>
                  <a:cxn ang="0">
                    <a:pos x="316" y="536"/>
                  </a:cxn>
                  <a:cxn ang="0">
                    <a:pos x="402" y="548"/>
                  </a:cxn>
                  <a:cxn ang="0">
                    <a:pos x="412" y="540"/>
                  </a:cxn>
                  <a:cxn ang="0">
                    <a:pos x="436" y="530"/>
                  </a:cxn>
                  <a:cxn ang="0">
                    <a:pos x="464" y="548"/>
                  </a:cxn>
                  <a:cxn ang="0">
                    <a:pos x="470" y="592"/>
                  </a:cxn>
                  <a:cxn ang="0">
                    <a:pos x="510" y="608"/>
                  </a:cxn>
                  <a:cxn ang="0">
                    <a:pos x="538" y="620"/>
                  </a:cxn>
                  <a:cxn ang="0">
                    <a:pos x="496" y="638"/>
                  </a:cxn>
                  <a:cxn ang="0">
                    <a:pos x="472" y="654"/>
                  </a:cxn>
                  <a:cxn ang="0">
                    <a:pos x="460" y="666"/>
                  </a:cxn>
                  <a:cxn ang="0">
                    <a:pos x="434" y="644"/>
                  </a:cxn>
                  <a:cxn ang="0">
                    <a:pos x="406" y="642"/>
                  </a:cxn>
                  <a:cxn ang="0">
                    <a:pos x="394" y="618"/>
                  </a:cxn>
                  <a:cxn ang="0">
                    <a:pos x="332" y="594"/>
                  </a:cxn>
                  <a:cxn ang="0">
                    <a:pos x="238" y="598"/>
                  </a:cxn>
                  <a:cxn ang="0">
                    <a:pos x="178" y="604"/>
                  </a:cxn>
                  <a:cxn ang="0">
                    <a:pos x="144" y="622"/>
                  </a:cxn>
                  <a:cxn ang="0">
                    <a:pos x="124" y="570"/>
                  </a:cxn>
                  <a:cxn ang="0">
                    <a:pos x="112" y="518"/>
                  </a:cxn>
                  <a:cxn ang="0">
                    <a:pos x="70" y="496"/>
                  </a:cxn>
                  <a:cxn ang="0">
                    <a:pos x="30" y="480"/>
                  </a:cxn>
                  <a:cxn ang="0">
                    <a:pos x="18" y="402"/>
                  </a:cxn>
                  <a:cxn ang="0">
                    <a:pos x="42" y="312"/>
                  </a:cxn>
                  <a:cxn ang="0">
                    <a:pos x="68" y="216"/>
                  </a:cxn>
                  <a:cxn ang="0">
                    <a:pos x="152" y="180"/>
                  </a:cxn>
                  <a:cxn ang="0">
                    <a:pos x="218" y="168"/>
                  </a:cxn>
                  <a:cxn ang="0">
                    <a:pos x="258" y="124"/>
                  </a:cxn>
                  <a:cxn ang="0">
                    <a:pos x="306" y="106"/>
                  </a:cxn>
                  <a:cxn ang="0">
                    <a:pos x="372" y="80"/>
                  </a:cxn>
                  <a:cxn ang="0">
                    <a:pos x="422" y="70"/>
                  </a:cxn>
                  <a:cxn ang="0">
                    <a:pos x="504" y="110"/>
                  </a:cxn>
                  <a:cxn ang="0">
                    <a:pos x="560" y="98"/>
                  </a:cxn>
                  <a:cxn ang="0">
                    <a:pos x="606" y="82"/>
                  </a:cxn>
                  <a:cxn ang="0">
                    <a:pos x="598" y="32"/>
                  </a:cxn>
                  <a:cxn ang="0">
                    <a:pos x="610" y="0"/>
                  </a:cxn>
                  <a:cxn ang="0">
                    <a:pos x="646" y="30"/>
                  </a:cxn>
                  <a:cxn ang="0">
                    <a:pos x="648" y="72"/>
                  </a:cxn>
                  <a:cxn ang="0">
                    <a:pos x="646" y="148"/>
                  </a:cxn>
                </a:cxnLst>
                <a:rect l="0" t="0" r="r" b="b"/>
                <a:pathLst>
                  <a:path w="656" h="666">
                    <a:moveTo>
                      <a:pt x="656" y="174"/>
                    </a:moveTo>
                    <a:lnTo>
                      <a:pt x="656" y="174"/>
                    </a:lnTo>
                    <a:lnTo>
                      <a:pt x="654" y="178"/>
                    </a:lnTo>
                    <a:lnTo>
                      <a:pt x="650" y="186"/>
                    </a:lnTo>
                    <a:lnTo>
                      <a:pt x="648" y="190"/>
                    </a:lnTo>
                    <a:lnTo>
                      <a:pt x="646" y="190"/>
                    </a:lnTo>
                    <a:lnTo>
                      <a:pt x="642" y="190"/>
                    </a:lnTo>
                    <a:lnTo>
                      <a:pt x="638" y="184"/>
                    </a:lnTo>
                    <a:lnTo>
                      <a:pt x="638" y="184"/>
                    </a:lnTo>
                    <a:lnTo>
                      <a:pt x="626" y="164"/>
                    </a:lnTo>
                    <a:lnTo>
                      <a:pt x="622" y="156"/>
                    </a:lnTo>
                    <a:lnTo>
                      <a:pt x="622" y="156"/>
                    </a:lnTo>
                    <a:lnTo>
                      <a:pt x="618" y="156"/>
                    </a:lnTo>
                    <a:lnTo>
                      <a:pt x="596" y="156"/>
                    </a:lnTo>
                    <a:lnTo>
                      <a:pt x="596" y="156"/>
                    </a:lnTo>
                    <a:lnTo>
                      <a:pt x="558" y="154"/>
                    </a:lnTo>
                    <a:lnTo>
                      <a:pt x="534" y="154"/>
                    </a:lnTo>
                    <a:lnTo>
                      <a:pt x="534" y="154"/>
                    </a:lnTo>
                    <a:lnTo>
                      <a:pt x="528" y="152"/>
                    </a:lnTo>
                    <a:lnTo>
                      <a:pt x="522" y="152"/>
                    </a:lnTo>
                    <a:lnTo>
                      <a:pt x="512" y="154"/>
                    </a:lnTo>
                    <a:lnTo>
                      <a:pt x="500" y="160"/>
                    </a:lnTo>
                    <a:lnTo>
                      <a:pt x="500" y="160"/>
                    </a:lnTo>
                    <a:lnTo>
                      <a:pt x="488" y="166"/>
                    </a:lnTo>
                    <a:lnTo>
                      <a:pt x="476" y="168"/>
                    </a:lnTo>
                    <a:lnTo>
                      <a:pt x="470" y="172"/>
                    </a:lnTo>
                    <a:lnTo>
                      <a:pt x="470" y="174"/>
                    </a:lnTo>
                    <a:lnTo>
                      <a:pt x="470" y="178"/>
                    </a:lnTo>
                    <a:lnTo>
                      <a:pt x="470" y="178"/>
                    </a:lnTo>
                    <a:lnTo>
                      <a:pt x="476" y="192"/>
                    </a:lnTo>
                    <a:lnTo>
                      <a:pt x="476" y="198"/>
                    </a:lnTo>
                    <a:lnTo>
                      <a:pt x="476" y="198"/>
                    </a:lnTo>
                    <a:lnTo>
                      <a:pt x="474" y="200"/>
                    </a:lnTo>
                    <a:lnTo>
                      <a:pt x="474" y="200"/>
                    </a:lnTo>
                    <a:lnTo>
                      <a:pt x="464" y="200"/>
                    </a:lnTo>
                    <a:lnTo>
                      <a:pt x="454" y="198"/>
                    </a:lnTo>
                    <a:lnTo>
                      <a:pt x="442" y="194"/>
                    </a:lnTo>
                    <a:lnTo>
                      <a:pt x="434" y="190"/>
                    </a:lnTo>
                    <a:lnTo>
                      <a:pt x="434" y="190"/>
                    </a:lnTo>
                    <a:lnTo>
                      <a:pt x="426" y="188"/>
                    </a:lnTo>
                    <a:lnTo>
                      <a:pt x="418" y="186"/>
                    </a:lnTo>
                    <a:lnTo>
                      <a:pt x="406" y="186"/>
                    </a:lnTo>
                    <a:lnTo>
                      <a:pt x="396" y="190"/>
                    </a:lnTo>
                    <a:lnTo>
                      <a:pt x="396" y="190"/>
                    </a:lnTo>
                    <a:lnTo>
                      <a:pt x="380" y="196"/>
                    </a:lnTo>
                    <a:lnTo>
                      <a:pt x="362" y="202"/>
                    </a:lnTo>
                    <a:lnTo>
                      <a:pt x="348" y="208"/>
                    </a:lnTo>
                    <a:lnTo>
                      <a:pt x="346" y="210"/>
                    </a:lnTo>
                    <a:lnTo>
                      <a:pt x="346" y="214"/>
                    </a:lnTo>
                    <a:lnTo>
                      <a:pt x="346" y="214"/>
                    </a:lnTo>
                    <a:lnTo>
                      <a:pt x="354" y="222"/>
                    </a:lnTo>
                    <a:lnTo>
                      <a:pt x="362" y="232"/>
                    </a:lnTo>
                    <a:lnTo>
                      <a:pt x="372" y="250"/>
                    </a:lnTo>
                    <a:lnTo>
                      <a:pt x="372" y="250"/>
                    </a:lnTo>
                    <a:lnTo>
                      <a:pt x="376" y="258"/>
                    </a:lnTo>
                    <a:lnTo>
                      <a:pt x="376" y="264"/>
                    </a:lnTo>
                    <a:lnTo>
                      <a:pt x="376" y="270"/>
                    </a:lnTo>
                    <a:lnTo>
                      <a:pt x="374" y="274"/>
                    </a:lnTo>
                    <a:lnTo>
                      <a:pt x="368" y="280"/>
                    </a:lnTo>
                    <a:lnTo>
                      <a:pt x="362" y="282"/>
                    </a:lnTo>
                    <a:lnTo>
                      <a:pt x="352" y="282"/>
                    </a:lnTo>
                    <a:lnTo>
                      <a:pt x="352" y="282"/>
                    </a:lnTo>
                    <a:lnTo>
                      <a:pt x="312" y="280"/>
                    </a:lnTo>
                    <a:lnTo>
                      <a:pt x="312" y="280"/>
                    </a:lnTo>
                    <a:lnTo>
                      <a:pt x="308" y="280"/>
                    </a:lnTo>
                    <a:lnTo>
                      <a:pt x="294" y="280"/>
                    </a:lnTo>
                    <a:lnTo>
                      <a:pt x="288" y="278"/>
                    </a:lnTo>
                    <a:lnTo>
                      <a:pt x="282" y="276"/>
                    </a:lnTo>
                    <a:lnTo>
                      <a:pt x="278" y="272"/>
                    </a:lnTo>
                    <a:lnTo>
                      <a:pt x="276" y="266"/>
                    </a:lnTo>
                    <a:lnTo>
                      <a:pt x="276" y="266"/>
                    </a:lnTo>
                    <a:lnTo>
                      <a:pt x="278" y="260"/>
                    </a:lnTo>
                    <a:lnTo>
                      <a:pt x="280" y="252"/>
                    </a:lnTo>
                    <a:lnTo>
                      <a:pt x="284" y="240"/>
                    </a:lnTo>
                    <a:lnTo>
                      <a:pt x="286" y="236"/>
                    </a:lnTo>
                    <a:lnTo>
                      <a:pt x="282" y="234"/>
                    </a:lnTo>
                    <a:lnTo>
                      <a:pt x="276" y="232"/>
                    </a:lnTo>
                    <a:lnTo>
                      <a:pt x="266" y="236"/>
                    </a:lnTo>
                    <a:lnTo>
                      <a:pt x="266" y="236"/>
                    </a:lnTo>
                    <a:lnTo>
                      <a:pt x="242" y="244"/>
                    </a:lnTo>
                    <a:lnTo>
                      <a:pt x="234" y="246"/>
                    </a:lnTo>
                    <a:lnTo>
                      <a:pt x="230" y="250"/>
                    </a:lnTo>
                    <a:lnTo>
                      <a:pt x="226" y="254"/>
                    </a:lnTo>
                    <a:lnTo>
                      <a:pt x="226" y="262"/>
                    </a:lnTo>
                    <a:lnTo>
                      <a:pt x="228" y="270"/>
                    </a:lnTo>
                    <a:lnTo>
                      <a:pt x="232" y="282"/>
                    </a:lnTo>
                    <a:lnTo>
                      <a:pt x="232" y="282"/>
                    </a:lnTo>
                    <a:lnTo>
                      <a:pt x="236" y="294"/>
                    </a:lnTo>
                    <a:lnTo>
                      <a:pt x="238" y="304"/>
                    </a:lnTo>
                    <a:lnTo>
                      <a:pt x="240" y="320"/>
                    </a:lnTo>
                    <a:lnTo>
                      <a:pt x="242" y="326"/>
                    </a:lnTo>
                    <a:lnTo>
                      <a:pt x="244" y="336"/>
                    </a:lnTo>
                    <a:lnTo>
                      <a:pt x="250" y="346"/>
                    </a:lnTo>
                    <a:lnTo>
                      <a:pt x="260" y="358"/>
                    </a:lnTo>
                    <a:lnTo>
                      <a:pt x="260" y="358"/>
                    </a:lnTo>
                    <a:lnTo>
                      <a:pt x="270" y="372"/>
                    </a:lnTo>
                    <a:lnTo>
                      <a:pt x="282" y="382"/>
                    </a:lnTo>
                    <a:lnTo>
                      <a:pt x="302" y="400"/>
                    </a:lnTo>
                    <a:lnTo>
                      <a:pt x="316" y="412"/>
                    </a:lnTo>
                    <a:lnTo>
                      <a:pt x="322" y="416"/>
                    </a:lnTo>
                    <a:lnTo>
                      <a:pt x="324" y="418"/>
                    </a:lnTo>
                    <a:lnTo>
                      <a:pt x="324" y="418"/>
                    </a:lnTo>
                    <a:lnTo>
                      <a:pt x="324" y="420"/>
                    </a:lnTo>
                    <a:lnTo>
                      <a:pt x="322" y="424"/>
                    </a:lnTo>
                    <a:lnTo>
                      <a:pt x="316" y="430"/>
                    </a:lnTo>
                    <a:lnTo>
                      <a:pt x="310" y="440"/>
                    </a:lnTo>
                    <a:lnTo>
                      <a:pt x="306" y="446"/>
                    </a:lnTo>
                    <a:lnTo>
                      <a:pt x="306" y="454"/>
                    </a:lnTo>
                    <a:lnTo>
                      <a:pt x="306" y="454"/>
                    </a:lnTo>
                    <a:lnTo>
                      <a:pt x="304" y="484"/>
                    </a:lnTo>
                    <a:lnTo>
                      <a:pt x="306" y="500"/>
                    </a:lnTo>
                    <a:lnTo>
                      <a:pt x="306" y="500"/>
                    </a:lnTo>
                    <a:lnTo>
                      <a:pt x="302" y="504"/>
                    </a:lnTo>
                    <a:lnTo>
                      <a:pt x="294" y="510"/>
                    </a:lnTo>
                    <a:lnTo>
                      <a:pt x="292" y="516"/>
                    </a:lnTo>
                    <a:lnTo>
                      <a:pt x="290" y="520"/>
                    </a:lnTo>
                    <a:lnTo>
                      <a:pt x="292" y="526"/>
                    </a:lnTo>
                    <a:lnTo>
                      <a:pt x="296" y="530"/>
                    </a:lnTo>
                    <a:lnTo>
                      <a:pt x="296" y="530"/>
                    </a:lnTo>
                    <a:lnTo>
                      <a:pt x="316" y="536"/>
                    </a:lnTo>
                    <a:lnTo>
                      <a:pt x="346" y="544"/>
                    </a:lnTo>
                    <a:lnTo>
                      <a:pt x="374" y="550"/>
                    </a:lnTo>
                    <a:lnTo>
                      <a:pt x="386" y="550"/>
                    </a:lnTo>
                    <a:lnTo>
                      <a:pt x="392" y="548"/>
                    </a:lnTo>
                    <a:lnTo>
                      <a:pt x="392" y="548"/>
                    </a:lnTo>
                    <a:lnTo>
                      <a:pt x="402" y="548"/>
                    </a:lnTo>
                    <a:lnTo>
                      <a:pt x="408" y="550"/>
                    </a:lnTo>
                    <a:lnTo>
                      <a:pt x="410" y="552"/>
                    </a:lnTo>
                    <a:lnTo>
                      <a:pt x="412" y="554"/>
                    </a:lnTo>
                    <a:lnTo>
                      <a:pt x="412" y="554"/>
                    </a:lnTo>
                    <a:lnTo>
                      <a:pt x="410" y="550"/>
                    </a:lnTo>
                    <a:lnTo>
                      <a:pt x="412" y="540"/>
                    </a:lnTo>
                    <a:lnTo>
                      <a:pt x="412" y="536"/>
                    </a:lnTo>
                    <a:lnTo>
                      <a:pt x="414" y="532"/>
                    </a:lnTo>
                    <a:lnTo>
                      <a:pt x="418" y="530"/>
                    </a:lnTo>
                    <a:lnTo>
                      <a:pt x="422" y="530"/>
                    </a:lnTo>
                    <a:lnTo>
                      <a:pt x="422" y="530"/>
                    </a:lnTo>
                    <a:lnTo>
                      <a:pt x="436" y="530"/>
                    </a:lnTo>
                    <a:lnTo>
                      <a:pt x="452" y="532"/>
                    </a:lnTo>
                    <a:lnTo>
                      <a:pt x="458" y="532"/>
                    </a:lnTo>
                    <a:lnTo>
                      <a:pt x="462" y="536"/>
                    </a:lnTo>
                    <a:lnTo>
                      <a:pt x="466" y="540"/>
                    </a:lnTo>
                    <a:lnTo>
                      <a:pt x="464" y="548"/>
                    </a:lnTo>
                    <a:lnTo>
                      <a:pt x="464" y="548"/>
                    </a:lnTo>
                    <a:lnTo>
                      <a:pt x="460" y="566"/>
                    </a:lnTo>
                    <a:lnTo>
                      <a:pt x="460" y="580"/>
                    </a:lnTo>
                    <a:lnTo>
                      <a:pt x="464" y="588"/>
                    </a:lnTo>
                    <a:lnTo>
                      <a:pt x="468" y="592"/>
                    </a:lnTo>
                    <a:lnTo>
                      <a:pt x="470" y="592"/>
                    </a:lnTo>
                    <a:lnTo>
                      <a:pt x="470" y="592"/>
                    </a:lnTo>
                    <a:lnTo>
                      <a:pt x="474" y="592"/>
                    </a:lnTo>
                    <a:lnTo>
                      <a:pt x="476" y="594"/>
                    </a:lnTo>
                    <a:lnTo>
                      <a:pt x="480" y="598"/>
                    </a:lnTo>
                    <a:lnTo>
                      <a:pt x="492" y="604"/>
                    </a:lnTo>
                    <a:lnTo>
                      <a:pt x="492" y="604"/>
                    </a:lnTo>
                    <a:lnTo>
                      <a:pt x="510" y="608"/>
                    </a:lnTo>
                    <a:lnTo>
                      <a:pt x="524" y="608"/>
                    </a:lnTo>
                    <a:lnTo>
                      <a:pt x="534" y="610"/>
                    </a:lnTo>
                    <a:lnTo>
                      <a:pt x="538" y="612"/>
                    </a:lnTo>
                    <a:lnTo>
                      <a:pt x="538" y="616"/>
                    </a:lnTo>
                    <a:lnTo>
                      <a:pt x="538" y="616"/>
                    </a:lnTo>
                    <a:lnTo>
                      <a:pt x="538" y="620"/>
                    </a:lnTo>
                    <a:lnTo>
                      <a:pt x="534" y="624"/>
                    </a:lnTo>
                    <a:lnTo>
                      <a:pt x="524" y="632"/>
                    </a:lnTo>
                    <a:lnTo>
                      <a:pt x="510" y="638"/>
                    </a:lnTo>
                    <a:lnTo>
                      <a:pt x="504" y="638"/>
                    </a:lnTo>
                    <a:lnTo>
                      <a:pt x="496" y="638"/>
                    </a:lnTo>
                    <a:lnTo>
                      <a:pt x="496" y="638"/>
                    </a:lnTo>
                    <a:lnTo>
                      <a:pt x="488" y="640"/>
                    </a:lnTo>
                    <a:lnTo>
                      <a:pt x="482" y="640"/>
                    </a:lnTo>
                    <a:lnTo>
                      <a:pt x="478" y="644"/>
                    </a:lnTo>
                    <a:lnTo>
                      <a:pt x="474" y="646"/>
                    </a:lnTo>
                    <a:lnTo>
                      <a:pt x="472" y="650"/>
                    </a:lnTo>
                    <a:lnTo>
                      <a:pt x="472" y="654"/>
                    </a:lnTo>
                    <a:lnTo>
                      <a:pt x="472" y="658"/>
                    </a:lnTo>
                    <a:lnTo>
                      <a:pt x="474" y="660"/>
                    </a:lnTo>
                    <a:lnTo>
                      <a:pt x="474" y="660"/>
                    </a:lnTo>
                    <a:lnTo>
                      <a:pt x="474" y="664"/>
                    </a:lnTo>
                    <a:lnTo>
                      <a:pt x="472" y="664"/>
                    </a:lnTo>
                    <a:lnTo>
                      <a:pt x="460" y="666"/>
                    </a:lnTo>
                    <a:lnTo>
                      <a:pt x="442" y="664"/>
                    </a:lnTo>
                    <a:lnTo>
                      <a:pt x="442" y="664"/>
                    </a:lnTo>
                    <a:lnTo>
                      <a:pt x="442" y="656"/>
                    </a:lnTo>
                    <a:lnTo>
                      <a:pt x="440" y="650"/>
                    </a:lnTo>
                    <a:lnTo>
                      <a:pt x="438" y="646"/>
                    </a:lnTo>
                    <a:lnTo>
                      <a:pt x="434" y="644"/>
                    </a:lnTo>
                    <a:lnTo>
                      <a:pt x="434" y="644"/>
                    </a:lnTo>
                    <a:lnTo>
                      <a:pt x="426" y="640"/>
                    </a:lnTo>
                    <a:lnTo>
                      <a:pt x="418" y="640"/>
                    </a:lnTo>
                    <a:lnTo>
                      <a:pt x="412" y="640"/>
                    </a:lnTo>
                    <a:lnTo>
                      <a:pt x="406" y="642"/>
                    </a:lnTo>
                    <a:lnTo>
                      <a:pt x="406" y="642"/>
                    </a:lnTo>
                    <a:lnTo>
                      <a:pt x="402" y="642"/>
                    </a:lnTo>
                    <a:lnTo>
                      <a:pt x="402" y="640"/>
                    </a:lnTo>
                    <a:lnTo>
                      <a:pt x="400" y="634"/>
                    </a:lnTo>
                    <a:lnTo>
                      <a:pt x="400" y="634"/>
                    </a:lnTo>
                    <a:lnTo>
                      <a:pt x="398" y="628"/>
                    </a:lnTo>
                    <a:lnTo>
                      <a:pt x="394" y="618"/>
                    </a:lnTo>
                    <a:lnTo>
                      <a:pt x="384" y="610"/>
                    </a:lnTo>
                    <a:lnTo>
                      <a:pt x="372" y="602"/>
                    </a:lnTo>
                    <a:lnTo>
                      <a:pt x="372" y="602"/>
                    </a:lnTo>
                    <a:lnTo>
                      <a:pt x="360" y="598"/>
                    </a:lnTo>
                    <a:lnTo>
                      <a:pt x="348" y="596"/>
                    </a:lnTo>
                    <a:lnTo>
                      <a:pt x="332" y="594"/>
                    </a:lnTo>
                    <a:lnTo>
                      <a:pt x="310" y="590"/>
                    </a:lnTo>
                    <a:lnTo>
                      <a:pt x="310" y="590"/>
                    </a:lnTo>
                    <a:lnTo>
                      <a:pt x="288" y="586"/>
                    </a:lnTo>
                    <a:lnTo>
                      <a:pt x="272" y="586"/>
                    </a:lnTo>
                    <a:lnTo>
                      <a:pt x="256" y="590"/>
                    </a:lnTo>
                    <a:lnTo>
                      <a:pt x="238" y="598"/>
                    </a:lnTo>
                    <a:lnTo>
                      <a:pt x="238" y="598"/>
                    </a:lnTo>
                    <a:lnTo>
                      <a:pt x="228" y="604"/>
                    </a:lnTo>
                    <a:lnTo>
                      <a:pt x="218" y="606"/>
                    </a:lnTo>
                    <a:lnTo>
                      <a:pt x="208" y="606"/>
                    </a:lnTo>
                    <a:lnTo>
                      <a:pt x="196" y="606"/>
                    </a:lnTo>
                    <a:lnTo>
                      <a:pt x="178" y="604"/>
                    </a:lnTo>
                    <a:lnTo>
                      <a:pt x="166" y="604"/>
                    </a:lnTo>
                    <a:lnTo>
                      <a:pt x="166" y="604"/>
                    </a:lnTo>
                    <a:lnTo>
                      <a:pt x="162" y="606"/>
                    </a:lnTo>
                    <a:lnTo>
                      <a:pt x="158" y="610"/>
                    </a:lnTo>
                    <a:lnTo>
                      <a:pt x="148" y="620"/>
                    </a:lnTo>
                    <a:lnTo>
                      <a:pt x="144" y="622"/>
                    </a:lnTo>
                    <a:lnTo>
                      <a:pt x="140" y="622"/>
                    </a:lnTo>
                    <a:lnTo>
                      <a:pt x="136" y="616"/>
                    </a:lnTo>
                    <a:lnTo>
                      <a:pt x="132" y="604"/>
                    </a:lnTo>
                    <a:lnTo>
                      <a:pt x="132" y="604"/>
                    </a:lnTo>
                    <a:lnTo>
                      <a:pt x="126" y="582"/>
                    </a:lnTo>
                    <a:lnTo>
                      <a:pt x="124" y="570"/>
                    </a:lnTo>
                    <a:lnTo>
                      <a:pt x="122" y="560"/>
                    </a:lnTo>
                    <a:lnTo>
                      <a:pt x="116" y="546"/>
                    </a:lnTo>
                    <a:lnTo>
                      <a:pt x="116" y="546"/>
                    </a:lnTo>
                    <a:lnTo>
                      <a:pt x="114" y="538"/>
                    </a:lnTo>
                    <a:lnTo>
                      <a:pt x="112" y="530"/>
                    </a:lnTo>
                    <a:lnTo>
                      <a:pt x="112" y="518"/>
                    </a:lnTo>
                    <a:lnTo>
                      <a:pt x="110" y="512"/>
                    </a:lnTo>
                    <a:lnTo>
                      <a:pt x="108" y="508"/>
                    </a:lnTo>
                    <a:lnTo>
                      <a:pt x="102" y="502"/>
                    </a:lnTo>
                    <a:lnTo>
                      <a:pt x="92" y="500"/>
                    </a:lnTo>
                    <a:lnTo>
                      <a:pt x="92" y="500"/>
                    </a:lnTo>
                    <a:lnTo>
                      <a:pt x="70" y="496"/>
                    </a:lnTo>
                    <a:lnTo>
                      <a:pt x="54" y="494"/>
                    </a:lnTo>
                    <a:lnTo>
                      <a:pt x="48" y="492"/>
                    </a:lnTo>
                    <a:lnTo>
                      <a:pt x="42" y="490"/>
                    </a:lnTo>
                    <a:lnTo>
                      <a:pt x="36" y="486"/>
                    </a:lnTo>
                    <a:lnTo>
                      <a:pt x="30" y="480"/>
                    </a:lnTo>
                    <a:lnTo>
                      <a:pt x="30" y="480"/>
                    </a:lnTo>
                    <a:lnTo>
                      <a:pt x="20" y="466"/>
                    </a:lnTo>
                    <a:lnTo>
                      <a:pt x="10" y="456"/>
                    </a:lnTo>
                    <a:lnTo>
                      <a:pt x="0" y="446"/>
                    </a:lnTo>
                    <a:lnTo>
                      <a:pt x="0" y="446"/>
                    </a:lnTo>
                    <a:lnTo>
                      <a:pt x="10" y="422"/>
                    </a:lnTo>
                    <a:lnTo>
                      <a:pt x="18" y="402"/>
                    </a:lnTo>
                    <a:lnTo>
                      <a:pt x="24" y="390"/>
                    </a:lnTo>
                    <a:lnTo>
                      <a:pt x="24" y="390"/>
                    </a:lnTo>
                    <a:lnTo>
                      <a:pt x="34" y="352"/>
                    </a:lnTo>
                    <a:lnTo>
                      <a:pt x="40" y="328"/>
                    </a:lnTo>
                    <a:lnTo>
                      <a:pt x="42" y="318"/>
                    </a:lnTo>
                    <a:lnTo>
                      <a:pt x="42" y="312"/>
                    </a:lnTo>
                    <a:lnTo>
                      <a:pt x="42" y="312"/>
                    </a:lnTo>
                    <a:lnTo>
                      <a:pt x="42" y="292"/>
                    </a:lnTo>
                    <a:lnTo>
                      <a:pt x="44" y="260"/>
                    </a:lnTo>
                    <a:lnTo>
                      <a:pt x="46" y="218"/>
                    </a:lnTo>
                    <a:lnTo>
                      <a:pt x="46" y="218"/>
                    </a:lnTo>
                    <a:lnTo>
                      <a:pt x="68" y="216"/>
                    </a:lnTo>
                    <a:lnTo>
                      <a:pt x="86" y="214"/>
                    </a:lnTo>
                    <a:lnTo>
                      <a:pt x="100" y="212"/>
                    </a:lnTo>
                    <a:lnTo>
                      <a:pt x="100" y="212"/>
                    </a:lnTo>
                    <a:lnTo>
                      <a:pt x="114" y="204"/>
                    </a:lnTo>
                    <a:lnTo>
                      <a:pt x="128" y="194"/>
                    </a:lnTo>
                    <a:lnTo>
                      <a:pt x="152" y="180"/>
                    </a:lnTo>
                    <a:lnTo>
                      <a:pt x="152" y="180"/>
                    </a:lnTo>
                    <a:lnTo>
                      <a:pt x="162" y="176"/>
                    </a:lnTo>
                    <a:lnTo>
                      <a:pt x="180" y="174"/>
                    </a:lnTo>
                    <a:lnTo>
                      <a:pt x="210" y="170"/>
                    </a:lnTo>
                    <a:lnTo>
                      <a:pt x="210" y="170"/>
                    </a:lnTo>
                    <a:lnTo>
                      <a:pt x="218" y="168"/>
                    </a:lnTo>
                    <a:lnTo>
                      <a:pt x="228" y="162"/>
                    </a:lnTo>
                    <a:lnTo>
                      <a:pt x="238" y="154"/>
                    </a:lnTo>
                    <a:lnTo>
                      <a:pt x="246" y="144"/>
                    </a:lnTo>
                    <a:lnTo>
                      <a:pt x="246" y="144"/>
                    </a:lnTo>
                    <a:lnTo>
                      <a:pt x="254" y="130"/>
                    </a:lnTo>
                    <a:lnTo>
                      <a:pt x="258" y="124"/>
                    </a:lnTo>
                    <a:lnTo>
                      <a:pt x="258" y="124"/>
                    </a:lnTo>
                    <a:lnTo>
                      <a:pt x="272" y="122"/>
                    </a:lnTo>
                    <a:lnTo>
                      <a:pt x="284" y="120"/>
                    </a:lnTo>
                    <a:lnTo>
                      <a:pt x="296" y="114"/>
                    </a:lnTo>
                    <a:lnTo>
                      <a:pt x="296" y="114"/>
                    </a:lnTo>
                    <a:lnTo>
                      <a:pt x="306" y="106"/>
                    </a:lnTo>
                    <a:lnTo>
                      <a:pt x="318" y="102"/>
                    </a:lnTo>
                    <a:lnTo>
                      <a:pt x="346" y="98"/>
                    </a:lnTo>
                    <a:lnTo>
                      <a:pt x="346" y="98"/>
                    </a:lnTo>
                    <a:lnTo>
                      <a:pt x="352" y="94"/>
                    </a:lnTo>
                    <a:lnTo>
                      <a:pt x="360" y="92"/>
                    </a:lnTo>
                    <a:lnTo>
                      <a:pt x="372" y="80"/>
                    </a:lnTo>
                    <a:lnTo>
                      <a:pt x="384" y="72"/>
                    </a:lnTo>
                    <a:lnTo>
                      <a:pt x="390" y="68"/>
                    </a:lnTo>
                    <a:lnTo>
                      <a:pt x="394" y="66"/>
                    </a:lnTo>
                    <a:lnTo>
                      <a:pt x="394" y="66"/>
                    </a:lnTo>
                    <a:lnTo>
                      <a:pt x="406" y="68"/>
                    </a:lnTo>
                    <a:lnTo>
                      <a:pt x="422" y="70"/>
                    </a:lnTo>
                    <a:lnTo>
                      <a:pt x="440" y="76"/>
                    </a:lnTo>
                    <a:lnTo>
                      <a:pt x="458" y="84"/>
                    </a:lnTo>
                    <a:lnTo>
                      <a:pt x="458" y="84"/>
                    </a:lnTo>
                    <a:lnTo>
                      <a:pt x="484" y="102"/>
                    </a:lnTo>
                    <a:lnTo>
                      <a:pt x="498" y="108"/>
                    </a:lnTo>
                    <a:lnTo>
                      <a:pt x="504" y="110"/>
                    </a:lnTo>
                    <a:lnTo>
                      <a:pt x="510" y="108"/>
                    </a:lnTo>
                    <a:lnTo>
                      <a:pt x="510" y="108"/>
                    </a:lnTo>
                    <a:lnTo>
                      <a:pt x="534" y="100"/>
                    </a:lnTo>
                    <a:lnTo>
                      <a:pt x="546" y="98"/>
                    </a:lnTo>
                    <a:lnTo>
                      <a:pt x="560" y="98"/>
                    </a:lnTo>
                    <a:lnTo>
                      <a:pt x="560" y="98"/>
                    </a:lnTo>
                    <a:lnTo>
                      <a:pt x="574" y="98"/>
                    </a:lnTo>
                    <a:lnTo>
                      <a:pt x="588" y="98"/>
                    </a:lnTo>
                    <a:lnTo>
                      <a:pt x="594" y="96"/>
                    </a:lnTo>
                    <a:lnTo>
                      <a:pt x="600" y="92"/>
                    </a:lnTo>
                    <a:lnTo>
                      <a:pt x="604" y="88"/>
                    </a:lnTo>
                    <a:lnTo>
                      <a:pt x="606" y="82"/>
                    </a:lnTo>
                    <a:lnTo>
                      <a:pt x="606" y="82"/>
                    </a:lnTo>
                    <a:lnTo>
                      <a:pt x="608" y="68"/>
                    </a:lnTo>
                    <a:lnTo>
                      <a:pt x="606" y="56"/>
                    </a:lnTo>
                    <a:lnTo>
                      <a:pt x="602" y="38"/>
                    </a:lnTo>
                    <a:lnTo>
                      <a:pt x="602" y="38"/>
                    </a:lnTo>
                    <a:lnTo>
                      <a:pt x="598" y="32"/>
                    </a:lnTo>
                    <a:lnTo>
                      <a:pt x="596" y="28"/>
                    </a:lnTo>
                    <a:lnTo>
                      <a:pt x="596" y="26"/>
                    </a:lnTo>
                    <a:lnTo>
                      <a:pt x="598" y="20"/>
                    </a:lnTo>
                    <a:lnTo>
                      <a:pt x="598" y="20"/>
                    </a:lnTo>
                    <a:lnTo>
                      <a:pt x="606" y="6"/>
                    </a:lnTo>
                    <a:lnTo>
                      <a:pt x="610" y="0"/>
                    </a:lnTo>
                    <a:lnTo>
                      <a:pt x="612" y="0"/>
                    </a:lnTo>
                    <a:lnTo>
                      <a:pt x="614" y="2"/>
                    </a:lnTo>
                    <a:lnTo>
                      <a:pt x="614" y="2"/>
                    </a:lnTo>
                    <a:lnTo>
                      <a:pt x="624" y="8"/>
                    </a:lnTo>
                    <a:lnTo>
                      <a:pt x="636" y="18"/>
                    </a:lnTo>
                    <a:lnTo>
                      <a:pt x="646" y="30"/>
                    </a:lnTo>
                    <a:lnTo>
                      <a:pt x="650" y="36"/>
                    </a:lnTo>
                    <a:lnTo>
                      <a:pt x="652" y="42"/>
                    </a:lnTo>
                    <a:lnTo>
                      <a:pt x="652" y="42"/>
                    </a:lnTo>
                    <a:lnTo>
                      <a:pt x="652" y="50"/>
                    </a:lnTo>
                    <a:lnTo>
                      <a:pt x="652" y="60"/>
                    </a:lnTo>
                    <a:lnTo>
                      <a:pt x="648" y="72"/>
                    </a:lnTo>
                    <a:lnTo>
                      <a:pt x="646" y="86"/>
                    </a:lnTo>
                    <a:lnTo>
                      <a:pt x="646" y="86"/>
                    </a:lnTo>
                    <a:lnTo>
                      <a:pt x="644" y="104"/>
                    </a:lnTo>
                    <a:lnTo>
                      <a:pt x="646" y="120"/>
                    </a:lnTo>
                    <a:lnTo>
                      <a:pt x="646" y="148"/>
                    </a:lnTo>
                    <a:lnTo>
                      <a:pt x="646" y="148"/>
                    </a:lnTo>
                    <a:lnTo>
                      <a:pt x="648" y="160"/>
                    </a:lnTo>
                    <a:lnTo>
                      <a:pt x="650" y="168"/>
                    </a:lnTo>
                    <a:lnTo>
                      <a:pt x="656" y="174"/>
                    </a:lnTo>
                    <a:lnTo>
                      <a:pt x="656" y="174"/>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223" name="Freeform 87">
                <a:extLst>
                  <a:ext uri="{FF2B5EF4-FFF2-40B4-BE49-F238E27FC236}">
                    <a16:creationId xmlns:a16="http://schemas.microsoft.com/office/drawing/2014/main" id="{6A0D913D-6444-BC2B-9A6D-B15857464CD9}"/>
                  </a:ext>
                </a:extLst>
              </p:cNvPr>
              <p:cNvSpPr>
                <a:spLocks/>
              </p:cNvSpPr>
              <p:nvPr/>
            </p:nvSpPr>
            <p:spPr bwMode="auto">
              <a:xfrm>
                <a:off x="6088114" y="6082139"/>
                <a:ext cx="274409" cy="303803"/>
              </a:xfrm>
              <a:custGeom>
                <a:avLst/>
                <a:gdLst/>
                <a:ahLst/>
                <a:cxnLst>
                  <a:cxn ang="0">
                    <a:pos x="6" y="78"/>
                  </a:cxn>
                  <a:cxn ang="0">
                    <a:pos x="32" y="110"/>
                  </a:cxn>
                  <a:cxn ang="0">
                    <a:pos x="42" y="136"/>
                  </a:cxn>
                  <a:cxn ang="0">
                    <a:pos x="40" y="172"/>
                  </a:cxn>
                  <a:cxn ang="0">
                    <a:pos x="44" y="188"/>
                  </a:cxn>
                  <a:cxn ang="0">
                    <a:pos x="52" y="198"/>
                  </a:cxn>
                  <a:cxn ang="0">
                    <a:pos x="66" y="216"/>
                  </a:cxn>
                  <a:cxn ang="0">
                    <a:pos x="88" y="210"/>
                  </a:cxn>
                  <a:cxn ang="0">
                    <a:pos x="112" y="188"/>
                  </a:cxn>
                  <a:cxn ang="0">
                    <a:pos x="120" y="186"/>
                  </a:cxn>
                  <a:cxn ang="0">
                    <a:pos x="120" y="202"/>
                  </a:cxn>
                  <a:cxn ang="0">
                    <a:pos x="128" y="212"/>
                  </a:cxn>
                  <a:cxn ang="0">
                    <a:pos x="144" y="212"/>
                  </a:cxn>
                  <a:cxn ang="0">
                    <a:pos x="164" y="202"/>
                  </a:cxn>
                  <a:cxn ang="0">
                    <a:pos x="180" y="202"/>
                  </a:cxn>
                  <a:cxn ang="0">
                    <a:pos x="210" y="220"/>
                  </a:cxn>
                  <a:cxn ang="0">
                    <a:pos x="214" y="230"/>
                  </a:cxn>
                  <a:cxn ang="0">
                    <a:pos x="216" y="272"/>
                  </a:cxn>
                  <a:cxn ang="0">
                    <a:pos x="232" y="276"/>
                  </a:cxn>
                  <a:cxn ang="0">
                    <a:pos x="240" y="266"/>
                  </a:cxn>
                  <a:cxn ang="0">
                    <a:pos x="226" y="214"/>
                  </a:cxn>
                  <a:cxn ang="0">
                    <a:pos x="214" y="184"/>
                  </a:cxn>
                  <a:cxn ang="0">
                    <a:pos x="186" y="164"/>
                  </a:cxn>
                  <a:cxn ang="0">
                    <a:pos x="178" y="152"/>
                  </a:cxn>
                  <a:cxn ang="0">
                    <a:pos x="164" y="136"/>
                  </a:cxn>
                  <a:cxn ang="0">
                    <a:pos x="158" y="124"/>
                  </a:cxn>
                  <a:cxn ang="0">
                    <a:pos x="174" y="118"/>
                  </a:cxn>
                  <a:cxn ang="0">
                    <a:pos x="218" y="126"/>
                  </a:cxn>
                  <a:cxn ang="0">
                    <a:pos x="244" y="122"/>
                  </a:cxn>
                  <a:cxn ang="0">
                    <a:pos x="252" y="112"/>
                  </a:cxn>
                  <a:cxn ang="0">
                    <a:pos x="244" y="104"/>
                  </a:cxn>
                  <a:cxn ang="0">
                    <a:pos x="202" y="92"/>
                  </a:cxn>
                  <a:cxn ang="0">
                    <a:pos x="182" y="84"/>
                  </a:cxn>
                  <a:cxn ang="0">
                    <a:pos x="174" y="66"/>
                  </a:cxn>
                  <a:cxn ang="0">
                    <a:pos x="168" y="44"/>
                  </a:cxn>
                  <a:cxn ang="0">
                    <a:pos x="166" y="30"/>
                  </a:cxn>
                  <a:cxn ang="0">
                    <a:pos x="156" y="24"/>
                  </a:cxn>
                  <a:cxn ang="0">
                    <a:pos x="134" y="22"/>
                  </a:cxn>
                  <a:cxn ang="0">
                    <a:pos x="90" y="16"/>
                  </a:cxn>
                  <a:cxn ang="0">
                    <a:pos x="76" y="12"/>
                  </a:cxn>
                  <a:cxn ang="0">
                    <a:pos x="38" y="0"/>
                  </a:cxn>
                  <a:cxn ang="0">
                    <a:pos x="18" y="10"/>
                  </a:cxn>
                  <a:cxn ang="0">
                    <a:pos x="0" y="36"/>
                  </a:cxn>
                  <a:cxn ang="0">
                    <a:pos x="4" y="52"/>
                  </a:cxn>
                  <a:cxn ang="0">
                    <a:pos x="2" y="68"/>
                  </a:cxn>
                </a:cxnLst>
                <a:rect l="0" t="0" r="r" b="b"/>
                <a:pathLst>
                  <a:path w="252" h="276">
                    <a:moveTo>
                      <a:pt x="2" y="68"/>
                    </a:moveTo>
                    <a:lnTo>
                      <a:pt x="2" y="68"/>
                    </a:lnTo>
                    <a:lnTo>
                      <a:pt x="6" y="78"/>
                    </a:lnTo>
                    <a:lnTo>
                      <a:pt x="12" y="88"/>
                    </a:lnTo>
                    <a:lnTo>
                      <a:pt x="24" y="102"/>
                    </a:lnTo>
                    <a:lnTo>
                      <a:pt x="32" y="110"/>
                    </a:lnTo>
                    <a:lnTo>
                      <a:pt x="36" y="118"/>
                    </a:lnTo>
                    <a:lnTo>
                      <a:pt x="40" y="126"/>
                    </a:lnTo>
                    <a:lnTo>
                      <a:pt x="42" y="136"/>
                    </a:lnTo>
                    <a:lnTo>
                      <a:pt x="42" y="136"/>
                    </a:lnTo>
                    <a:lnTo>
                      <a:pt x="42" y="156"/>
                    </a:lnTo>
                    <a:lnTo>
                      <a:pt x="40" y="172"/>
                    </a:lnTo>
                    <a:lnTo>
                      <a:pt x="40" y="178"/>
                    </a:lnTo>
                    <a:lnTo>
                      <a:pt x="40" y="184"/>
                    </a:lnTo>
                    <a:lnTo>
                      <a:pt x="44" y="188"/>
                    </a:lnTo>
                    <a:lnTo>
                      <a:pt x="48" y="194"/>
                    </a:lnTo>
                    <a:lnTo>
                      <a:pt x="48" y="194"/>
                    </a:lnTo>
                    <a:lnTo>
                      <a:pt x="52" y="198"/>
                    </a:lnTo>
                    <a:lnTo>
                      <a:pt x="56" y="204"/>
                    </a:lnTo>
                    <a:lnTo>
                      <a:pt x="62" y="214"/>
                    </a:lnTo>
                    <a:lnTo>
                      <a:pt x="66" y="216"/>
                    </a:lnTo>
                    <a:lnTo>
                      <a:pt x="72" y="216"/>
                    </a:lnTo>
                    <a:lnTo>
                      <a:pt x="78" y="214"/>
                    </a:lnTo>
                    <a:lnTo>
                      <a:pt x="88" y="210"/>
                    </a:lnTo>
                    <a:lnTo>
                      <a:pt x="88" y="210"/>
                    </a:lnTo>
                    <a:lnTo>
                      <a:pt x="104" y="196"/>
                    </a:lnTo>
                    <a:lnTo>
                      <a:pt x="112" y="188"/>
                    </a:lnTo>
                    <a:lnTo>
                      <a:pt x="118" y="184"/>
                    </a:lnTo>
                    <a:lnTo>
                      <a:pt x="118" y="186"/>
                    </a:lnTo>
                    <a:lnTo>
                      <a:pt x="120" y="186"/>
                    </a:lnTo>
                    <a:lnTo>
                      <a:pt x="120" y="186"/>
                    </a:lnTo>
                    <a:lnTo>
                      <a:pt x="120" y="194"/>
                    </a:lnTo>
                    <a:lnTo>
                      <a:pt x="120" y="202"/>
                    </a:lnTo>
                    <a:lnTo>
                      <a:pt x="120" y="206"/>
                    </a:lnTo>
                    <a:lnTo>
                      <a:pt x="124" y="210"/>
                    </a:lnTo>
                    <a:lnTo>
                      <a:pt x="128" y="212"/>
                    </a:lnTo>
                    <a:lnTo>
                      <a:pt x="136" y="214"/>
                    </a:lnTo>
                    <a:lnTo>
                      <a:pt x="136" y="214"/>
                    </a:lnTo>
                    <a:lnTo>
                      <a:pt x="144" y="212"/>
                    </a:lnTo>
                    <a:lnTo>
                      <a:pt x="150" y="210"/>
                    </a:lnTo>
                    <a:lnTo>
                      <a:pt x="160" y="204"/>
                    </a:lnTo>
                    <a:lnTo>
                      <a:pt x="164" y="202"/>
                    </a:lnTo>
                    <a:lnTo>
                      <a:pt x="170" y="200"/>
                    </a:lnTo>
                    <a:lnTo>
                      <a:pt x="174" y="200"/>
                    </a:lnTo>
                    <a:lnTo>
                      <a:pt x="180" y="202"/>
                    </a:lnTo>
                    <a:lnTo>
                      <a:pt x="180" y="202"/>
                    </a:lnTo>
                    <a:lnTo>
                      <a:pt x="204" y="214"/>
                    </a:lnTo>
                    <a:lnTo>
                      <a:pt x="210" y="220"/>
                    </a:lnTo>
                    <a:lnTo>
                      <a:pt x="212" y="224"/>
                    </a:lnTo>
                    <a:lnTo>
                      <a:pt x="214" y="230"/>
                    </a:lnTo>
                    <a:lnTo>
                      <a:pt x="214" y="230"/>
                    </a:lnTo>
                    <a:lnTo>
                      <a:pt x="214" y="264"/>
                    </a:lnTo>
                    <a:lnTo>
                      <a:pt x="216" y="272"/>
                    </a:lnTo>
                    <a:lnTo>
                      <a:pt x="216" y="272"/>
                    </a:lnTo>
                    <a:lnTo>
                      <a:pt x="218" y="274"/>
                    </a:lnTo>
                    <a:lnTo>
                      <a:pt x="228" y="276"/>
                    </a:lnTo>
                    <a:lnTo>
                      <a:pt x="232" y="276"/>
                    </a:lnTo>
                    <a:lnTo>
                      <a:pt x="236" y="274"/>
                    </a:lnTo>
                    <a:lnTo>
                      <a:pt x="238" y="272"/>
                    </a:lnTo>
                    <a:lnTo>
                      <a:pt x="240" y="266"/>
                    </a:lnTo>
                    <a:lnTo>
                      <a:pt x="240" y="266"/>
                    </a:lnTo>
                    <a:lnTo>
                      <a:pt x="236" y="244"/>
                    </a:lnTo>
                    <a:lnTo>
                      <a:pt x="226" y="214"/>
                    </a:lnTo>
                    <a:lnTo>
                      <a:pt x="226" y="214"/>
                    </a:lnTo>
                    <a:lnTo>
                      <a:pt x="218" y="192"/>
                    </a:lnTo>
                    <a:lnTo>
                      <a:pt x="214" y="184"/>
                    </a:lnTo>
                    <a:lnTo>
                      <a:pt x="204" y="178"/>
                    </a:lnTo>
                    <a:lnTo>
                      <a:pt x="204" y="178"/>
                    </a:lnTo>
                    <a:lnTo>
                      <a:pt x="186" y="164"/>
                    </a:lnTo>
                    <a:lnTo>
                      <a:pt x="180" y="158"/>
                    </a:lnTo>
                    <a:lnTo>
                      <a:pt x="178" y="152"/>
                    </a:lnTo>
                    <a:lnTo>
                      <a:pt x="178" y="152"/>
                    </a:lnTo>
                    <a:lnTo>
                      <a:pt x="178" y="148"/>
                    </a:lnTo>
                    <a:lnTo>
                      <a:pt x="174" y="144"/>
                    </a:lnTo>
                    <a:lnTo>
                      <a:pt x="164" y="136"/>
                    </a:lnTo>
                    <a:lnTo>
                      <a:pt x="158" y="132"/>
                    </a:lnTo>
                    <a:lnTo>
                      <a:pt x="156" y="128"/>
                    </a:lnTo>
                    <a:lnTo>
                      <a:pt x="158" y="124"/>
                    </a:lnTo>
                    <a:lnTo>
                      <a:pt x="164" y="122"/>
                    </a:lnTo>
                    <a:lnTo>
                      <a:pt x="164" y="122"/>
                    </a:lnTo>
                    <a:lnTo>
                      <a:pt x="174" y="118"/>
                    </a:lnTo>
                    <a:lnTo>
                      <a:pt x="182" y="118"/>
                    </a:lnTo>
                    <a:lnTo>
                      <a:pt x="196" y="118"/>
                    </a:lnTo>
                    <a:lnTo>
                      <a:pt x="218" y="126"/>
                    </a:lnTo>
                    <a:lnTo>
                      <a:pt x="218" y="126"/>
                    </a:lnTo>
                    <a:lnTo>
                      <a:pt x="230" y="124"/>
                    </a:lnTo>
                    <a:lnTo>
                      <a:pt x="244" y="122"/>
                    </a:lnTo>
                    <a:lnTo>
                      <a:pt x="248" y="118"/>
                    </a:lnTo>
                    <a:lnTo>
                      <a:pt x="252" y="116"/>
                    </a:lnTo>
                    <a:lnTo>
                      <a:pt x="252" y="112"/>
                    </a:lnTo>
                    <a:lnTo>
                      <a:pt x="250" y="108"/>
                    </a:lnTo>
                    <a:lnTo>
                      <a:pt x="250" y="108"/>
                    </a:lnTo>
                    <a:lnTo>
                      <a:pt x="244" y="104"/>
                    </a:lnTo>
                    <a:lnTo>
                      <a:pt x="238" y="100"/>
                    </a:lnTo>
                    <a:lnTo>
                      <a:pt x="220" y="96"/>
                    </a:lnTo>
                    <a:lnTo>
                      <a:pt x="202" y="92"/>
                    </a:lnTo>
                    <a:lnTo>
                      <a:pt x="190" y="88"/>
                    </a:lnTo>
                    <a:lnTo>
                      <a:pt x="190" y="88"/>
                    </a:lnTo>
                    <a:lnTo>
                      <a:pt x="182" y="84"/>
                    </a:lnTo>
                    <a:lnTo>
                      <a:pt x="176" y="78"/>
                    </a:lnTo>
                    <a:lnTo>
                      <a:pt x="174" y="72"/>
                    </a:lnTo>
                    <a:lnTo>
                      <a:pt x="174" y="66"/>
                    </a:lnTo>
                    <a:lnTo>
                      <a:pt x="174" y="66"/>
                    </a:lnTo>
                    <a:lnTo>
                      <a:pt x="170" y="54"/>
                    </a:lnTo>
                    <a:lnTo>
                      <a:pt x="168" y="44"/>
                    </a:lnTo>
                    <a:lnTo>
                      <a:pt x="168" y="44"/>
                    </a:lnTo>
                    <a:lnTo>
                      <a:pt x="166" y="36"/>
                    </a:lnTo>
                    <a:lnTo>
                      <a:pt x="166" y="30"/>
                    </a:lnTo>
                    <a:lnTo>
                      <a:pt x="164" y="28"/>
                    </a:lnTo>
                    <a:lnTo>
                      <a:pt x="162" y="24"/>
                    </a:lnTo>
                    <a:lnTo>
                      <a:pt x="156" y="24"/>
                    </a:lnTo>
                    <a:lnTo>
                      <a:pt x="150" y="24"/>
                    </a:lnTo>
                    <a:lnTo>
                      <a:pt x="150" y="24"/>
                    </a:lnTo>
                    <a:lnTo>
                      <a:pt x="134" y="22"/>
                    </a:lnTo>
                    <a:lnTo>
                      <a:pt x="116" y="20"/>
                    </a:lnTo>
                    <a:lnTo>
                      <a:pt x="102" y="16"/>
                    </a:lnTo>
                    <a:lnTo>
                      <a:pt x="90" y="16"/>
                    </a:lnTo>
                    <a:lnTo>
                      <a:pt x="90" y="16"/>
                    </a:lnTo>
                    <a:lnTo>
                      <a:pt x="84" y="14"/>
                    </a:lnTo>
                    <a:lnTo>
                      <a:pt x="76" y="12"/>
                    </a:lnTo>
                    <a:lnTo>
                      <a:pt x="58" y="4"/>
                    </a:lnTo>
                    <a:lnTo>
                      <a:pt x="48" y="2"/>
                    </a:lnTo>
                    <a:lnTo>
                      <a:pt x="38" y="0"/>
                    </a:lnTo>
                    <a:lnTo>
                      <a:pt x="28" y="4"/>
                    </a:lnTo>
                    <a:lnTo>
                      <a:pt x="18" y="10"/>
                    </a:lnTo>
                    <a:lnTo>
                      <a:pt x="18" y="10"/>
                    </a:lnTo>
                    <a:lnTo>
                      <a:pt x="4" y="26"/>
                    </a:lnTo>
                    <a:lnTo>
                      <a:pt x="2" y="30"/>
                    </a:lnTo>
                    <a:lnTo>
                      <a:pt x="0" y="36"/>
                    </a:lnTo>
                    <a:lnTo>
                      <a:pt x="0" y="44"/>
                    </a:lnTo>
                    <a:lnTo>
                      <a:pt x="4" y="52"/>
                    </a:lnTo>
                    <a:lnTo>
                      <a:pt x="4" y="52"/>
                    </a:lnTo>
                    <a:lnTo>
                      <a:pt x="4" y="60"/>
                    </a:lnTo>
                    <a:lnTo>
                      <a:pt x="4" y="64"/>
                    </a:lnTo>
                    <a:lnTo>
                      <a:pt x="2" y="68"/>
                    </a:lnTo>
                    <a:lnTo>
                      <a:pt x="2" y="68"/>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227" name="Freeform 88">
                <a:extLst>
                  <a:ext uri="{FF2B5EF4-FFF2-40B4-BE49-F238E27FC236}">
                    <a16:creationId xmlns:a16="http://schemas.microsoft.com/office/drawing/2014/main" id="{4B7F7C48-E494-665C-E1D6-88FBB36ADFDF}"/>
                  </a:ext>
                </a:extLst>
              </p:cNvPr>
              <p:cNvSpPr>
                <a:spLocks/>
              </p:cNvSpPr>
              <p:nvPr/>
            </p:nvSpPr>
            <p:spPr bwMode="auto">
              <a:xfrm>
                <a:off x="5702635" y="4210885"/>
                <a:ext cx="1080215" cy="909207"/>
              </a:xfrm>
              <a:custGeom>
                <a:avLst/>
                <a:gdLst/>
                <a:ahLst/>
                <a:cxnLst>
                  <a:cxn ang="0">
                    <a:pos x="950" y="492"/>
                  </a:cxn>
                  <a:cxn ang="0">
                    <a:pos x="980" y="512"/>
                  </a:cxn>
                  <a:cxn ang="0">
                    <a:pos x="980" y="562"/>
                  </a:cxn>
                  <a:cxn ang="0">
                    <a:pos x="950" y="586"/>
                  </a:cxn>
                  <a:cxn ang="0">
                    <a:pos x="930" y="568"/>
                  </a:cxn>
                  <a:cxn ang="0">
                    <a:pos x="924" y="646"/>
                  </a:cxn>
                  <a:cxn ang="0">
                    <a:pos x="928" y="742"/>
                  </a:cxn>
                  <a:cxn ang="0">
                    <a:pos x="772" y="714"/>
                  </a:cxn>
                  <a:cxn ang="0">
                    <a:pos x="672" y="758"/>
                  </a:cxn>
                  <a:cxn ang="0">
                    <a:pos x="632" y="804"/>
                  </a:cxn>
                  <a:cxn ang="0">
                    <a:pos x="552" y="804"/>
                  </a:cxn>
                  <a:cxn ang="0">
                    <a:pos x="504" y="818"/>
                  </a:cxn>
                  <a:cxn ang="0">
                    <a:pos x="466" y="826"/>
                  </a:cxn>
                  <a:cxn ang="0">
                    <a:pos x="410" y="796"/>
                  </a:cxn>
                  <a:cxn ang="0">
                    <a:pos x="372" y="820"/>
                  </a:cxn>
                  <a:cxn ang="0">
                    <a:pos x="354" y="816"/>
                  </a:cxn>
                  <a:cxn ang="0">
                    <a:pos x="328" y="772"/>
                  </a:cxn>
                  <a:cxn ang="0">
                    <a:pos x="298" y="742"/>
                  </a:cxn>
                  <a:cxn ang="0">
                    <a:pos x="292" y="698"/>
                  </a:cxn>
                  <a:cxn ang="0">
                    <a:pos x="302" y="674"/>
                  </a:cxn>
                  <a:cxn ang="0">
                    <a:pos x="268" y="662"/>
                  </a:cxn>
                  <a:cxn ang="0">
                    <a:pos x="232" y="680"/>
                  </a:cxn>
                  <a:cxn ang="0">
                    <a:pos x="174" y="656"/>
                  </a:cxn>
                  <a:cxn ang="0">
                    <a:pos x="170" y="610"/>
                  </a:cxn>
                  <a:cxn ang="0">
                    <a:pos x="136" y="592"/>
                  </a:cxn>
                  <a:cxn ang="0">
                    <a:pos x="86" y="556"/>
                  </a:cxn>
                  <a:cxn ang="0">
                    <a:pos x="60" y="504"/>
                  </a:cxn>
                  <a:cxn ang="0">
                    <a:pos x="0" y="460"/>
                  </a:cxn>
                  <a:cxn ang="0">
                    <a:pos x="94" y="438"/>
                  </a:cxn>
                  <a:cxn ang="0">
                    <a:pos x="96" y="418"/>
                  </a:cxn>
                  <a:cxn ang="0">
                    <a:pos x="124" y="362"/>
                  </a:cxn>
                  <a:cxn ang="0">
                    <a:pos x="152" y="258"/>
                  </a:cxn>
                  <a:cxn ang="0">
                    <a:pos x="194" y="204"/>
                  </a:cxn>
                  <a:cxn ang="0">
                    <a:pos x="278" y="150"/>
                  </a:cxn>
                  <a:cxn ang="0">
                    <a:pos x="364" y="144"/>
                  </a:cxn>
                  <a:cxn ang="0">
                    <a:pos x="434" y="182"/>
                  </a:cxn>
                  <a:cxn ang="0">
                    <a:pos x="458" y="176"/>
                  </a:cxn>
                  <a:cxn ang="0">
                    <a:pos x="502" y="130"/>
                  </a:cxn>
                  <a:cxn ang="0">
                    <a:pos x="568" y="102"/>
                  </a:cxn>
                  <a:cxn ang="0">
                    <a:pos x="644" y="40"/>
                  </a:cxn>
                  <a:cxn ang="0">
                    <a:pos x="700" y="0"/>
                  </a:cxn>
                  <a:cxn ang="0">
                    <a:pos x="736" y="42"/>
                  </a:cxn>
                  <a:cxn ang="0">
                    <a:pos x="850" y="112"/>
                  </a:cxn>
                  <a:cxn ang="0">
                    <a:pos x="896" y="170"/>
                  </a:cxn>
                  <a:cxn ang="0">
                    <a:pos x="938" y="244"/>
                  </a:cxn>
                  <a:cxn ang="0">
                    <a:pos x="982" y="300"/>
                  </a:cxn>
                  <a:cxn ang="0">
                    <a:pos x="932" y="308"/>
                  </a:cxn>
                  <a:cxn ang="0">
                    <a:pos x="874" y="326"/>
                  </a:cxn>
                  <a:cxn ang="0">
                    <a:pos x="904" y="354"/>
                  </a:cxn>
                  <a:cxn ang="0">
                    <a:pos x="920" y="388"/>
                  </a:cxn>
                  <a:cxn ang="0">
                    <a:pos x="880" y="432"/>
                  </a:cxn>
                  <a:cxn ang="0">
                    <a:pos x="878" y="474"/>
                  </a:cxn>
                  <a:cxn ang="0">
                    <a:pos x="918" y="498"/>
                  </a:cxn>
                  <a:cxn ang="0">
                    <a:pos x="984" y="446"/>
                  </a:cxn>
                </a:cxnLst>
                <a:rect l="0" t="0" r="r" b="b"/>
                <a:pathLst>
                  <a:path w="992" h="826">
                    <a:moveTo>
                      <a:pt x="984" y="446"/>
                    </a:moveTo>
                    <a:lnTo>
                      <a:pt x="984" y="446"/>
                    </a:lnTo>
                    <a:lnTo>
                      <a:pt x="972" y="460"/>
                    </a:lnTo>
                    <a:lnTo>
                      <a:pt x="954" y="486"/>
                    </a:lnTo>
                    <a:lnTo>
                      <a:pt x="954" y="486"/>
                    </a:lnTo>
                    <a:lnTo>
                      <a:pt x="950" y="492"/>
                    </a:lnTo>
                    <a:lnTo>
                      <a:pt x="950" y="496"/>
                    </a:lnTo>
                    <a:lnTo>
                      <a:pt x="950" y="502"/>
                    </a:lnTo>
                    <a:lnTo>
                      <a:pt x="954" y="506"/>
                    </a:lnTo>
                    <a:lnTo>
                      <a:pt x="956" y="508"/>
                    </a:lnTo>
                    <a:lnTo>
                      <a:pt x="980" y="512"/>
                    </a:lnTo>
                    <a:lnTo>
                      <a:pt x="980" y="512"/>
                    </a:lnTo>
                    <a:lnTo>
                      <a:pt x="986" y="516"/>
                    </a:lnTo>
                    <a:lnTo>
                      <a:pt x="990" y="520"/>
                    </a:lnTo>
                    <a:lnTo>
                      <a:pt x="992" y="528"/>
                    </a:lnTo>
                    <a:lnTo>
                      <a:pt x="992" y="528"/>
                    </a:lnTo>
                    <a:lnTo>
                      <a:pt x="988" y="542"/>
                    </a:lnTo>
                    <a:lnTo>
                      <a:pt x="980" y="562"/>
                    </a:lnTo>
                    <a:lnTo>
                      <a:pt x="972" y="580"/>
                    </a:lnTo>
                    <a:lnTo>
                      <a:pt x="968" y="586"/>
                    </a:lnTo>
                    <a:lnTo>
                      <a:pt x="964" y="588"/>
                    </a:lnTo>
                    <a:lnTo>
                      <a:pt x="964" y="588"/>
                    </a:lnTo>
                    <a:lnTo>
                      <a:pt x="958" y="588"/>
                    </a:lnTo>
                    <a:lnTo>
                      <a:pt x="950" y="586"/>
                    </a:lnTo>
                    <a:lnTo>
                      <a:pt x="942" y="582"/>
                    </a:lnTo>
                    <a:lnTo>
                      <a:pt x="938" y="578"/>
                    </a:lnTo>
                    <a:lnTo>
                      <a:pt x="936" y="576"/>
                    </a:lnTo>
                    <a:lnTo>
                      <a:pt x="936" y="576"/>
                    </a:lnTo>
                    <a:lnTo>
                      <a:pt x="934" y="570"/>
                    </a:lnTo>
                    <a:lnTo>
                      <a:pt x="930" y="568"/>
                    </a:lnTo>
                    <a:lnTo>
                      <a:pt x="928" y="570"/>
                    </a:lnTo>
                    <a:lnTo>
                      <a:pt x="926" y="572"/>
                    </a:lnTo>
                    <a:lnTo>
                      <a:pt x="924" y="584"/>
                    </a:lnTo>
                    <a:lnTo>
                      <a:pt x="924" y="584"/>
                    </a:lnTo>
                    <a:lnTo>
                      <a:pt x="924" y="608"/>
                    </a:lnTo>
                    <a:lnTo>
                      <a:pt x="924" y="646"/>
                    </a:lnTo>
                    <a:lnTo>
                      <a:pt x="924" y="700"/>
                    </a:lnTo>
                    <a:lnTo>
                      <a:pt x="924" y="700"/>
                    </a:lnTo>
                    <a:lnTo>
                      <a:pt x="924" y="712"/>
                    </a:lnTo>
                    <a:lnTo>
                      <a:pt x="926" y="724"/>
                    </a:lnTo>
                    <a:lnTo>
                      <a:pt x="928" y="742"/>
                    </a:lnTo>
                    <a:lnTo>
                      <a:pt x="928" y="742"/>
                    </a:lnTo>
                    <a:lnTo>
                      <a:pt x="876" y="730"/>
                    </a:lnTo>
                    <a:lnTo>
                      <a:pt x="876" y="730"/>
                    </a:lnTo>
                    <a:lnTo>
                      <a:pt x="796" y="710"/>
                    </a:lnTo>
                    <a:lnTo>
                      <a:pt x="796" y="710"/>
                    </a:lnTo>
                    <a:lnTo>
                      <a:pt x="786" y="710"/>
                    </a:lnTo>
                    <a:lnTo>
                      <a:pt x="772" y="714"/>
                    </a:lnTo>
                    <a:lnTo>
                      <a:pt x="736" y="722"/>
                    </a:lnTo>
                    <a:lnTo>
                      <a:pt x="736" y="722"/>
                    </a:lnTo>
                    <a:lnTo>
                      <a:pt x="718" y="730"/>
                    </a:lnTo>
                    <a:lnTo>
                      <a:pt x="698" y="738"/>
                    </a:lnTo>
                    <a:lnTo>
                      <a:pt x="680" y="752"/>
                    </a:lnTo>
                    <a:lnTo>
                      <a:pt x="672" y="758"/>
                    </a:lnTo>
                    <a:lnTo>
                      <a:pt x="666" y="764"/>
                    </a:lnTo>
                    <a:lnTo>
                      <a:pt x="666" y="764"/>
                    </a:lnTo>
                    <a:lnTo>
                      <a:pt x="650" y="790"/>
                    </a:lnTo>
                    <a:lnTo>
                      <a:pt x="642" y="798"/>
                    </a:lnTo>
                    <a:lnTo>
                      <a:pt x="636" y="802"/>
                    </a:lnTo>
                    <a:lnTo>
                      <a:pt x="632" y="804"/>
                    </a:lnTo>
                    <a:lnTo>
                      <a:pt x="632" y="804"/>
                    </a:lnTo>
                    <a:lnTo>
                      <a:pt x="610" y="808"/>
                    </a:lnTo>
                    <a:lnTo>
                      <a:pt x="584" y="810"/>
                    </a:lnTo>
                    <a:lnTo>
                      <a:pt x="584" y="810"/>
                    </a:lnTo>
                    <a:lnTo>
                      <a:pt x="570" y="808"/>
                    </a:lnTo>
                    <a:lnTo>
                      <a:pt x="552" y="804"/>
                    </a:lnTo>
                    <a:lnTo>
                      <a:pt x="534" y="800"/>
                    </a:lnTo>
                    <a:lnTo>
                      <a:pt x="526" y="802"/>
                    </a:lnTo>
                    <a:lnTo>
                      <a:pt x="520" y="804"/>
                    </a:lnTo>
                    <a:lnTo>
                      <a:pt x="520" y="804"/>
                    </a:lnTo>
                    <a:lnTo>
                      <a:pt x="510" y="812"/>
                    </a:lnTo>
                    <a:lnTo>
                      <a:pt x="504" y="818"/>
                    </a:lnTo>
                    <a:lnTo>
                      <a:pt x="498" y="822"/>
                    </a:lnTo>
                    <a:lnTo>
                      <a:pt x="486" y="822"/>
                    </a:lnTo>
                    <a:lnTo>
                      <a:pt x="486" y="822"/>
                    </a:lnTo>
                    <a:lnTo>
                      <a:pt x="474" y="824"/>
                    </a:lnTo>
                    <a:lnTo>
                      <a:pt x="470" y="826"/>
                    </a:lnTo>
                    <a:lnTo>
                      <a:pt x="466" y="826"/>
                    </a:lnTo>
                    <a:lnTo>
                      <a:pt x="454" y="822"/>
                    </a:lnTo>
                    <a:lnTo>
                      <a:pt x="454" y="822"/>
                    </a:lnTo>
                    <a:lnTo>
                      <a:pt x="438" y="814"/>
                    </a:lnTo>
                    <a:lnTo>
                      <a:pt x="426" y="806"/>
                    </a:lnTo>
                    <a:lnTo>
                      <a:pt x="414" y="798"/>
                    </a:lnTo>
                    <a:lnTo>
                      <a:pt x="410" y="796"/>
                    </a:lnTo>
                    <a:lnTo>
                      <a:pt x="404" y="796"/>
                    </a:lnTo>
                    <a:lnTo>
                      <a:pt x="404" y="796"/>
                    </a:lnTo>
                    <a:lnTo>
                      <a:pt x="396" y="802"/>
                    </a:lnTo>
                    <a:lnTo>
                      <a:pt x="386" y="810"/>
                    </a:lnTo>
                    <a:lnTo>
                      <a:pt x="372" y="820"/>
                    </a:lnTo>
                    <a:lnTo>
                      <a:pt x="372" y="820"/>
                    </a:lnTo>
                    <a:lnTo>
                      <a:pt x="368" y="824"/>
                    </a:lnTo>
                    <a:lnTo>
                      <a:pt x="364" y="826"/>
                    </a:lnTo>
                    <a:lnTo>
                      <a:pt x="362" y="826"/>
                    </a:lnTo>
                    <a:lnTo>
                      <a:pt x="360" y="824"/>
                    </a:lnTo>
                    <a:lnTo>
                      <a:pt x="356" y="820"/>
                    </a:lnTo>
                    <a:lnTo>
                      <a:pt x="354" y="816"/>
                    </a:lnTo>
                    <a:lnTo>
                      <a:pt x="354" y="816"/>
                    </a:lnTo>
                    <a:lnTo>
                      <a:pt x="348" y="804"/>
                    </a:lnTo>
                    <a:lnTo>
                      <a:pt x="342" y="796"/>
                    </a:lnTo>
                    <a:lnTo>
                      <a:pt x="334" y="786"/>
                    </a:lnTo>
                    <a:lnTo>
                      <a:pt x="328" y="772"/>
                    </a:lnTo>
                    <a:lnTo>
                      <a:pt x="328" y="772"/>
                    </a:lnTo>
                    <a:lnTo>
                      <a:pt x="322" y="762"/>
                    </a:lnTo>
                    <a:lnTo>
                      <a:pt x="314" y="754"/>
                    </a:lnTo>
                    <a:lnTo>
                      <a:pt x="306" y="748"/>
                    </a:lnTo>
                    <a:lnTo>
                      <a:pt x="300" y="744"/>
                    </a:lnTo>
                    <a:lnTo>
                      <a:pt x="300" y="744"/>
                    </a:lnTo>
                    <a:lnTo>
                      <a:pt x="298" y="742"/>
                    </a:lnTo>
                    <a:lnTo>
                      <a:pt x="296" y="738"/>
                    </a:lnTo>
                    <a:lnTo>
                      <a:pt x="292" y="724"/>
                    </a:lnTo>
                    <a:lnTo>
                      <a:pt x="288" y="710"/>
                    </a:lnTo>
                    <a:lnTo>
                      <a:pt x="290" y="702"/>
                    </a:lnTo>
                    <a:lnTo>
                      <a:pt x="290" y="702"/>
                    </a:lnTo>
                    <a:lnTo>
                      <a:pt x="292" y="698"/>
                    </a:lnTo>
                    <a:lnTo>
                      <a:pt x="296" y="694"/>
                    </a:lnTo>
                    <a:lnTo>
                      <a:pt x="306" y="688"/>
                    </a:lnTo>
                    <a:lnTo>
                      <a:pt x="306" y="688"/>
                    </a:lnTo>
                    <a:lnTo>
                      <a:pt x="308" y="684"/>
                    </a:lnTo>
                    <a:lnTo>
                      <a:pt x="306" y="680"/>
                    </a:lnTo>
                    <a:lnTo>
                      <a:pt x="302" y="674"/>
                    </a:lnTo>
                    <a:lnTo>
                      <a:pt x="296" y="668"/>
                    </a:lnTo>
                    <a:lnTo>
                      <a:pt x="282" y="658"/>
                    </a:lnTo>
                    <a:lnTo>
                      <a:pt x="276" y="656"/>
                    </a:lnTo>
                    <a:lnTo>
                      <a:pt x="274" y="658"/>
                    </a:lnTo>
                    <a:lnTo>
                      <a:pt x="274" y="658"/>
                    </a:lnTo>
                    <a:lnTo>
                      <a:pt x="268" y="662"/>
                    </a:lnTo>
                    <a:lnTo>
                      <a:pt x="262" y="670"/>
                    </a:lnTo>
                    <a:lnTo>
                      <a:pt x="256" y="674"/>
                    </a:lnTo>
                    <a:lnTo>
                      <a:pt x="250" y="678"/>
                    </a:lnTo>
                    <a:lnTo>
                      <a:pt x="242" y="680"/>
                    </a:lnTo>
                    <a:lnTo>
                      <a:pt x="232" y="680"/>
                    </a:lnTo>
                    <a:lnTo>
                      <a:pt x="232" y="680"/>
                    </a:lnTo>
                    <a:lnTo>
                      <a:pt x="216" y="680"/>
                    </a:lnTo>
                    <a:lnTo>
                      <a:pt x="204" y="680"/>
                    </a:lnTo>
                    <a:lnTo>
                      <a:pt x="196" y="680"/>
                    </a:lnTo>
                    <a:lnTo>
                      <a:pt x="190" y="674"/>
                    </a:lnTo>
                    <a:lnTo>
                      <a:pt x="190" y="674"/>
                    </a:lnTo>
                    <a:lnTo>
                      <a:pt x="174" y="656"/>
                    </a:lnTo>
                    <a:lnTo>
                      <a:pt x="168" y="646"/>
                    </a:lnTo>
                    <a:lnTo>
                      <a:pt x="166" y="638"/>
                    </a:lnTo>
                    <a:lnTo>
                      <a:pt x="166" y="632"/>
                    </a:lnTo>
                    <a:lnTo>
                      <a:pt x="166" y="632"/>
                    </a:lnTo>
                    <a:lnTo>
                      <a:pt x="168" y="620"/>
                    </a:lnTo>
                    <a:lnTo>
                      <a:pt x="170" y="610"/>
                    </a:lnTo>
                    <a:lnTo>
                      <a:pt x="170" y="606"/>
                    </a:lnTo>
                    <a:lnTo>
                      <a:pt x="170" y="604"/>
                    </a:lnTo>
                    <a:lnTo>
                      <a:pt x="168" y="600"/>
                    </a:lnTo>
                    <a:lnTo>
                      <a:pt x="164" y="598"/>
                    </a:lnTo>
                    <a:lnTo>
                      <a:pt x="164" y="598"/>
                    </a:lnTo>
                    <a:lnTo>
                      <a:pt x="136" y="592"/>
                    </a:lnTo>
                    <a:lnTo>
                      <a:pt x="124" y="588"/>
                    </a:lnTo>
                    <a:lnTo>
                      <a:pt x="116" y="586"/>
                    </a:lnTo>
                    <a:lnTo>
                      <a:pt x="116" y="586"/>
                    </a:lnTo>
                    <a:lnTo>
                      <a:pt x="100" y="572"/>
                    </a:lnTo>
                    <a:lnTo>
                      <a:pt x="90" y="562"/>
                    </a:lnTo>
                    <a:lnTo>
                      <a:pt x="86" y="556"/>
                    </a:lnTo>
                    <a:lnTo>
                      <a:pt x="86" y="556"/>
                    </a:lnTo>
                    <a:lnTo>
                      <a:pt x="84" y="530"/>
                    </a:lnTo>
                    <a:lnTo>
                      <a:pt x="84" y="530"/>
                    </a:lnTo>
                    <a:lnTo>
                      <a:pt x="76" y="520"/>
                    </a:lnTo>
                    <a:lnTo>
                      <a:pt x="68" y="510"/>
                    </a:lnTo>
                    <a:lnTo>
                      <a:pt x="60" y="504"/>
                    </a:lnTo>
                    <a:lnTo>
                      <a:pt x="60" y="504"/>
                    </a:lnTo>
                    <a:lnTo>
                      <a:pt x="24" y="482"/>
                    </a:lnTo>
                    <a:lnTo>
                      <a:pt x="6" y="468"/>
                    </a:lnTo>
                    <a:lnTo>
                      <a:pt x="0" y="462"/>
                    </a:lnTo>
                    <a:lnTo>
                      <a:pt x="0" y="460"/>
                    </a:lnTo>
                    <a:lnTo>
                      <a:pt x="0" y="460"/>
                    </a:lnTo>
                    <a:lnTo>
                      <a:pt x="30" y="452"/>
                    </a:lnTo>
                    <a:lnTo>
                      <a:pt x="64" y="444"/>
                    </a:lnTo>
                    <a:lnTo>
                      <a:pt x="64" y="444"/>
                    </a:lnTo>
                    <a:lnTo>
                      <a:pt x="72" y="442"/>
                    </a:lnTo>
                    <a:lnTo>
                      <a:pt x="84" y="440"/>
                    </a:lnTo>
                    <a:lnTo>
                      <a:pt x="94" y="438"/>
                    </a:lnTo>
                    <a:lnTo>
                      <a:pt x="98" y="434"/>
                    </a:lnTo>
                    <a:lnTo>
                      <a:pt x="100" y="432"/>
                    </a:lnTo>
                    <a:lnTo>
                      <a:pt x="100" y="432"/>
                    </a:lnTo>
                    <a:lnTo>
                      <a:pt x="100" y="428"/>
                    </a:lnTo>
                    <a:lnTo>
                      <a:pt x="100" y="424"/>
                    </a:lnTo>
                    <a:lnTo>
                      <a:pt x="96" y="418"/>
                    </a:lnTo>
                    <a:lnTo>
                      <a:pt x="96" y="414"/>
                    </a:lnTo>
                    <a:lnTo>
                      <a:pt x="96" y="410"/>
                    </a:lnTo>
                    <a:lnTo>
                      <a:pt x="98" y="406"/>
                    </a:lnTo>
                    <a:lnTo>
                      <a:pt x="98" y="406"/>
                    </a:lnTo>
                    <a:lnTo>
                      <a:pt x="110" y="390"/>
                    </a:lnTo>
                    <a:lnTo>
                      <a:pt x="124" y="362"/>
                    </a:lnTo>
                    <a:lnTo>
                      <a:pt x="124" y="362"/>
                    </a:lnTo>
                    <a:lnTo>
                      <a:pt x="132" y="342"/>
                    </a:lnTo>
                    <a:lnTo>
                      <a:pt x="140" y="318"/>
                    </a:lnTo>
                    <a:lnTo>
                      <a:pt x="148" y="282"/>
                    </a:lnTo>
                    <a:lnTo>
                      <a:pt x="148" y="282"/>
                    </a:lnTo>
                    <a:lnTo>
                      <a:pt x="152" y="258"/>
                    </a:lnTo>
                    <a:lnTo>
                      <a:pt x="156" y="244"/>
                    </a:lnTo>
                    <a:lnTo>
                      <a:pt x="160" y="236"/>
                    </a:lnTo>
                    <a:lnTo>
                      <a:pt x="164" y="228"/>
                    </a:lnTo>
                    <a:lnTo>
                      <a:pt x="164" y="228"/>
                    </a:lnTo>
                    <a:lnTo>
                      <a:pt x="178" y="216"/>
                    </a:lnTo>
                    <a:lnTo>
                      <a:pt x="194" y="204"/>
                    </a:lnTo>
                    <a:lnTo>
                      <a:pt x="208" y="194"/>
                    </a:lnTo>
                    <a:lnTo>
                      <a:pt x="212" y="188"/>
                    </a:lnTo>
                    <a:lnTo>
                      <a:pt x="214" y="184"/>
                    </a:lnTo>
                    <a:lnTo>
                      <a:pt x="204" y="156"/>
                    </a:lnTo>
                    <a:lnTo>
                      <a:pt x="204" y="156"/>
                    </a:lnTo>
                    <a:lnTo>
                      <a:pt x="278" y="150"/>
                    </a:lnTo>
                    <a:lnTo>
                      <a:pt x="278" y="150"/>
                    </a:lnTo>
                    <a:lnTo>
                      <a:pt x="314" y="148"/>
                    </a:lnTo>
                    <a:lnTo>
                      <a:pt x="348" y="144"/>
                    </a:lnTo>
                    <a:lnTo>
                      <a:pt x="348" y="144"/>
                    </a:lnTo>
                    <a:lnTo>
                      <a:pt x="356" y="144"/>
                    </a:lnTo>
                    <a:lnTo>
                      <a:pt x="364" y="144"/>
                    </a:lnTo>
                    <a:lnTo>
                      <a:pt x="382" y="150"/>
                    </a:lnTo>
                    <a:lnTo>
                      <a:pt x="400" y="158"/>
                    </a:lnTo>
                    <a:lnTo>
                      <a:pt x="412" y="164"/>
                    </a:lnTo>
                    <a:lnTo>
                      <a:pt x="412" y="164"/>
                    </a:lnTo>
                    <a:lnTo>
                      <a:pt x="422" y="172"/>
                    </a:lnTo>
                    <a:lnTo>
                      <a:pt x="434" y="182"/>
                    </a:lnTo>
                    <a:lnTo>
                      <a:pt x="440" y="186"/>
                    </a:lnTo>
                    <a:lnTo>
                      <a:pt x="446" y="188"/>
                    </a:lnTo>
                    <a:lnTo>
                      <a:pt x="450" y="188"/>
                    </a:lnTo>
                    <a:lnTo>
                      <a:pt x="454" y="184"/>
                    </a:lnTo>
                    <a:lnTo>
                      <a:pt x="454" y="184"/>
                    </a:lnTo>
                    <a:lnTo>
                      <a:pt x="458" y="176"/>
                    </a:lnTo>
                    <a:lnTo>
                      <a:pt x="460" y="172"/>
                    </a:lnTo>
                    <a:lnTo>
                      <a:pt x="464" y="166"/>
                    </a:lnTo>
                    <a:lnTo>
                      <a:pt x="474" y="156"/>
                    </a:lnTo>
                    <a:lnTo>
                      <a:pt x="474" y="156"/>
                    </a:lnTo>
                    <a:lnTo>
                      <a:pt x="488" y="142"/>
                    </a:lnTo>
                    <a:lnTo>
                      <a:pt x="502" y="130"/>
                    </a:lnTo>
                    <a:lnTo>
                      <a:pt x="516" y="122"/>
                    </a:lnTo>
                    <a:lnTo>
                      <a:pt x="530" y="116"/>
                    </a:lnTo>
                    <a:lnTo>
                      <a:pt x="530" y="116"/>
                    </a:lnTo>
                    <a:lnTo>
                      <a:pt x="550" y="110"/>
                    </a:lnTo>
                    <a:lnTo>
                      <a:pt x="568" y="102"/>
                    </a:lnTo>
                    <a:lnTo>
                      <a:pt x="568" y="102"/>
                    </a:lnTo>
                    <a:lnTo>
                      <a:pt x="590" y="88"/>
                    </a:lnTo>
                    <a:lnTo>
                      <a:pt x="604" y="76"/>
                    </a:lnTo>
                    <a:lnTo>
                      <a:pt x="604" y="76"/>
                    </a:lnTo>
                    <a:lnTo>
                      <a:pt x="620" y="64"/>
                    </a:lnTo>
                    <a:lnTo>
                      <a:pt x="632" y="52"/>
                    </a:lnTo>
                    <a:lnTo>
                      <a:pt x="644" y="40"/>
                    </a:lnTo>
                    <a:lnTo>
                      <a:pt x="644" y="40"/>
                    </a:lnTo>
                    <a:lnTo>
                      <a:pt x="658" y="24"/>
                    </a:lnTo>
                    <a:lnTo>
                      <a:pt x="676" y="10"/>
                    </a:lnTo>
                    <a:lnTo>
                      <a:pt x="686" y="4"/>
                    </a:lnTo>
                    <a:lnTo>
                      <a:pt x="694" y="2"/>
                    </a:lnTo>
                    <a:lnTo>
                      <a:pt x="700" y="0"/>
                    </a:lnTo>
                    <a:lnTo>
                      <a:pt x="706" y="4"/>
                    </a:lnTo>
                    <a:lnTo>
                      <a:pt x="706" y="4"/>
                    </a:lnTo>
                    <a:lnTo>
                      <a:pt x="720" y="24"/>
                    </a:lnTo>
                    <a:lnTo>
                      <a:pt x="728" y="34"/>
                    </a:lnTo>
                    <a:lnTo>
                      <a:pt x="736" y="42"/>
                    </a:lnTo>
                    <a:lnTo>
                      <a:pt x="736" y="42"/>
                    </a:lnTo>
                    <a:lnTo>
                      <a:pt x="772" y="68"/>
                    </a:lnTo>
                    <a:lnTo>
                      <a:pt x="798" y="82"/>
                    </a:lnTo>
                    <a:lnTo>
                      <a:pt x="814" y="92"/>
                    </a:lnTo>
                    <a:lnTo>
                      <a:pt x="814" y="92"/>
                    </a:lnTo>
                    <a:lnTo>
                      <a:pt x="830" y="100"/>
                    </a:lnTo>
                    <a:lnTo>
                      <a:pt x="850" y="112"/>
                    </a:lnTo>
                    <a:lnTo>
                      <a:pt x="868" y="124"/>
                    </a:lnTo>
                    <a:lnTo>
                      <a:pt x="880" y="134"/>
                    </a:lnTo>
                    <a:lnTo>
                      <a:pt x="880" y="134"/>
                    </a:lnTo>
                    <a:lnTo>
                      <a:pt x="886" y="146"/>
                    </a:lnTo>
                    <a:lnTo>
                      <a:pt x="892" y="158"/>
                    </a:lnTo>
                    <a:lnTo>
                      <a:pt x="896" y="170"/>
                    </a:lnTo>
                    <a:lnTo>
                      <a:pt x="902" y="180"/>
                    </a:lnTo>
                    <a:lnTo>
                      <a:pt x="902" y="180"/>
                    </a:lnTo>
                    <a:lnTo>
                      <a:pt x="910" y="192"/>
                    </a:lnTo>
                    <a:lnTo>
                      <a:pt x="918" y="208"/>
                    </a:lnTo>
                    <a:lnTo>
                      <a:pt x="928" y="226"/>
                    </a:lnTo>
                    <a:lnTo>
                      <a:pt x="938" y="244"/>
                    </a:lnTo>
                    <a:lnTo>
                      <a:pt x="938" y="244"/>
                    </a:lnTo>
                    <a:lnTo>
                      <a:pt x="954" y="262"/>
                    </a:lnTo>
                    <a:lnTo>
                      <a:pt x="970" y="278"/>
                    </a:lnTo>
                    <a:lnTo>
                      <a:pt x="980" y="292"/>
                    </a:lnTo>
                    <a:lnTo>
                      <a:pt x="982" y="296"/>
                    </a:lnTo>
                    <a:lnTo>
                      <a:pt x="982" y="300"/>
                    </a:lnTo>
                    <a:lnTo>
                      <a:pt x="982" y="300"/>
                    </a:lnTo>
                    <a:lnTo>
                      <a:pt x="978" y="302"/>
                    </a:lnTo>
                    <a:lnTo>
                      <a:pt x="974" y="304"/>
                    </a:lnTo>
                    <a:lnTo>
                      <a:pt x="962" y="306"/>
                    </a:lnTo>
                    <a:lnTo>
                      <a:pt x="932" y="308"/>
                    </a:lnTo>
                    <a:lnTo>
                      <a:pt x="932" y="308"/>
                    </a:lnTo>
                    <a:lnTo>
                      <a:pt x="902" y="312"/>
                    </a:lnTo>
                    <a:lnTo>
                      <a:pt x="890" y="314"/>
                    </a:lnTo>
                    <a:lnTo>
                      <a:pt x="880" y="320"/>
                    </a:lnTo>
                    <a:lnTo>
                      <a:pt x="880" y="320"/>
                    </a:lnTo>
                    <a:lnTo>
                      <a:pt x="876" y="322"/>
                    </a:lnTo>
                    <a:lnTo>
                      <a:pt x="874" y="326"/>
                    </a:lnTo>
                    <a:lnTo>
                      <a:pt x="874" y="328"/>
                    </a:lnTo>
                    <a:lnTo>
                      <a:pt x="876" y="332"/>
                    </a:lnTo>
                    <a:lnTo>
                      <a:pt x="882" y="340"/>
                    </a:lnTo>
                    <a:lnTo>
                      <a:pt x="892" y="346"/>
                    </a:lnTo>
                    <a:lnTo>
                      <a:pt x="892" y="346"/>
                    </a:lnTo>
                    <a:lnTo>
                      <a:pt x="904" y="354"/>
                    </a:lnTo>
                    <a:lnTo>
                      <a:pt x="914" y="364"/>
                    </a:lnTo>
                    <a:lnTo>
                      <a:pt x="918" y="370"/>
                    </a:lnTo>
                    <a:lnTo>
                      <a:pt x="922" y="376"/>
                    </a:lnTo>
                    <a:lnTo>
                      <a:pt x="922" y="382"/>
                    </a:lnTo>
                    <a:lnTo>
                      <a:pt x="920" y="388"/>
                    </a:lnTo>
                    <a:lnTo>
                      <a:pt x="920" y="388"/>
                    </a:lnTo>
                    <a:lnTo>
                      <a:pt x="914" y="398"/>
                    </a:lnTo>
                    <a:lnTo>
                      <a:pt x="904" y="406"/>
                    </a:lnTo>
                    <a:lnTo>
                      <a:pt x="896" y="412"/>
                    </a:lnTo>
                    <a:lnTo>
                      <a:pt x="888" y="422"/>
                    </a:lnTo>
                    <a:lnTo>
                      <a:pt x="888" y="422"/>
                    </a:lnTo>
                    <a:lnTo>
                      <a:pt x="880" y="432"/>
                    </a:lnTo>
                    <a:lnTo>
                      <a:pt x="874" y="444"/>
                    </a:lnTo>
                    <a:lnTo>
                      <a:pt x="870" y="456"/>
                    </a:lnTo>
                    <a:lnTo>
                      <a:pt x="870" y="460"/>
                    </a:lnTo>
                    <a:lnTo>
                      <a:pt x="870" y="464"/>
                    </a:lnTo>
                    <a:lnTo>
                      <a:pt x="870" y="464"/>
                    </a:lnTo>
                    <a:lnTo>
                      <a:pt x="878" y="474"/>
                    </a:lnTo>
                    <a:lnTo>
                      <a:pt x="890" y="488"/>
                    </a:lnTo>
                    <a:lnTo>
                      <a:pt x="898" y="494"/>
                    </a:lnTo>
                    <a:lnTo>
                      <a:pt x="904" y="498"/>
                    </a:lnTo>
                    <a:lnTo>
                      <a:pt x="912" y="500"/>
                    </a:lnTo>
                    <a:lnTo>
                      <a:pt x="918" y="498"/>
                    </a:lnTo>
                    <a:lnTo>
                      <a:pt x="918" y="498"/>
                    </a:lnTo>
                    <a:lnTo>
                      <a:pt x="932" y="486"/>
                    </a:lnTo>
                    <a:lnTo>
                      <a:pt x="954" y="468"/>
                    </a:lnTo>
                    <a:lnTo>
                      <a:pt x="974" y="452"/>
                    </a:lnTo>
                    <a:lnTo>
                      <a:pt x="980" y="446"/>
                    </a:lnTo>
                    <a:lnTo>
                      <a:pt x="984" y="446"/>
                    </a:lnTo>
                    <a:lnTo>
                      <a:pt x="984" y="446"/>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228" name="Freeform 89">
                <a:extLst>
                  <a:ext uri="{FF2B5EF4-FFF2-40B4-BE49-F238E27FC236}">
                    <a16:creationId xmlns:a16="http://schemas.microsoft.com/office/drawing/2014/main" id="{8C9A9871-93DA-A89A-6145-051FF86D94BD}"/>
                  </a:ext>
                </a:extLst>
              </p:cNvPr>
              <p:cNvSpPr>
                <a:spLocks/>
              </p:cNvSpPr>
              <p:nvPr/>
            </p:nvSpPr>
            <p:spPr bwMode="auto">
              <a:xfrm>
                <a:off x="5151639" y="6515828"/>
                <a:ext cx="69691" cy="70447"/>
              </a:xfrm>
              <a:custGeom>
                <a:avLst/>
                <a:gdLst/>
                <a:ahLst/>
                <a:cxnLst>
                  <a:cxn ang="0">
                    <a:pos x="0" y="10"/>
                  </a:cxn>
                  <a:cxn ang="0">
                    <a:pos x="0" y="10"/>
                  </a:cxn>
                  <a:cxn ang="0">
                    <a:pos x="0" y="18"/>
                  </a:cxn>
                  <a:cxn ang="0">
                    <a:pos x="2" y="28"/>
                  </a:cxn>
                  <a:cxn ang="0">
                    <a:pos x="6" y="36"/>
                  </a:cxn>
                  <a:cxn ang="0">
                    <a:pos x="12" y="42"/>
                  </a:cxn>
                  <a:cxn ang="0">
                    <a:pos x="26" y="54"/>
                  </a:cxn>
                  <a:cxn ang="0">
                    <a:pos x="38" y="60"/>
                  </a:cxn>
                  <a:cxn ang="0">
                    <a:pos x="38" y="60"/>
                  </a:cxn>
                  <a:cxn ang="0">
                    <a:pos x="48" y="62"/>
                  </a:cxn>
                  <a:cxn ang="0">
                    <a:pos x="56" y="64"/>
                  </a:cxn>
                  <a:cxn ang="0">
                    <a:pos x="60" y="64"/>
                  </a:cxn>
                  <a:cxn ang="0">
                    <a:pos x="62" y="62"/>
                  </a:cxn>
                  <a:cxn ang="0">
                    <a:pos x="64" y="60"/>
                  </a:cxn>
                  <a:cxn ang="0">
                    <a:pos x="64" y="56"/>
                  </a:cxn>
                  <a:cxn ang="0">
                    <a:pos x="64" y="56"/>
                  </a:cxn>
                  <a:cxn ang="0">
                    <a:pos x="64" y="44"/>
                  </a:cxn>
                  <a:cxn ang="0">
                    <a:pos x="62" y="38"/>
                  </a:cxn>
                  <a:cxn ang="0">
                    <a:pos x="54" y="26"/>
                  </a:cxn>
                  <a:cxn ang="0">
                    <a:pos x="54" y="26"/>
                  </a:cxn>
                  <a:cxn ang="0">
                    <a:pos x="48" y="18"/>
                  </a:cxn>
                  <a:cxn ang="0">
                    <a:pos x="40" y="12"/>
                  </a:cxn>
                  <a:cxn ang="0">
                    <a:pos x="32" y="6"/>
                  </a:cxn>
                  <a:cxn ang="0">
                    <a:pos x="24" y="2"/>
                  </a:cxn>
                  <a:cxn ang="0">
                    <a:pos x="16" y="0"/>
                  </a:cxn>
                  <a:cxn ang="0">
                    <a:pos x="8" y="0"/>
                  </a:cxn>
                  <a:cxn ang="0">
                    <a:pos x="4" y="4"/>
                  </a:cxn>
                  <a:cxn ang="0">
                    <a:pos x="0" y="10"/>
                  </a:cxn>
                  <a:cxn ang="0">
                    <a:pos x="0" y="10"/>
                  </a:cxn>
                </a:cxnLst>
                <a:rect l="0" t="0" r="r" b="b"/>
                <a:pathLst>
                  <a:path w="64" h="64">
                    <a:moveTo>
                      <a:pt x="0" y="10"/>
                    </a:moveTo>
                    <a:lnTo>
                      <a:pt x="0" y="10"/>
                    </a:lnTo>
                    <a:lnTo>
                      <a:pt x="0" y="18"/>
                    </a:lnTo>
                    <a:lnTo>
                      <a:pt x="2" y="28"/>
                    </a:lnTo>
                    <a:lnTo>
                      <a:pt x="6" y="36"/>
                    </a:lnTo>
                    <a:lnTo>
                      <a:pt x="12" y="42"/>
                    </a:lnTo>
                    <a:lnTo>
                      <a:pt x="26" y="54"/>
                    </a:lnTo>
                    <a:lnTo>
                      <a:pt x="38" y="60"/>
                    </a:lnTo>
                    <a:lnTo>
                      <a:pt x="38" y="60"/>
                    </a:lnTo>
                    <a:lnTo>
                      <a:pt x="48" y="62"/>
                    </a:lnTo>
                    <a:lnTo>
                      <a:pt x="56" y="64"/>
                    </a:lnTo>
                    <a:lnTo>
                      <a:pt x="60" y="64"/>
                    </a:lnTo>
                    <a:lnTo>
                      <a:pt x="62" y="62"/>
                    </a:lnTo>
                    <a:lnTo>
                      <a:pt x="64" y="60"/>
                    </a:lnTo>
                    <a:lnTo>
                      <a:pt x="64" y="56"/>
                    </a:lnTo>
                    <a:lnTo>
                      <a:pt x="64" y="56"/>
                    </a:lnTo>
                    <a:lnTo>
                      <a:pt x="64" y="44"/>
                    </a:lnTo>
                    <a:lnTo>
                      <a:pt x="62" y="38"/>
                    </a:lnTo>
                    <a:lnTo>
                      <a:pt x="54" y="26"/>
                    </a:lnTo>
                    <a:lnTo>
                      <a:pt x="54" y="26"/>
                    </a:lnTo>
                    <a:lnTo>
                      <a:pt x="48" y="18"/>
                    </a:lnTo>
                    <a:lnTo>
                      <a:pt x="40" y="12"/>
                    </a:lnTo>
                    <a:lnTo>
                      <a:pt x="32" y="6"/>
                    </a:lnTo>
                    <a:lnTo>
                      <a:pt x="24" y="2"/>
                    </a:lnTo>
                    <a:lnTo>
                      <a:pt x="16" y="0"/>
                    </a:lnTo>
                    <a:lnTo>
                      <a:pt x="8" y="0"/>
                    </a:lnTo>
                    <a:lnTo>
                      <a:pt x="4" y="4"/>
                    </a:lnTo>
                    <a:lnTo>
                      <a:pt x="0" y="10"/>
                    </a:lnTo>
                    <a:lnTo>
                      <a:pt x="0" y="10"/>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229" name="Freeform 96">
                <a:extLst>
                  <a:ext uri="{FF2B5EF4-FFF2-40B4-BE49-F238E27FC236}">
                    <a16:creationId xmlns:a16="http://schemas.microsoft.com/office/drawing/2014/main" id="{AD6C14CD-F360-6F22-074F-376EEFAA19B1}"/>
                  </a:ext>
                </a:extLst>
              </p:cNvPr>
              <p:cNvSpPr>
                <a:spLocks/>
              </p:cNvSpPr>
              <p:nvPr/>
            </p:nvSpPr>
            <p:spPr bwMode="auto">
              <a:xfrm>
                <a:off x="4141113" y="3874063"/>
                <a:ext cx="71870" cy="110073"/>
              </a:xfrm>
              <a:custGeom>
                <a:avLst/>
                <a:gdLst/>
                <a:ahLst/>
                <a:cxnLst>
                  <a:cxn ang="0">
                    <a:pos x="60" y="0"/>
                  </a:cxn>
                  <a:cxn ang="0">
                    <a:pos x="60" y="0"/>
                  </a:cxn>
                  <a:cxn ang="0">
                    <a:pos x="58" y="20"/>
                  </a:cxn>
                  <a:cxn ang="0">
                    <a:pos x="58" y="20"/>
                  </a:cxn>
                  <a:cxn ang="0">
                    <a:pos x="58" y="28"/>
                  </a:cxn>
                  <a:cxn ang="0">
                    <a:pos x="62" y="38"/>
                  </a:cxn>
                  <a:cxn ang="0">
                    <a:pos x="64" y="46"/>
                  </a:cxn>
                  <a:cxn ang="0">
                    <a:pos x="66" y="54"/>
                  </a:cxn>
                  <a:cxn ang="0">
                    <a:pos x="66" y="54"/>
                  </a:cxn>
                  <a:cxn ang="0">
                    <a:pos x="64" y="66"/>
                  </a:cxn>
                  <a:cxn ang="0">
                    <a:pos x="58" y="80"/>
                  </a:cxn>
                  <a:cxn ang="0">
                    <a:pos x="48" y="92"/>
                  </a:cxn>
                  <a:cxn ang="0">
                    <a:pos x="44" y="98"/>
                  </a:cxn>
                  <a:cxn ang="0">
                    <a:pos x="40" y="100"/>
                  </a:cxn>
                  <a:cxn ang="0">
                    <a:pos x="40" y="100"/>
                  </a:cxn>
                  <a:cxn ang="0">
                    <a:pos x="30" y="90"/>
                  </a:cxn>
                  <a:cxn ang="0">
                    <a:pos x="22" y="82"/>
                  </a:cxn>
                  <a:cxn ang="0">
                    <a:pos x="16" y="78"/>
                  </a:cxn>
                  <a:cxn ang="0">
                    <a:pos x="2" y="46"/>
                  </a:cxn>
                  <a:cxn ang="0">
                    <a:pos x="2" y="46"/>
                  </a:cxn>
                  <a:cxn ang="0">
                    <a:pos x="0" y="42"/>
                  </a:cxn>
                  <a:cxn ang="0">
                    <a:pos x="2" y="34"/>
                  </a:cxn>
                  <a:cxn ang="0">
                    <a:pos x="4" y="30"/>
                  </a:cxn>
                  <a:cxn ang="0">
                    <a:pos x="6" y="26"/>
                  </a:cxn>
                  <a:cxn ang="0">
                    <a:pos x="12" y="22"/>
                  </a:cxn>
                  <a:cxn ang="0">
                    <a:pos x="18" y="18"/>
                  </a:cxn>
                  <a:cxn ang="0">
                    <a:pos x="18" y="18"/>
                  </a:cxn>
                  <a:cxn ang="0">
                    <a:pos x="60" y="0"/>
                  </a:cxn>
                  <a:cxn ang="0">
                    <a:pos x="60" y="0"/>
                  </a:cxn>
                </a:cxnLst>
                <a:rect l="0" t="0" r="r" b="b"/>
                <a:pathLst>
                  <a:path w="66" h="100">
                    <a:moveTo>
                      <a:pt x="60" y="0"/>
                    </a:moveTo>
                    <a:lnTo>
                      <a:pt x="60" y="0"/>
                    </a:lnTo>
                    <a:lnTo>
                      <a:pt x="58" y="20"/>
                    </a:lnTo>
                    <a:lnTo>
                      <a:pt x="58" y="20"/>
                    </a:lnTo>
                    <a:lnTo>
                      <a:pt x="58" y="28"/>
                    </a:lnTo>
                    <a:lnTo>
                      <a:pt x="62" y="38"/>
                    </a:lnTo>
                    <a:lnTo>
                      <a:pt x="64" y="46"/>
                    </a:lnTo>
                    <a:lnTo>
                      <a:pt x="66" y="54"/>
                    </a:lnTo>
                    <a:lnTo>
                      <a:pt x="66" y="54"/>
                    </a:lnTo>
                    <a:lnTo>
                      <a:pt x="64" y="66"/>
                    </a:lnTo>
                    <a:lnTo>
                      <a:pt x="58" y="80"/>
                    </a:lnTo>
                    <a:lnTo>
                      <a:pt x="48" y="92"/>
                    </a:lnTo>
                    <a:lnTo>
                      <a:pt x="44" y="98"/>
                    </a:lnTo>
                    <a:lnTo>
                      <a:pt x="40" y="100"/>
                    </a:lnTo>
                    <a:lnTo>
                      <a:pt x="40" y="100"/>
                    </a:lnTo>
                    <a:lnTo>
                      <a:pt x="30" y="90"/>
                    </a:lnTo>
                    <a:lnTo>
                      <a:pt x="22" y="82"/>
                    </a:lnTo>
                    <a:lnTo>
                      <a:pt x="16" y="78"/>
                    </a:lnTo>
                    <a:lnTo>
                      <a:pt x="2" y="46"/>
                    </a:lnTo>
                    <a:lnTo>
                      <a:pt x="2" y="46"/>
                    </a:lnTo>
                    <a:lnTo>
                      <a:pt x="0" y="42"/>
                    </a:lnTo>
                    <a:lnTo>
                      <a:pt x="2" y="34"/>
                    </a:lnTo>
                    <a:lnTo>
                      <a:pt x="4" y="30"/>
                    </a:lnTo>
                    <a:lnTo>
                      <a:pt x="6" y="26"/>
                    </a:lnTo>
                    <a:lnTo>
                      <a:pt x="12" y="22"/>
                    </a:lnTo>
                    <a:lnTo>
                      <a:pt x="18" y="18"/>
                    </a:lnTo>
                    <a:lnTo>
                      <a:pt x="18" y="18"/>
                    </a:lnTo>
                    <a:lnTo>
                      <a:pt x="60" y="0"/>
                    </a:lnTo>
                    <a:lnTo>
                      <a:pt x="60" y="0"/>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sp>
            <p:nvSpPr>
              <p:cNvPr id="230" name="Freeform 98">
                <a:extLst>
                  <a:ext uri="{FF2B5EF4-FFF2-40B4-BE49-F238E27FC236}">
                    <a16:creationId xmlns:a16="http://schemas.microsoft.com/office/drawing/2014/main" id="{442C83C6-6307-91FE-16F8-8D97169598A5}"/>
                  </a:ext>
                </a:extLst>
              </p:cNvPr>
              <p:cNvSpPr>
                <a:spLocks/>
              </p:cNvSpPr>
              <p:nvPr/>
            </p:nvSpPr>
            <p:spPr bwMode="auto">
              <a:xfrm>
                <a:off x="6360348" y="4210887"/>
                <a:ext cx="411615" cy="543764"/>
              </a:xfrm>
              <a:custGeom>
                <a:avLst/>
                <a:gdLst/>
                <a:ahLst/>
                <a:cxnLst>
                  <a:cxn ang="0">
                    <a:pos x="0" y="76"/>
                  </a:cxn>
                  <a:cxn ang="0">
                    <a:pos x="14" y="86"/>
                  </a:cxn>
                  <a:cxn ang="0">
                    <a:pos x="32" y="108"/>
                  </a:cxn>
                  <a:cxn ang="0">
                    <a:pos x="36" y="118"/>
                  </a:cxn>
                  <a:cxn ang="0">
                    <a:pos x="48" y="152"/>
                  </a:cxn>
                  <a:cxn ang="0">
                    <a:pos x="58" y="168"/>
                  </a:cxn>
                  <a:cxn ang="0">
                    <a:pos x="78" y="184"/>
                  </a:cxn>
                  <a:cxn ang="0">
                    <a:pos x="102" y="200"/>
                  </a:cxn>
                  <a:cxn ang="0">
                    <a:pos x="128" y="220"/>
                  </a:cxn>
                  <a:cxn ang="0">
                    <a:pos x="144" y="236"/>
                  </a:cxn>
                  <a:cxn ang="0">
                    <a:pos x="150" y="248"/>
                  </a:cxn>
                  <a:cxn ang="0">
                    <a:pos x="176" y="292"/>
                  </a:cxn>
                  <a:cxn ang="0">
                    <a:pos x="182" y="304"/>
                  </a:cxn>
                  <a:cxn ang="0">
                    <a:pos x="184" y="320"/>
                  </a:cxn>
                  <a:cxn ang="0">
                    <a:pos x="182" y="366"/>
                  </a:cxn>
                  <a:cxn ang="0">
                    <a:pos x="184" y="392"/>
                  </a:cxn>
                  <a:cxn ang="0">
                    <a:pos x="192" y="418"/>
                  </a:cxn>
                  <a:cxn ang="0">
                    <a:pos x="212" y="458"/>
                  </a:cxn>
                  <a:cxn ang="0">
                    <a:pos x="220" y="466"/>
                  </a:cxn>
                  <a:cxn ang="0">
                    <a:pos x="232" y="486"/>
                  </a:cxn>
                  <a:cxn ang="0">
                    <a:pos x="236" y="494"/>
                  </a:cxn>
                  <a:cxn ang="0">
                    <a:pos x="242" y="488"/>
                  </a:cxn>
                  <a:cxn ang="0">
                    <a:pos x="248" y="474"/>
                  </a:cxn>
                  <a:cxn ang="0">
                    <a:pos x="264" y="452"/>
                  </a:cxn>
                  <a:cxn ang="0">
                    <a:pos x="268" y="446"/>
                  </a:cxn>
                  <a:cxn ang="0">
                    <a:pos x="284" y="422"/>
                  </a:cxn>
                  <a:cxn ang="0">
                    <a:pos x="310" y="396"/>
                  </a:cxn>
                  <a:cxn ang="0">
                    <a:pos x="314" y="390"/>
                  </a:cxn>
                  <a:cxn ang="0">
                    <a:pos x="318" y="378"/>
                  </a:cxn>
                  <a:cxn ang="0">
                    <a:pos x="316" y="370"/>
                  </a:cxn>
                  <a:cxn ang="0">
                    <a:pos x="306" y="362"/>
                  </a:cxn>
                  <a:cxn ang="0">
                    <a:pos x="288" y="346"/>
                  </a:cxn>
                  <a:cxn ang="0">
                    <a:pos x="270" y="328"/>
                  </a:cxn>
                  <a:cxn ang="0">
                    <a:pos x="272" y="322"/>
                  </a:cxn>
                  <a:cxn ang="0">
                    <a:pos x="282" y="314"/>
                  </a:cxn>
                  <a:cxn ang="0">
                    <a:pos x="304" y="312"/>
                  </a:cxn>
                  <a:cxn ang="0">
                    <a:pos x="340" y="308"/>
                  </a:cxn>
                  <a:cxn ang="0">
                    <a:pos x="372" y="306"/>
                  </a:cxn>
                  <a:cxn ang="0">
                    <a:pos x="378" y="300"/>
                  </a:cxn>
                  <a:cxn ang="0">
                    <a:pos x="378" y="300"/>
                  </a:cxn>
                  <a:cxn ang="0">
                    <a:pos x="374" y="290"/>
                  </a:cxn>
                  <a:cxn ang="0">
                    <a:pos x="366" y="280"/>
                  </a:cxn>
                  <a:cxn ang="0">
                    <a:pos x="338" y="248"/>
                  </a:cxn>
                  <a:cxn ang="0">
                    <a:pos x="290" y="160"/>
                  </a:cxn>
                  <a:cxn ang="0">
                    <a:pos x="288" y="156"/>
                  </a:cxn>
                  <a:cxn ang="0">
                    <a:pos x="272" y="132"/>
                  </a:cxn>
                  <a:cxn ang="0">
                    <a:pos x="258" y="120"/>
                  </a:cxn>
                  <a:cxn ang="0">
                    <a:pos x="192" y="80"/>
                  </a:cxn>
                  <a:cxn ang="0">
                    <a:pos x="132" y="42"/>
                  </a:cxn>
                  <a:cxn ang="0">
                    <a:pos x="102" y="4"/>
                  </a:cxn>
                  <a:cxn ang="0">
                    <a:pos x="100" y="2"/>
                  </a:cxn>
                  <a:cxn ang="0">
                    <a:pos x="90" y="0"/>
                  </a:cxn>
                  <a:cxn ang="0">
                    <a:pos x="80" y="4"/>
                  </a:cxn>
                  <a:cxn ang="0">
                    <a:pos x="58" y="20"/>
                  </a:cxn>
                  <a:cxn ang="0">
                    <a:pos x="46" y="30"/>
                  </a:cxn>
                  <a:cxn ang="0">
                    <a:pos x="16" y="62"/>
                  </a:cxn>
                  <a:cxn ang="0">
                    <a:pos x="0" y="76"/>
                  </a:cxn>
                </a:cxnLst>
                <a:rect l="0" t="0" r="r" b="b"/>
                <a:pathLst>
                  <a:path w="378" h="494">
                    <a:moveTo>
                      <a:pt x="0" y="76"/>
                    </a:moveTo>
                    <a:lnTo>
                      <a:pt x="0" y="76"/>
                    </a:lnTo>
                    <a:lnTo>
                      <a:pt x="6" y="78"/>
                    </a:lnTo>
                    <a:lnTo>
                      <a:pt x="14" y="86"/>
                    </a:lnTo>
                    <a:lnTo>
                      <a:pt x="26" y="100"/>
                    </a:lnTo>
                    <a:lnTo>
                      <a:pt x="32" y="108"/>
                    </a:lnTo>
                    <a:lnTo>
                      <a:pt x="36" y="118"/>
                    </a:lnTo>
                    <a:lnTo>
                      <a:pt x="36" y="118"/>
                    </a:lnTo>
                    <a:lnTo>
                      <a:pt x="42" y="136"/>
                    </a:lnTo>
                    <a:lnTo>
                      <a:pt x="48" y="152"/>
                    </a:lnTo>
                    <a:lnTo>
                      <a:pt x="52" y="160"/>
                    </a:lnTo>
                    <a:lnTo>
                      <a:pt x="58" y="168"/>
                    </a:lnTo>
                    <a:lnTo>
                      <a:pt x="66" y="176"/>
                    </a:lnTo>
                    <a:lnTo>
                      <a:pt x="78" y="184"/>
                    </a:lnTo>
                    <a:lnTo>
                      <a:pt x="78" y="184"/>
                    </a:lnTo>
                    <a:lnTo>
                      <a:pt x="102" y="200"/>
                    </a:lnTo>
                    <a:lnTo>
                      <a:pt x="120" y="212"/>
                    </a:lnTo>
                    <a:lnTo>
                      <a:pt x="128" y="220"/>
                    </a:lnTo>
                    <a:lnTo>
                      <a:pt x="136" y="228"/>
                    </a:lnTo>
                    <a:lnTo>
                      <a:pt x="144" y="236"/>
                    </a:lnTo>
                    <a:lnTo>
                      <a:pt x="150" y="248"/>
                    </a:lnTo>
                    <a:lnTo>
                      <a:pt x="150" y="248"/>
                    </a:lnTo>
                    <a:lnTo>
                      <a:pt x="170" y="282"/>
                    </a:lnTo>
                    <a:lnTo>
                      <a:pt x="176" y="292"/>
                    </a:lnTo>
                    <a:lnTo>
                      <a:pt x="182" y="304"/>
                    </a:lnTo>
                    <a:lnTo>
                      <a:pt x="182" y="304"/>
                    </a:lnTo>
                    <a:lnTo>
                      <a:pt x="184" y="312"/>
                    </a:lnTo>
                    <a:lnTo>
                      <a:pt x="184" y="320"/>
                    </a:lnTo>
                    <a:lnTo>
                      <a:pt x="184" y="342"/>
                    </a:lnTo>
                    <a:lnTo>
                      <a:pt x="182" y="366"/>
                    </a:lnTo>
                    <a:lnTo>
                      <a:pt x="182" y="378"/>
                    </a:lnTo>
                    <a:lnTo>
                      <a:pt x="184" y="392"/>
                    </a:lnTo>
                    <a:lnTo>
                      <a:pt x="184" y="392"/>
                    </a:lnTo>
                    <a:lnTo>
                      <a:pt x="192" y="418"/>
                    </a:lnTo>
                    <a:lnTo>
                      <a:pt x="202" y="440"/>
                    </a:lnTo>
                    <a:lnTo>
                      <a:pt x="212" y="458"/>
                    </a:lnTo>
                    <a:lnTo>
                      <a:pt x="220" y="466"/>
                    </a:lnTo>
                    <a:lnTo>
                      <a:pt x="220" y="466"/>
                    </a:lnTo>
                    <a:lnTo>
                      <a:pt x="226" y="474"/>
                    </a:lnTo>
                    <a:lnTo>
                      <a:pt x="232" y="486"/>
                    </a:lnTo>
                    <a:lnTo>
                      <a:pt x="234" y="492"/>
                    </a:lnTo>
                    <a:lnTo>
                      <a:pt x="236" y="494"/>
                    </a:lnTo>
                    <a:lnTo>
                      <a:pt x="240" y="494"/>
                    </a:lnTo>
                    <a:lnTo>
                      <a:pt x="242" y="488"/>
                    </a:lnTo>
                    <a:lnTo>
                      <a:pt x="242" y="488"/>
                    </a:lnTo>
                    <a:lnTo>
                      <a:pt x="248" y="474"/>
                    </a:lnTo>
                    <a:lnTo>
                      <a:pt x="256" y="462"/>
                    </a:lnTo>
                    <a:lnTo>
                      <a:pt x="264" y="452"/>
                    </a:lnTo>
                    <a:lnTo>
                      <a:pt x="268" y="446"/>
                    </a:lnTo>
                    <a:lnTo>
                      <a:pt x="268" y="446"/>
                    </a:lnTo>
                    <a:lnTo>
                      <a:pt x="278" y="430"/>
                    </a:lnTo>
                    <a:lnTo>
                      <a:pt x="284" y="422"/>
                    </a:lnTo>
                    <a:lnTo>
                      <a:pt x="284" y="422"/>
                    </a:lnTo>
                    <a:lnTo>
                      <a:pt x="310" y="396"/>
                    </a:lnTo>
                    <a:lnTo>
                      <a:pt x="310" y="396"/>
                    </a:lnTo>
                    <a:lnTo>
                      <a:pt x="314" y="390"/>
                    </a:lnTo>
                    <a:lnTo>
                      <a:pt x="316" y="384"/>
                    </a:lnTo>
                    <a:lnTo>
                      <a:pt x="318" y="378"/>
                    </a:lnTo>
                    <a:lnTo>
                      <a:pt x="316" y="370"/>
                    </a:lnTo>
                    <a:lnTo>
                      <a:pt x="316" y="370"/>
                    </a:lnTo>
                    <a:lnTo>
                      <a:pt x="312" y="366"/>
                    </a:lnTo>
                    <a:lnTo>
                      <a:pt x="306" y="362"/>
                    </a:lnTo>
                    <a:lnTo>
                      <a:pt x="288" y="346"/>
                    </a:lnTo>
                    <a:lnTo>
                      <a:pt x="288" y="346"/>
                    </a:lnTo>
                    <a:lnTo>
                      <a:pt x="278" y="336"/>
                    </a:lnTo>
                    <a:lnTo>
                      <a:pt x="270" y="328"/>
                    </a:lnTo>
                    <a:lnTo>
                      <a:pt x="270" y="324"/>
                    </a:lnTo>
                    <a:lnTo>
                      <a:pt x="272" y="322"/>
                    </a:lnTo>
                    <a:lnTo>
                      <a:pt x="276" y="318"/>
                    </a:lnTo>
                    <a:lnTo>
                      <a:pt x="282" y="314"/>
                    </a:lnTo>
                    <a:lnTo>
                      <a:pt x="282" y="314"/>
                    </a:lnTo>
                    <a:lnTo>
                      <a:pt x="304" y="312"/>
                    </a:lnTo>
                    <a:lnTo>
                      <a:pt x="340" y="308"/>
                    </a:lnTo>
                    <a:lnTo>
                      <a:pt x="340" y="308"/>
                    </a:lnTo>
                    <a:lnTo>
                      <a:pt x="364" y="308"/>
                    </a:lnTo>
                    <a:lnTo>
                      <a:pt x="372" y="306"/>
                    </a:lnTo>
                    <a:lnTo>
                      <a:pt x="376" y="304"/>
                    </a:lnTo>
                    <a:lnTo>
                      <a:pt x="378" y="300"/>
                    </a:lnTo>
                    <a:lnTo>
                      <a:pt x="378" y="300"/>
                    </a:lnTo>
                    <a:lnTo>
                      <a:pt x="378" y="300"/>
                    </a:lnTo>
                    <a:lnTo>
                      <a:pt x="378" y="296"/>
                    </a:lnTo>
                    <a:lnTo>
                      <a:pt x="374" y="290"/>
                    </a:lnTo>
                    <a:lnTo>
                      <a:pt x="366" y="280"/>
                    </a:lnTo>
                    <a:lnTo>
                      <a:pt x="366" y="280"/>
                    </a:lnTo>
                    <a:lnTo>
                      <a:pt x="352" y="266"/>
                    </a:lnTo>
                    <a:lnTo>
                      <a:pt x="338" y="248"/>
                    </a:lnTo>
                    <a:lnTo>
                      <a:pt x="322" y="228"/>
                    </a:lnTo>
                    <a:lnTo>
                      <a:pt x="290" y="160"/>
                    </a:lnTo>
                    <a:lnTo>
                      <a:pt x="290" y="160"/>
                    </a:lnTo>
                    <a:lnTo>
                      <a:pt x="288" y="156"/>
                    </a:lnTo>
                    <a:lnTo>
                      <a:pt x="282" y="146"/>
                    </a:lnTo>
                    <a:lnTo>
                      <a:pt x="272" y="132"/>
                    </a:lnTo>
                    <a:lnTo>
                      <a:pt x="266" y="126"/>
                    </a:lnTo>
                    <a:lnTo>
                      <a:pt x="258" y="120"/>
                    </a:lnTo>
                    <a:lnTo>
                      <a:pt x="258" y="120"/>
                    </a:lnTo>
                    <a:lnTo>
                      <a:pt x="192" y="80"/>
                    </a:lnTo>
                    <a:lnTo>
                      <a:pt x="132" y="42"/>
                    </a:lnTo>
                    <a:lnTo>
                      <a:pt x="132" y="42"/>
                    </a:lnTo>
                    <a:lnTo>
                      <a:pt x="118" y="26"/>
                    </a:lnTo>
                    <a:lnTo>
                      <a:pt x="102" y="4"/>
                    </a:lnTo>
                    <a:lnTo>
                      <a:pt x="102" y="4"/>
                    </a:lnTo>
                    <a:lnTo>
                      <a:pt x="100" y="2"/>
                    </a:lnTo>
                    <a:lnTo>
                      <a:pt x="96" y="0"/>
                    </a:lnTo>
                    <a:lnTo>
                      <a:pt x="90" y="0"/>
                    </a:lnTo>
                    <a:lnTo>
                      <a:pt x="80" y="4"/>
                    </a:lnTo>
                    <a:lnTo>
                      <a:pt x="80" y="4"/>
                    </a:lnTo>
                    <a:lnTo>
                      <a:pt x="68" y="12"/>
                    </a:lnTo>
                    <a:lnTo>
                      <a:pt x="58" y="20"/>
                    </a:lnTo>
                    <a:lnTo>
                      <a:pt x="46" y="30"/>
                    </a:lnTo>
                    <a:lnTo>
                      <a:pt x="46" y="30"/>
                    </a:lnTo>
                    <a:lnTo>
                      <a:pt x="30" y="48"/>
                    </a:lnTo>
                    <a:lnTo>
                      <a:pt x="16" y="62"/>
                    </a:lnTo>
                    <a:lnTo>
                      <a:pt x="0" y="76"/>
                    </a:lnTo>
                    <a:lnTo>
                      <a:pt x="0" y="76"/>
                    </a:lnTo>
                    <a:close/>
                  </a:path>
                </a:pathLst>
              </a:custGeom>
              <a:solidFill>
                <a:schemeClr val="accent5">
                  <a:lumMod val="20000"/>
                  <a:lumOff val="80000"/>
                </a:schemeClr>
              </a:solidFill>
              <a:ln w="6350" cap="rnd" cmpd="sng">
                <a:solidFill>
                  <a:schemeClr val="bg1"/>
                </a:solidFill>
                <a:prstDash val="solid"/>
                <a:round/>
                <a:headEnd type="none" w="sm" len="sm"/>
                <a:tailEnd type="none" w="sm" len="sm"/>
              </a:ln>
              <a:effectLst/>
            </p:spPr>
            <p:txBody>
              <a:bodyPr/>
              <a:lstStyle/>
              <a:p>
                <a:endParaRPr lang="en-US"/>
              </a:p>
            </p:txBody>
          </p:sp>
        </p:grpSp>
        <p:pic>
          <p:nvPicPr>
            <p:cNvPr id="40" name="Billede 39">
              <a:extLst>
                <a:ext uri="{FF2B5EF4-FFF2-40B4-BE49-F238E27FC236}">
                  <a16:creationId xmlns:a16="http://schemas.microsoft.com/office/drawing/2014/main" id="{CE93F753-682D-7859-39CC-AC90E42A1BCC}"/>
                </a:ext>
              </a:extLst>
            </p:cNvPr>
            <p:cNvPicPr>
              <a:picLocks noChangeAspect="1"/>
            </p:cNvPicPr>
            <p:nvPr/>
          </p:nvPicPr>
          <p:blipFill>
            <a:blip r:embed="rId3"/>
            <a:stretch>
              <a:fillRect/>
            </a:stretch>
          </p:blipFill>
          <p:spPr>
            <a:xfrm>
              <a:off x="3377627" y="-174696"/>
              <a:ext cx="9907772" cy="6786484"/>
            </a:xfrm>
            <a:prstGeom prst="rect">
              <a:avLst/>
            </a:prstGeom>
          </p:spPr>
        </p:pic>
        <p:pic>
          <p:nvPicPr>
            <p:cNvPr id="190" name="Billede 189">
              <a:extLst>
                <a:ext uri="{FF2B5EF4-FFF2-40B4-BE49-F238E27FC236}">
                  <a16:creationId xmlns:a16="http://schemas.microsoft.com/office/drawing/2014/main" id="{7C2FB9B6-DA2C-E46F-7951-50BD3205351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133748" y="224142"/>
              <a:ext cx="1317801" cy="1466194"/>
            </a:xfrm>
            <a:prstGeom prst="rect">
              <a:avLst/>
            </a:prstGeom>
          </p:spPr>
        </p:pic>
        <p:pic>
          <p:nvPicPr>
            <p:cNvPr id="213" name="Billede 212">
              <a:extLst>
                <a:ext uri="{FF2B5EF4-FFF2-40B4-BE49-F238E27FC236}">
                  <a16:creationId xmlns:a16="http://schemas.microsoft.com/office/drawing/2014/main" id="{409149D9-367A-0CF6-BDB9-30E419BC5550}"/>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062111" y="2352835"/>
              <a:ext cx="690421" cy="1400493"/>
            </a:xfrm>
            <a:prstGeom prst="rect">
              <a:avLst/>
            </a:prstGeom>
          </p:spPr>
        </p:pic>
        <p:pic>
          <p:nvPicPr>
            <p:cNvPr id="216" name="Billede 215">
              <a:extLst>
                <a:ext uri="{FF2B5EF4-FFF2-40B4-BE49-F238E27FC236}">
                  <a16:creationId xmlns:a16="http://schemas.microsoft.com/office/drawing/2014/main" id="{4D27484E-B51A-052A-68A6-29CD8022EC8E}"/>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8507604" y="4335904"/>
              <a:ext cx="656546" cy="1328981"/>
            </a:xfrm>
            <a:prstGeom prst="rect">
              <a:avLst/>
            </a:prstGeom>
          </p:spPr>
        </p:pic>
        <p:pic>
          <p:nvPicPr>
            <p:cNvPr id="224" name="Billede 223">
              <a:extLst>
                <a:ext uri="{FF2B5EF4-FFF2-40B4-BE49-F238E27FC236}">
                  <a16:creationId xmlns:a16="http://schemas.microsoft.com/office/drawing/2014/main" id="{78159686-556F-0E1B-A6F7-218255F865A3}"/>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4901380" y="2446074"/>
              <a:ext cx="524095" cy="1060872"/>
            </a:xfrm>
            <a:prstGeom prst="rect">
              <a:avLst/>
            </a:prstGeom>
          </p:spPr>
        </p:pic>
        <p:pic>
          <p:nvPicPr>
            <p:cNvPr id="225" name="Billede 224">
              <a:extLst>
                <a:ext uri="{FF2B5EF4-FFF2-40B4-BE49-F238E27FC236}">
                  <a16:creationId xmlns:a16="http://schemas.microsoft.com/office/drawing/2014/main" id="{DE5C5731-6C6B-5ED2-DB2F-136A0C899179}"/>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7898373" y="3663738"/>
              <a:ext cx="581505" cy="1179562"/>
            </a:xfrm>
            <a:prstGeom prst="rect">
              <a:avLst/>
            </a:prstGeom>
          </p:spPr>
        </p:pic>
        <p:pic>
          <p:nvPicPr>
            <p:cNvPr id="226" name="Billede 225">
              <a:extLst>
                <a:ext uri="{FF2B5EF4-FFF2-40B4-BE49-F238E27FC236}">
                  <a16:creationId xmlns:a16="http://schemas.microsoft.com/office/drawing/2014/main" id="{291C29A5-53D8-BE6A-6E2F-D564E645BB51}"/>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3841512" y="4049205"/>
              <a:ext cx="1224141" cy="1361987"/>
            </a:xfrm>
            <a:prstGeom prst="rect">
              <a:avLst/>
            </a:prstGeom>
          </p:spPr>
        </p:pic>
        <p:pic>
          <p:nvPicPr>
            <p:cNvPr id="5" name="Billede 4">
              <a:extLst>
                <a:ext uri="{FF2B5EF4-FFF2-40B4-BE49-F238E27FC236}">
                  <a16:creationId xmlns:a16="http://schemas.microsoft.com/office/drawing/2014/main" id="{2DBE459D-18DD-E901-E8D4-648D4813A816}"/>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3643749" y="5872675"/>
              <a:ext cx="1191633" cy="1062025"/>
            </a:xfrm>
            <a:prstGeom prst="rect">
              <a:avLst/>
            </a:prstGeom>
          </p:spPr>
        </p:pic>
        <p:pic>
          <p:nvPicPr>
            <p:cNvPr id="52" name="Billede 51">
              <a:extLst>
                <a:ext uri="{FF2B5EF4-FFF2-40B4-BE49-F238E27FC236}">
                  <a16:creationId xmlns:a16="http://schemas.microsoft.com/office/drawing/2014/main" id="{F073C0A2-C7EE-7C37-C749-C01443830EF0}"/>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6000088" y="2757886"/>
              <a:ext cx="1202535" cy="833226"/>
            </a:xfrm>
            <a:prstGeom prst="rect">
              <a:avLst/>
            </a:prstGeom>
          </p:spPr>
        </p:pic>
        <p:pic>
          <p:nvPicPr>
            <p:cNvPr id="53" name="Billede 52">
              <a:extLst>
                <a:ext uri="{FF2B5EF4-FFF2-40B4-BE49-F238E27FC236}">
                  <a16:creationId xmlns:a16="http://schemas.microsoft.com/office/drawing/2014/main" id="{6B8944EF-B8B1-2771-7280-5BF5330E6C13}"/>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6893129" y="2129553"/>
              <a:ext cx="1176810" cy="1048815"/>
            </a:xfrm>
            <a:prstGeom prst="rect">
              <a:avLst/>
            </a:prstGeom>
          </p:spPr>
        </p:pic>
        <p:pic>
          <p:nvPicPr>
            <p:cNvPr id="54" name="Billede 53">
              <a:extLst>
                <a:ext uri="{FF2B5EF4-FFF2-40B4-BE49-F238E27FC236}">
                  <a16:creationId xmlns:a16="http://schemas.microsoft.com/office/drawing/2014/main" id="{7CC6F6EE-6845-1B02-43C7-6E1DA797B611}"/>
                </a:ext>
              </a:extLst>
            </p:cNvPr>
            <p:cNvPicPr>
              <a:picLocks noChangeAspect="1"/>
            </p:cNvPicPr>
            <p:nvPr/>
          </p:nvPicPr>
          <p:blipFill>
            <a:blip r:embed="rId13" cstate="print">
              <a:extLst>
                <a:ext uri="{28A0092B-C50C-407E-A947-70E740481C1C}">
                  <a14:useLocalDpi xmlns:a14="http://schemas.microsoft.com/office/drawing/2010/main"/>
                </a:ext>
              </a:extLst>
            </a:blip>
            <a:srcRect/>
            <a:stretch/>
          </p:blipFill>
          <p:spPr>
            <a:xfrm>
              <a:off x="5012496" y="4879242"/>
              <a:ext cx="1501410" cy="728474"/>
            </a:xfrm>
            <a:prstGeom prst="rect">
              <a:avLst/>
            </a:prstGeom>
          </p:spPr>
        </p:pic>
        <p:pic>
          <p:nvPicPr>
            <p:cNvPr id="58" name="Billede 57">
              <a:extLst>
                <a:ext uri="{FF2B5EF4-FFF2-40B4-BE49-F238E27FC236}">
                  <a16:creationId xmlns:a16="http://schemas.microsoft.com/office/drawing/2014/main" id="{27E86F5F-C738-22BD-F978-7DB243DC2455}"/>
                </a:ext>
              </a:extLst>
            </p:cNvPr>
            <p:cNvPicPr>
              <a:picLocks noChangeAspect="1"/>
            </p:cNvPicPr>
            <p:nvPr/>
          </p:nvPicPr>
          <p:blipFill>
            <a:blip r:embed="rId14" cstate="print">
              <a:extLst>
                <a:ext uri="{28A0092B-C50C-407E-A947-70E740481C1C}">
                  <a14:useLocalDpi xmlns:a14="http://schemas.microsoft.com/office/drawing/2010/main"/>
                </a:ext>
              </a:extLst>
            </a:blip>
            <a:srcRect/>
            <a:stretch/>
          </p:blipFill>
          <p:spPr>
            <a:xfrm>
              <a:off x="5154271" y="1939097"/>
              <a:ext cx="394656" cy="283852"/>
            </a:xfrm>
            <a:prstGeom prst="rect">
              <a:avLst/>
            </a:prstGeom>
          </p:spPr>
        </p:pic>
        <p:pic>
          <p:nvPicPr>
            <p:cNvPr id="59" name="Billede 58">
              <a:extLst>
                <a:ext uri="{FF2B5EF4-FFF2-40B4-BE49-F238E27FC236}">
                  <a16:creationId xmlns:a16="http://schemas.microsoft.com/office/drawing/2014/main" id="{6DED40DB-77F1-86C6-F3E3-4D92FC1BAD9F}"/>
                </a:ext>
              </a:extLst>
            </p:cNvPr>
            <p:cNvPicPr>
              <a:picLocks noChangeAspect="1"/>
            </p:cNvPicPr>
            <p:nvPr/>
          </p:nvPicPr>
          <p:blipFill>
            <a:blip r:embed="rId15" cstate="print">
              <a:extLst>
                <a:ext uri="{28A0092B-C50C-407E-A947-70E740481C1C}">
                  <a14:useLocalDpi xmlns:a14="http://schemas.microsoft.com/office/drawing/2010/main"/>
                </a:ext>
              </a:extLst>
            </a:blip>
            <a:srcRect/>
            <a:stretch/>
          </p:blipFill>
          <p:spPr>
            <a:xfrm>
              <a:off x="7169744" y="18703"/>
              <a:ext cx="563610" cy="471201"/>
            </a:xfrm>
            <a:prstGeom prst="rect">
              <a:avLst/>
            </a:prstGeom>
          </p:spPr>
        </p:pic>
        <p:pic>
          <p:nvPicPr>
            <p:cNvPr id="62" name="Billede 61">
              <a:extLst>
                <a:ext uri="{FF2B5EF4-FFF2-40B4-BE49-F238E27FC236}">
                  <a16:creationId xmlns:a16="http://schemas.microsoft.com/office/drawing/2014/main" id="{0169E76A-1E98-4C57-5624-CFC7CCF754B2}"/>
                </a:ext>
              </a:extLst>
            </p:cNvPr>
            <p:cNvPicPr>
              <a:picLocks noChangeAspect="1"/>
            </p:cNvPicPr>
            <p:nvPr/>
          </p:nvPicPr>
          <p:blipFill>
            <a:blip r:embed="rId16" cstate="print">
              <a:extLst>
                <a:ext uri="{28A0092B-C50C-407E-A947-70E740481C1C}">
                  <a14:useLocalDpi xmlns:a14="http://schemas.microsoft.com/office/drawing/2010/main"/>
                </a:ext>
              </a:extLst>
            </a:blip>
            <a:srcRect/>
            <a:stretch/>
          </p:blipFill>
          <p:spPr>
            <a:xfrm>
              <a:off x="3859411" y="4869924"/>
              <a:ext cx="956565" cy="311278"/>
            </a:xfrm>
            <a:prstGeom prst="rect">
              <a:avLst/>
            </a:prstGeom>
          </p:spPr>
        </p:pic>
        <p:pic>
          <p:nvPicPr>
            <p:cNvPr id="63" name="Billede 62">
              <a:extLst>
                <a:ext uri="{FF2B5EF4-FFF2-40B4-BE49-F238E27FC236}">
                  <a16:creationId xmlns:a16="http://schemas.microsoft.com/office/drawing/2014/main" id="{83C67480-27FD-B7D8-3044-1BDE0737E742}"/>
                </a:ext>
              </a:extLst>
            </p:cNvPr>
            <p:cNvPicPr>
              <a:picLocks noChangeAspect="1"/>
            </p:cNvPicPr>
            <p:nvPr/>
          </p:nvPicPr>
          <p:blipFill>
            <a:blip r:embed="rId17" cstate="print">
              <a:extLst>
                <a:ext uri="{28A0092B-C50C-407E-A947-70E740481C1C}">
                  <a14:useLocalDpi xmlns:a14="http://schemas.microsoft.com/office/drawing/2010/main"/>
                </a:ext>
              </a:extLst>
            </a:blip>
            <a:srcRect/>
            <a:stretch/>
          </p:blipFill>
          <p:spPr>
            <a:xfrm>
              <a:off x="1702351" y="6083489"/>
              <a:ext cx="1006241" cy="327443"/>
            </a:xfrm>
            <a:prstGeom prst="rect">
              <a:avLst/>
            </a:prstGeom>
          </p:spPr>
        </p:pic>
        <p:pic>
          <p:nvPicPr>
            <p:cNvPr id="65" name="Billede 64">
              <a:extLst>
                <a:ext uri="{FF2B5EF4-FFF2-40B4-BE49-F238E27FC236}">
                  <a16:creationId xmlns:a16="http://schemas.microsoft.com/office/drawing/2014/main" id="{A6CA5968-A694-2948-AB92-4B034190D91D}"/>
                </a:ext>
              </a:extLst>
            </p:cNvPr>
            <p:cNvPicPr>
              <a:picLocks noChangeAspect="1"/>
            </p:cNvPicPr>
            <p:nvPr/>
          </p:nvPicPr>
          <p:blipFill>
            <a:blip r:embed="rId18" cstate="print">
              <a:extLst>
                <a:ext uri="{28A0092B-C50C-407E-A947-70E740481C1C}">
                  <a14:useLocalDpi xmlns:a14="http://schemas.microsoft.com/office/drawing/2010/main"/>
                </a:ext>
              </a:extLst>
            </a:blip>
            <a:srcRect/>
            <a:stretch/>
          </p:blipFill>
          <p:spPr>
            <a:xfrm>
              <a:off x="4496169" y="5033155"/>
              <a:ext cx="788192" cy="256487"/>
            </a:xfrm>
            <a:prstGeom prst="rect">
              <a:avLst/>
            </a:prstGeom>
          </p:spPr>
        </p:pic>
        <p:pic>
          <p:nvPicPr>
            <p:cNvPr id="96" name="Billede 95">
              <a:extLst>
                <a:ext uri="{FF2B5EF4-FFF2-40B4-BE49-F238E27FC236}">
                  <a16:creationId xmlns:a16="http://schemas.microsoft.com/office/drawing/2014/main" id="{66242AF5-13AB-2909-FD5D-557066F530EB}"/>
                </a:ext>
              </a:extLst>
            </p:cNvPr>
            <p:cNvPicPr>
              <a:picLocks noChangeAspect="1"/>
            </p:cNvPicPr>
            <p:nvPr/>
          </p:nvPicPr>
          <p:blipFill>
            <a:blip r:embed="rId19" cstate="print">
              <a:extLst>
                <a:ext uri="{28A0092B-C50C-407E-A947-70E740481C1C}">
                  <a14:useLocalDpi xmlns:a14="http://schemas.microsoft.com/office/drawing/2010/main"/>
                </a:ext>
              </a:extLst>
            </a:blip>
            <a:srcRect/>
            <a:stretch/>
          </p:blipFill>
          <p:spPr>
            <a:xfrm>
              <a:off x="8568936" y="1353373"/>
              <a:ext cx="828949" cy="269750"/>
            </a:xfrm>
            <a:prstGeom prst="rect">
              <a:avLst/>
            </a:prstGeom>
          </p:spPr>
        </p:pic>
        <p:pic>
          <p:nvPicPr>
            <p:cNvPr id="98" name="Billede 97">
              <a:extLst>
                <a:ext uri="{FF2B5EF4-FFF2-40B4-BE49-F238E27FC236}">
                  <a16:creationId xmlns:a16="http://schemas.microsoft.com/office/drawing/2014/main" id="{0A3DC389-3C42-8B3E-BA96-0FADD16C8484}"/>
                </a:ext>
              </a:extLst>
            </p:cNvPr>
            <p:cNvPicPr>
              <a:picLocks noChangeAspect="1"/>
            </p:cNvPicPr>
            <p:nvPr/>
          </p:nvPicPr>
          <p:blipFill>
            <a:blip r:embed="rId17" cstate="print">
              <a:extLst>
                <a:ext uri="{28A0092B-C50C-407E-A947-70E740481C1C}">
                  <a14:useLocalDpi xmlns:a14="http://schemas.microsoft.com/office/drawing/2010/main"/>
                </a:ext>
              </a:extLst>
            </a:blip>
            <a:srcRect/>
            <a:stretch/>
          </p:blipFill>
          <p:spPr>
            <a:xfrm>
              <a:off x="8351546" y="1246775"/>
              <a:ext cx="1006241" cy="327443"/>
            </a:xfrm>
            <a:prstGeom prst="rect">
              <a:avLst/>
            </a:prstGeom>
          </p:spPr>
        </p:pic>
        <p:pic>
          <p:nvPicPr>
            <p:cNvPr id="99" name="Billede 98">
              <a:extLst>
                <a:ext uri="{FF2B5EF4-FFF2-40B4-BE49-F238E27FC236}">
                  <a16:creationId xmlns:a16="http://schemas.microsoft.com/office/drawing/2014/main" id="{4147A196-96F4-987F-93E4-8C2D85ACD5E7}"/>
                </a:ext>
              </a:extLst>
            </p:cNvPr>
            <p:cNvPicPr>
              <a:picLocks noChangeAspect="1"/>
            </p:cNvPicPr>
            <p:nvPr/>
          </p:nvPicPr>
          <p:blipFill>
            <a:blip r:embed="rId16" cstate="print">
              <a:extLst>
                <a:ext uri="{28A0092B-C50C-407E-A947-70E740481C1C}">
                  <a14:useLocalDpi xmlns:a14="http://schemas.microsoft.com/office/drawing/2010/main"/>
                </a:ext>
              </a:extLst>
            </a:blip>
            <a:srcRect/>
            <a:stretch/>
          </p:blipFill>
          <p:spPr>
            <a:xfrm>
              <a:off x="8430260" y="1412157"/>
              <a:ext cx="956565" cy="311278"/>
            </a:xfrm>
            <a:prstGeom prst="rect">
              <a:avLst/>
            </a:prstGeom>
          </p:spPr>
        </p:pic>
        <p:pic>
          <p:nvPicPr>
            <p:cNvPr id="103" name="Billede 102">
              <a:extLst>
                <a:ext uri="{FF2B5EF4-FFF2-40B4-BE49-F238E27FC236}">
                  <a16:creationId xmlns:a16="http://schemas.microsoft.com/office/drawing/2014/main" id="{26AF7A5A-4CCE-D0C9-ABF8-13BFC7B8064B}"/>
                </a:ext>
              </a:extLst>
            </p:cNvPr>
            <p:cNvPicPr>
              <a:picLocks noChangeAspect="1"/>
            </p:cNvPicPr>
            <p:nvPr/>
          </p:nvPicPr>
          <p:blipFill>
            <a:blip r:embed="rId20" cstate="print">
              <a:extLst>
                <a:ext uri="{28A0092B-C50C-407E-A947-70E740481C1C}">
                  <a14:useLocalDpi xmlns:a14="http://schemas.microsoft.com/office/drawing/2010/main"/>
                </a:ext>
              </a:extLst>
            </a:blip>
            <a:srcRect/>
            <a:stretch/>
          </p:blipFill>
          <p:spPr>
            <a:xfrm>
              <a:off x="6704236" y="1244588"/>
              <a:ext cx="917305" cy="298502"/>
            </a:xfrm>
            <a:prstGeom prst="rect">
              <a:avLst/>
            </a:prstGeom>
          </p:spPr>
        </p:pic>
        <p:pic>
          <p:nvPicPr>
            <p:cNvPr id="104" name="Billede 103">
              <a:extLst>
                <a:ext uri="{FF2B5EF4-FFF2-40B4-BE49-F238E27FC236}">
                  <a16:creationId xmlns:a16="http://schemas.microsoft.com/office/drawing/2014/main" id="{B01B528E-BD7A-D4B7-B6DE-8D80FAD61D05}"/>
                </a:ext>
              </a:extLst>
            </p:cNvPr>
            <p:cNvPicPr>
              <a:picLocks noChangeAspect="1"/>
            </p:cNvPicPr>
            <p:nvPr/>
          </p:nvPicPr>
          <p:blipFill>
            <a:blip r:embed="rId21" cstate="print">
              <a:extLst>
                <a:ext uri="{28A0092B-C50C-407E-A947-70E740481C1C}">
                  <a14:useLocalDpi xmlns:a14="http://schemas.microsoft.com/office/drawing/2010/main"/>
                </a:ext>
              </a:extLst>
            </a:blip>
            <a:srcRect/>
            <a:stretch/>
          </p:blipFill>
          <p:spPr>
            <a:xfrm>
              <a:off x="8505370" y="3014735"/>
              <a:ext cx="432361" cy="346207"/>
            </a:xfrm>
            <a:prstGeom prst="rect">
              <a:avLst/>
            </a:prstGeom>
          </p:spPr>
        </p:pic>
        <p:pic>
          <p:nvPicPr>
            <p:cNvPr id="105" name="Billede 104">
              <a:extLst>
                <a:ext uri="{FF2B5EF4-FFF2-40B4-BE49-F238E27FC236}">
                  <a16:creationId xmlns:a16="http://schemas.microsoft.com/office/drawing/2014/main" id="{4E1FF48A-BF70-CF70-237E-37803D7BAA8F}"/>
                </a:ext>
              </a:extLst>
            </p:cNvPr>
            <p:cNvPicPr>
              <a:picLocks noChangeAspect="1"/>
            </p:cNvPicPr>
            <p:nvPr/>
          </p:nvPicPr>
          <p:blipFill>
            <a:blip r:embed="rId14" cstate="print">
              <a:extLst>
                <a:ext uri="{28A0092B-C50C-407E-A947-70E740481C1C}">
                  <a14:useLocalDpi xmlns:a14="http://schemas.microsoft.com/office/drawing/2010/main"/>
                </a:ext>
              </a:extLst>
            </a:blip>
            <a:srcRect/>
            <a:stretch/>
          </p:blipFill>
          <p:spPr>
            <a:xfrm>
              <a:off x="5048675" y="2508521"/>
              <a:ext cx="394656" cy="283852"/>
            </a:xfrm>
            <a:prstGeom prst="rect">
              <a:avLst/>
            </a:prstGeom>
          </p:spPr>
        </p:pic>
        <p:pic>
          <p:nvPicPr>
            <p:cNvPr id="106" name="Billede 105">
              <a:extLst>
                <a:ext uri="{FF2B5EF4-FFF2-40B4-BE49-F238E27FC236}">
                  <a16:creationId xmlns:a16="http://schemas.microsoft.com/office/drawing/2014/main" id="{5B20A9DF-4E27-4AEA-6FB2-B21489E08535}"/>
                </a:ext>
              </a:extLst>
            </p:cNvPr>
            <p:cNvPicPr>
              <a:picLocks noChangeAspect="1"/>
            </p:cNvPicPr>
            <p:nvPr/>
          </p:nvPicPr>
          <p:blipFill>
            <a:blip r:embed="rId15" cstate="print">
              <a:extLst>
                <a:ext uri="{28A0092B-C50C-407E-A947-70E740481C1C}">
                  <a14:useLocalDpi xmlns:a14="http://schemas.microsoft.com/office/drawing/2010/main"/>
                </a:ext>
              </a:extLst>
            </a:blip>
            <a:srcRect/>
            <a:stretch/>
          </p:blipFill>
          <p:spPr>
            <a:xfrm>
              <a:off x="4222146" y="1280846"/>
              <a:ext cx="563610" cy="471201"/>
            </a:xfrm>
            <a:prstGeom prst="rect">
              <a:avLst/>
            </a:prstGeom>
          </p:spPr>
        </p:pic>
        <p:pic>
          <p:nvPicPr>
            <p:cNvPr id="107" name="Billede 106">
              <a:extLst>
                <a:ext uri="{FF2B5EF4-FFF2-40B4-BE49-F238E27FC236}">
                  <a16:creationId xmlns:a16="http://schemas.microsoft.com/office/drawing/2014/main" id="{66FC6045-D8AE-9F0B-1104-32F21E09D493}"/>
                </a:ext>
              </a:extLst>
            </p:cNvPr>
            <p:cNvPicPr>
              <a:picLocks noChangeAspect="1"/>
            </p:cNvPicPr>
            <p:nvPr/>
          </p:nvPicPr>
          <p:blipFill>
            <a:blip r:embed="rId22" cstate="print">
              <a:extLst>
                <a:ext uri="{28A0092B-C50C-407E-A947-70E740481C1C}">
                  <a14:useLocalDpi xmlns:a14="http://schemas.microsoft.com/office/drawing/2010/main"/>
                </a:ext>
              </a:extLst>
            </a:blip>
            <a:srcRect/>
            <a:stretch/>
          </p:blipFill>
          <p:spPr>
            <a:xfrm>
              <a:off x="5258308" y="3334750"/>
              <a:ext cx="520141" cy="434859"/>
            </a:xfrm>
            <a:prstGeom prst="rect">
              <a:avLst/>
            </a:prstGeom>
          </p:spPr>
        </p:pic>
        <p:pic>
          <p:nvPicPr>
            <p:cNvPr id="108" name="Billede 107">
              <a:extLst>
                <a:ext uri="{FF2B5EF4-FFF2-40B4-BE49-F238E27FC236}">
                  <a16:creationId xmlns:a16="http://schemas.microsoft.com/office/drawing/2014/main" id="{8116AA01-31A8-DFB6-92FE-08EBA067E5A3}"/>
                </a:ext>
              </a:extLst>
            </p:cNvPr>
            <p:cNvPicPr>
              <a:picLocks noChangeAspect="1"/>
            </p:cNvPicPr>
            <p:nvPr/>
          </p:nvPicPr>
          <p:blipFill>
            <a:blip r:embed="rId21" cstate="print">
              <a:extLst>
                <a:ext uri="{28A0092B-C50C-407E-A947-70E740481C1C}">
                  <a14:useLocalDpi xmlns:a14="http://schemas.microsoft.com/office/drawing/2010/main"/>
                </a:ext>
              </a:extLst>
            </a:blip>
            <a:srcRect/>
            <a:stretch/>
          </p:blipFill>
          <p:spPr>
            <a:xfrm>
              <a:off x="5944260" y="2936566"/>
              <a:ext cx="432361" cy="346207"/>
            </a:xfrm>
            <a:prstGeom prst="rect">
              <a:avLst/>
            </a:prstGeom>
          </p:spPr>
        </p:pic>
        <p:pic>
          <p:nvPicPr>
            <p:cNvPr id="109" name="Billede 108">
              <a:extLst>
                <a:ext uri="{FF2B5EF4-FFF2-40B4-BE49-F238E27FC236}">
                  <a16:creationId xmlns:a16="http://schemas.microsoft.com/office/drawing/2014/main" id="{13B8EED1-9503-099B-6998-60EFA38FCD9F}"/>
                </a:ext>
              </a:extLst>
            </p:cNvPr>
            <p:cNvPicPr>
              <a:picLocks noChangeAspect="1"/>
            </p:cNvPicPr>
            <p:nvPr/>
          </p:nvPicPr>
          <p:blipFill>
            <a:blip r:embed="rId14" cstate="print">
              <a:extLst>
                <a:ext uri="{28A0092B-C50C-407E-A947-70E740481C1C}">
                  <a14:useLocalDpi xmlns:a14="http://schemas.microsoft.com/office/drawing/2010/main"/>
                </a:ext>
              </a:extLst>
            </a:blip>
            <a:srcRect/>
            <a:stretch/>
          </p:blipFill>
          <p:spPr>
            <a:xfrm>
              <a:off x="6603340" y="3277109"/>
              <a:ext cx="394656" cy="283852"/>
            </a:xfrm>
            <a:prstGeom prst="rect">
              <a:avLst/>
            </a:prstGeom>
          </p:spPr>
        </p:pic>
        <p:pic>
          <p:nvPicPr>
            <p:cNvPr id="110" name="Billede 109">
              <a:extLst>
                <a:ext uri="{FF2B5EF4-FFF2-40B4-BE49-F238E27FC236}">
                  <a16:creationId xmlns:a16="http://schemas.microsoft.com/office/drawing/2014/main" id="{710189D0-5072-47C2-D3C9-DA515B082966}"/>
                </a:ext>
              </a:extLst>
            </p:cNvPr>
            <p:cNvPicPr>
              <a:picLocks noChangeAspect="1"/>
            </p:cNvPicPr>
            <p:nvPr/>
          </p:nvPicPr>
          <p:blipFill>
            <a:blip r:embed="rId23" cstate="print">
              <a:extLst>
                <a:ext uri="{28A0092B-C50C-407E-A947-70E740481C1C}">
                  <a14:useLocalDpi xmlns:a14="http://schemas.microsoft.com/office/drawing/2010/main"/>
                </a:ext>
              </a:extLst>
            </a:blip>
            <a:srcRect/>
            <a:stretch/>
          </p:blipFill>
          <p:spPr>
            <a:xfrm>
              <a:off x="5729748" y="4073715"/>
              <a:ext cx="460570" cy="385055"/>
            </a:xfrm>
            <a:prstGeom prst="rect">
              <a:avLst/>
            </a:prstGeom>
          </p:spPr>
        </p:pic>
        <p:pic>
          <p:nvPicPr>
            <p:cNvPr id="111" name="Billede 110">
              <a:extLst>
                <a:ext uri="{FF2B5EF4-FFF2-40B4-BE49-F238E27FC236}">
                  <a16:creationId xmlns:a16="http://schemas.microsoft.com/office/drawing/2014/main" id="{8390D5B7-BEA3-61CE-68DC-983987F24BF7}"/>
                </a:ext>
              </a:extLst>
            </p:cNvPr>
            <p:cNvPicPr>
              <a:picLocks noChangeAspect="1"/>
            </p:cNvPicPr>
            <p:nvPr/>
          </p:nvPicPr>
          <p:blipFill>
            <a:blip r:embed="rId21" cstate="print">
              <a:extLst>
                <a:ext uri="{28A0092B-C50C-407E-A947-70E740481C1C}">
                  <a14:useLocalDpi xmlns:a14="http://schemas.microsoft.com/office/drawing/2010/main"/>
                </a:ext>
              </a:extLst>
            </a:blip>
            <a:srcRect/>
            <a:stretch/>
          </p:blipFill>
          <p:spPr>
            <a:xfrm>
              <a:off x="5742452" y="5319188"/>
              <a:ext cx="432361" cy="346207"/>
            </a:xfrm>
            <a:prstGeom prst="rect">
              <a:avLst/>
            </a:prstGeom>
          </p:spPr>
        </p:pic>
        <p:pic>
          <p:nvPicPr>
            <p:cNvPr id="112" name="Billede 111">
              <a:extLst>
                <a:ext uri="{FF2B5EF4-FFF2-40B4-BE49-F238E27FC236}">
                  <a16:creationId xmlns:a16="http://schemas.microsoft.com/office/drawing/2014/main" id="{5767FC59-AD48-0437-0F67-40E7A94F013C}"/>
                </a:ext>
              </a:extLst>
            </p:cNvPr>
            <p:cNvPicPr>
              <a:picLocks noChangeAspect="1"/>
            </p:cNvPicPr>
            <p:nvPr/>
          </p:nvPicPr>
          <p:blipFill>
            <a:blip r:embed="rId14" cstate="print">
              <a:extLst>
                <a:ext uri="{28A0092B-C50C-407E-A947-70E740481C1C}">
                  <a14:useLocalDpi xmlns:a14="http://schemas.microsoft.com/office/drawing/2010/main"/>
                </a:ext>
              </a:extLst>
            </a:blip>
            <a:srcRect/>
            <a:stretch/>
          </p:blipFill>
          <p:spPr>
            <a:xfrm>
              <a:off x="6438905" y="4875771"/>
              <a:ext cx="394656" cy="283852"/>
            </a:xfrm>
            <a:prstGeom prst="rect">
              <a:avLst/>
            </a:prstGeom>
          </p:spPr>
        </p:pic>
        <p:pic>
          <p:nvPicPr>
            <p:cNvPr id="113" name="Billede 112">
              <a:extLst>
                <a:ext uri="{FF2B5EF4-FFF2-40B4-BE49-F238E27FC236}">
                  <a16:creationId xmlns:a16="http://schemas.microsoft.com/office/drawing/2014/main" id="{6F668345-1AA9-94B0-ED36-E04F000E6E51}"/>
                </a:ext>
              </a:extLst>
            </p:cNvPr>
            <p:cNvPicPr>
              <a:picLocks noChangeAspect="1"/>
            </p:cNvPicPr>
            <p:nvPr/>
          </p:nvPicPr>
          <p:blipFill>
            <a:blip r:embed="rId15" cstate="print">
              <a:extLst>
                <a:ext uri="{28A0092B-C50C-407E-A947-70E740481C1C}">
                  <a14:useLocalDpi xmlns:a14="http://schemas.microsoft.com/office/drawing/2010/main"/>
                </a:ext>
              </a:extLst>
            </a:blip>
            <a:srcRect/>
            <a:stretch/>
          </p:blipFill>
          <p:spPr>
            <a:xfrm>
              <a:off x="4714304" y="6295874"/>
              <a:ext cx="563610" cy="471201"/>
            </a:xfrm>
            <a:prstGeom prst="rect">
              <a:avLst/>
            </a:prstGeom>
          </p:spPr>
        </p:pic>
        <p:pic>
          <p:nvPicPr>
            <p:cNvPr id="114" name="Billede 113">
              <a:extLst>
                <a:ext uri="{FF2B5EF4-FFF2-40B4-BE49-F238E27FC236}">
                  <a16:creationId xmlns:a16="http://schemas.microsoft.com/office/drawing/2014/main" id="{52679867-18B3-ED94-3B03-8AFF3D4F9891}"/>
                </a:ext>
              </a:extLst>
            </p:cNvPr>
            <p:cNvPicPr>
              <a:picLocks noChangeAspect="1"/>
            </p:cNvPicPr>
            <p:nvPr/>
          </p:nvPicPr>
          <p:blipFill>
            <a:blip r:embed="rId21" cstate="print">
              <a:extLst>
                <a:ext uri="{28A0092B-C50C-407E-A947-70E740481C1C}">
                  <a14:useLocalDpi xmlns:a14="http://schemas.microsoft.com/office/drawing/2010/main"/>
                </a:ext>
              </a:extLst>
            </a:blip>
            <a:srcRect/>
            <a:stretch/>
          </p:blipFill>
          <p:spPr>
            <a:xfrm>
              <a:off x="7887591" y="2506157"/>
              <a:ext cx="432361" cy="346207"/>
            </a:xfrm>
            <a:prstGeom prst="rect">
              <a:avLst/>
            </a:prstGeom>
          </p:spPr>
        </p:pic>
        <p:pic>
          <p:nvPicPr>
            <p:cNvPr id="115" name="Billede 114">
              <a:extLst>
                <a:ext uri="{FF2B5EF4-FFF2-40B4-BE49-F238E27FC236}">
                  <a16:creationId xmlns:a16="http://schemas.microsoft.com/office/drawing/2014/main" id="{E31E8E58-109C-DDE7-7B20-D5CAF5994201}"/>
                </a:ext>
              </a:extLst>
            </p:cNvPr>
            <p:cNvPicPr>
              <a:picLocks noChangeAspect="1"/>
            </p:cNvPicPr>
            <p:nvPr/>
          </p:nvPicPr>
          <p:blipFill>
            <a:blip r:embed="rId14" cstate="print">
              <a:extLst>
                <a:ext uri="{28A0092B-C50C-407E-A947-70E740481C1C}">
                  <a14:useLocalDpi xmlns:a14="http://schemas.microsoft.com/office/drawing/2010/main"/>
                </a:ext>
              </a:extLst>
            </a:blip>
            <a:srcRect/>
            <a:stretch/>
          </p:blipFill>
          <p:spPr>
            <a:xfrm>
              <a:off x="6737879" y="2716040"/>
              <a:ext cx="394656" cy="283852"/>
            </a:xfrm>
            <a:prstGeom prst="rect">
              <a:avLst/>
            </a:prstGeom>
          </p:spPr>
        </p:pic>
        <p:pic>
          <p:nvPicPr>
            <p:cNvPr id="116" name="Billede 115">
              <a:extLst>
                <a:ext uri="{FF2B5EF4-FFF2-40B4-BE49-F238E27FC236}">
                  <a16:creationId xmlns:a16="http://schemas.microsoft.com/office/drawing/2014/main" id="{49A5E5CB-8A49-1B3E-BA25-A297E0AEA268}"/>
                </a:ext>
              </a:extLst>
            </p:cNvPr>
            <p:cNvPicPr>
              <a:picLocks noChangeAspect="1"/>
            </p:cNvPicPr>
            <p:nvPr/>
          </p:nvPicPr>
          <p:blipFill>
            <a:blip r:embed="rId21" cstate="print">
              <a:extLst>
                <a:ext uri="{28A0092B-C50C-407E-A947-70E740481C1C}">
                  <a14:useLocalDpi xmlns:a14="http://schemas.microsoft.com/office/drawing/2010/main"/>
                </a:ext>
              </a:extLst>
            </a:blip>
            <a:srcRect/>
            <a:stretch/>
          </p:blipFill>
          <p:spPr>
            <a:xfrm>
              <a:off x="7080361" y="4827292"/>
              <a:ext cx="432361" cy="346207"/>
            </a:xfrm>
            <a:prstGeom prst="rect">
              <a:avLst/>
            </a:prstGeom>
          </p:spPr>
        </p:pic>
        <p:pic>
          <p:nvPicPr>
            <p:cNvPr id="118" name="Billede 117">
              <a:extLst>
                <a:ext uri="{FF2B5EF4-FFF2-40B4-BE49-F238E27FC236}">
                  <a16:creationId xmlns:a16="http://schemas.microsoft.com/office/drawing/2014/main" id="{9BC9A9A6-B00F-20E0-EFB1-63899B2DC170}"/>
                </a:ext>
              </a:extLst>
            </p:cNvPr>
            <p:cNvPicPr>
              <a:picLocks noChangeAspect="1"/>
            </p:cNvPicPr>
            <p:nvPr/>
          </p:nvPicPr>
          <p:blipFill>
            <a:blip r:embed="rId15" cstate="print">
              <a:extLst>
                <a:ext uri="{28A0092B-C50C-407E-A947-70E740481C1C}">
                  <a14:useLocalDpi xmlns:a14="http://schemas.microsoft.com/office/drawing/2010/main"/>
                </a:ext>
              </a:extLst>
            </a:blip>
            <a:srcRect/>
            <a:stretch/>
          </p:blipFill>
          <p:spPr>
            <a:xfrm>
              <a:off x="7263956" y="4021456"/>
              <a:ext cx="563610" cy="471201"/>
            </a:xfrm>
            <a:prstGeom prst="rect">
              <a:avLst/>
            </a:prstGeom>
          </p:spPr>
        </p:pic>
        <p:pic>
          <p:nvPicPr>
            <p:cNvPr id="119" name="Billede 118">
              <a:extLst>
                <a:ext uri="{FF2B5EF4-FFF2-40B4-BE49-F238E27FC236}">
                  <a16:creationId xmlns:a16="http://schemas.microsoft.com/office/drawing/2014/main" id="{6E5CC31C-8204-EBAF-CC16-0EEF4BE861E3}"/>
                </a:ext>
              </a:extLst>
            </p:cNvPr>
            <p:cNvPicPr>
              <a:picLocks noChangeAspect="1"/>
            </p:cNvPicPr>
            <p:nvPr/>
          </p:nvPicPr>
          <p:blipFill>
            <a:blip r:embed="rId21" cstate="print">
              <a:extLst>
                <a:ext uri="{28A0092B-C50C-407E-A947-70E740481C1C}">
                  <a14:useLocalDpi xmlns:a14="http://schemas.microsoft.com/office/drawing/2010/main"/>
                </a:ext>
              </a:extLst>
            </a:blip>
            <a:srcRect/>
            <a:stretch/>
          </p:blipFill>
          <p:spPr>
            <a:xfrm>
              <a:off x="8196004" y="4797771"/>
              <a:ext cx="432361" cy="346207"/>
            </a:xfrm>
            <a:prstGeom prst="rect">
              <a:avLst/>
            </a:prstGeom>
          </p:spPr>
        </p:pic>
        <p:pic>
          <p:nvPicPr>
            <p:cNvPr id="121" name="Billede 120">
              <a:extLst>
                <a:ext uri="{FF2B5EF4-FFF2-40B4-BE49-F238E27FC236}">
                  <a16:creationId xmlns:a16="http://schemas.microsoft.com/office/drawing/2014/main" id="{1F83D2FA-4D6A-3D05-098B-87CFA8830277}"/>
                </a:ext>
              </a:extLst>
            </p:cNvPr>
            <p:cNvPicPr>
              <a:picLocks noChangeAspect="1"/>
            </p:cNvPicPr>
            <p:nvPr/>
          </p:nvPicPr>
          <p:blipFill>
            <a:blip r:embed="rId21" cstate="print">
              <a:extLst>
                <a:ext uri="{28A0092B-C50C-407E-A947-70E740481C1C}">
                  <a14:useLocalDpi xmlns:a14="http://schemas.microsoft.com/office/drawing/2010/main"/>
                </a:ext>
              </a:extLst>
            </a:blip>
            <a:srcRect/>
            <a:stretch/>
          </p:blipFill>
          <p:spPr>
            <a:xfrm>
              <a:off x="9277820" y="5465221"/>
              <a:ext cx="432361" cy="346207"/>
            </a:xfrm>
            <a:prstGeom prst="rect">
              <a:avLst/>
            </a:prstGeom>
          </p:spPr>
        </p:pic>
        <p:pic>
          <p:nvPicPr>
            <p:cNvPr id="122" name="Billede 121">
              <a:extLst>
                <a:ext uri="{FF2B5EF4-FFF2-40B4-BE49-F238E27FC236}">
                  <a16:creationId xmlns:a16="http://schemas.microsoft.com/office/drawing/2014/main" id="{0CFABFC7-22D8-2EB3-74C8-E1347708BDC5}"/>
                </a:ext>
              </a:extLst>
            </p:cNvPr>
            <p:cNvPicPr>
              <a:picLocks noChangeAspect="1"/>
            </p:cNvPicPr>
            <p:nvPr/>
          </p:nvPicPr>
          <p:blipFill>
            <a:blip r:embed="rId14" cstate="print">
              <a:extLst>
                <a:ext uri="{28A0092B-C50C-407E-A947-70E740481C1C}">
                  <a14:useLocalDpi xmlns:a14="http://schemas.microsoft.com/office/drawing/2010/main"/>
                </a:ext>
              </a:extLst>
            </a:blip>
            <a:srcRect/>
            <a:stretch/>
          </p:blipFill>
          <p:spPr>
            <a:xfrm>
              <a:off x="9608030" y="3499998"/>
              <a:ext cx="394656" cy="283852"/>
            </a:xfrm>
            <a:prstGeom prst="rect">
              <a:avLst/>
            </a:prstGeom>
          </p:spPr>
        </p:pic>
        <p:pic>
          <p:nvPicPr>
            <p:cNvPr id="123" name="Billede 122">
              <a:extLst>
                <a:ext uri="{FF2B5EF4-FFF2-40B4-BE49-F238E27FC236}">
                  <a16:creationId xmlns:a16="http://schemas.microsoft.com/office/drawing/2014/main" id="{D4CA6369-AAD9-C9BA-8E6F-73A27BEB35C0}"/>
                </a:ext>
              </a:extLst>
            </p:cNvPr>
            <p:cNvPicPr>
              <a:picLocks noChangeAspect="1"/>
            </p:cNvPicPr>
            <p:nvPr/>
          </p:nvPicPr>
          <p:blipFill>
            <a:blip r:embed="rId15" cstate="print">
              <a:extLst>
                <a:ext uri="{28A0092B-C50C-407E-A947-70E740481C1C}">
                  <a14:useLocalDpi xmlns:a14="http://schemas.microsoft.com/office/drawing/2010/main"/>
                </a:ext>
              </a:extLst>
            </a:blip>
            <a:srcRect/>
            <a:stretch/>
          </p:blipFill>
          <p:spPr>
            <a:xfrm>
              <a:off x="9668175" y="3628901"/>
              <a:ext cx="563610" cy="471201"/>
            </a:xfrm>
            <a:prstGeom prst="rect">
              <a:avLst/>
            </a:prstGeom>
          </p:spPr>
        </p:pic>
        <p:pic>
          <p:nvPicPr>
            <p:cNvPr id="124" name="Billede 123">
              <a:extLst>
                <a:ext uri="{FF2B5EF4-FFF2-40B4-BE49-F238E27FC236}">
                  <a16:creationId xmlns:a16="http://schemas.microsoft.com/office/drawing/2014/main" id="{4DE620F4-A817-B09E-E66F-AEC1678C0702}"/>
                </a:ext>
              </a:extLst>
            </p:cNvPr>
            <p:cNvPicPr>
              <a:picLocks noChangeAspect="1"/>
            </p:cNvPicPr>
            <p:nvPr/>
          </p:nvPicPr>
          <p:blipFill>
            <a:blip r:embed="rId14" cstate="print">
              <a:extLst>
                <a:ext uri="{28A0092B-C50C-407E-A947-70E740481C1C}">
                  <a14:useLocalDpi xmlns:a14="http://schemas.microsoft.com/office/drawing/2010/main"/>
                </a:ext>
              </a:extLst>
            </a:blip>
            <a:srcRect/>
            <a:stretch/>
          </p:blipFill>
          <p:spPr>
            <a:xfrm>
              <a:off x="8563212" y="5173499"/>
              <a:ext cx="394656" cy="283852"/>
            </a:xfrm>
            <a:prstGeom prst="rect">
              <a:avLst/>
            </a:prstGeom>
          </p:spPr>
        </p:pic>
        <p:pic>
          <p:nvPicPr>
            <p:cNvPr id="38" name="Billede 212">
              <a:extLst>
                <a:ext uri="{FF2B5EF4-FFF2-40B4-BE49-F238E27FC236}">
                  <a16:creationId xmlns:a16="http://schemas.microsoft.com/office/drawing/2014/main" id="{5241E349-DF6E-6411-6507-9FB5E985D055}"/>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6458516" y="3153301"/>
              <a:ext cx="690422" cy="1400493"/>
            </a:xfrm>
            <a:prstGeom prst="rect">
              <a:avLst/>
            </a:prstGeom>
          </p:spPr>
        </p:pic>
        <p:pic>
          <p:nvPicPr>
            <p:cNvPr id="41" name="Billede 223">
              <a:extLst>
                <a:ext uri="{FF2B5EF4-FFF2-40B4-BE49-F238E27FC236}">
                  <a16:creationId xmlns:a16="http://schemas.microsoft.com/office/drawing/2014/main" id="{A40C54CE-160B-F0D0-2D4B-72839C2C3478}"/>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6297785" y="3246540"/>
              <a:ext cx="524095" cy="1060871"/>
            </a:xfrm>
            <a:prstGeom prst="rect">
              <a:avLst/>
            </a:prstGeom>
          </p:spPr>
        </p:pic>
        <p:pic>
          <p:nvPicPr>
            <p:cNvPr id="42" name="Billede 212">
              <a:extLst>
                <a:ext uri="{FF2B5EF4-FFF2-40B4-BE49-F238E27FC236}">
                  <a16:creationId xmlns:a16="http://schemas.microsoft.com/office/drawing/2014/main" id="{14AD92F9-6F91-0A66-95B7-B351B1E9B440}"/>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959504" y="1422506"/>
              <a:ext cx="690422" cy="1400493"/>
            </a:xfrm>
            <a:prstGeom prst="rect">
              <a:avLst/>
            </a:prstGeom>
          </p:spPr>
        </p:pic>
        <p:pic>
          <p:nvPicPr>
            <p:cNvPr id="43" name="Billede 223">
              <a:extLst>
                <a:ext uri="{FF2B5EF4-FFF2-40B4-BE49-F238E27FC236}">
                  <a16:creationId xmlns:a16="http://schemas.microsoft.com/office/drawing/2014/main" id="{06DF61F1-FE01-9045-3464-DF721EDC2E99}"/>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5798773" y="1515745"/>
              <a:ext cx="524095" cy="1060871"/>
            </a:xfrm>
            <a:prstGeom prst="rect">
              <a:avLst/>
            </a:prstGeom>
          </p:spPr>
        </p:pic>
        <p:pic>
          <p:nvPicPr>
            <p:cNvPr id="45" name="Billede 223">
              <a:extLst>
                <a:ext uri="{FF2B5EF4-FFF2-40B4-BE49-F238E27FC236}">
                  <a16:creationId xmlns:a16="http://schemas.microsoft.com/office/drawing/2014/main" id="{C2DFFDAB-7F68-A9E0-A8B9-B38DE76A963A}"/>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7172123" y="4425027"/>
              <a:ext cx="524095" cy="1060871"/>
            </a:xfrm>
            <a:prstGeom prst="rect">
              <a:avLst/>
            </a:prstGeom>
          </p:spPr>
        </p:pic>
        <p:pic>
          <p:nvPicPr>
            <p:cNvPr id="46" name="Billede 212">
              <a:extLst>
                <a:ext uri="{FF2B5EF4-FFF2-40B4-BE49-F238E27FC236}">
                  <a16:creationId xmlns:a16="http://schemas.microsoft.com/office/drawing/2014/main" id="{9F9E09A5-358E-2507-AF08-3FF51DC96394}"/>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515355" y="5207505"/>
              <a:ext cx="690422" cy="1400493"/>
            </a:xfrm>
            <a:prstGeom prst="rect">
              <a:avLst/>
            </a:prstGeom>
          </p:spPr>
        </p:pic>
        <p:pic>
          <p:nvPicPr>
            <p:cNvPr id="47" name="Billede 223">
              <a:extLst>
                <a:ext uri="{FF2B5EF4-FFF2-40B4-BE49-F238E27FC236}">
                  <a16:creationId xmlns:a16="http://schemas.microsoft.com/office/drawing/2014/main" id="{34DF5D8D-F434-77D9-C8CE-F050EAFCA0E8}"/>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5896250" y="4851066"/>
              <a:ext cx="524095" cy="1060871"/>
            </a:xfrm>
            <a:prstGeom prst="rect">
              <a:avLst/>
            </a:prstGeom>
          </p:spPr>
        </p:pic>
        <p:pic>
          <p:nvPicPr>
            <p:cNvPr id="48" name="Billede 223">
              <a:extLst>
                <a:ext uri="{FF2B5EF4-FFF2-40B4-BE49-F238E27FC236}">
                  <a16:creationId xmlns:a16="http://schemas.microsoft.com/office/drawing/2014/main" id="{55E4EF8B-62E0-7CBB-6488-D9ACBEA08C4F}"/>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4210691" y="5501568"/>
              <a:ext cx="524095" cy="1060871"/>
            </a:xfrm>
            <a:prstGeom prst="rect">
              <a:avLst/>
            </a:prstGeom>
          </p:spPr>
        </p:pic>
        <p:pic>
          <p:nvPicPr>
            <p:cNvPr id="49" name="Billede 212">
              <a:extLst>
                <a:ext uri="{FF2B5EF4-FFF2-40B4-BE49-F238E27FC236}">
                  <a16:creationId xmlns:a16="http://schemas.microsoft.com/office/drawing/2014/main" id="{61E217D9-62C7-A5C0-BB54-5B7DEE5DD323}"/>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8821613" y="3445543"/>
              <a:ext cx="690422" cy="1400493"/>
            </a:xfrm>
            <a:prstGeom prst="rect">
              <a:avLst/>
            </a:prstGeom>
          </p:spPr>
        </p:pic>
        <p:pic>
          <p:nvPicPr>
            <p:cNvPr id="50" name="Billede 223">
              <a:extLst>
                <a:ext uri="{FF2B5EF4-FFF2-40B4-BE49-F238E27FC236}">
                  <a16:creationId xmlns:a16="http://schemas.microsoft.com/office/drawing/2014/main" id="{401DF31D-5BEE-D816-4683-301DCFBADF7D}"/>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8660883" y="3538782"/>
              <a:ext cx="524095" cy="1060871"/>
            </a:xfrm>
            <a:prstGeom prst="rect">
              <a:avLst/>
            </a:prstGeom>
          </p:spPr>
        </p:pic>
        <p:pic>
          <p:nvPicPr>
            <p:cNvPr id="51" name="Billede 223">
              <a:extLst>
                <a:ext uri="{FF2B5EF4-FFF2-40B4-BE49-F238E27FC236}">
                  <a16:creationId xmlns:a16="http://schemas.microsoft.com/office/drawing/2014/main" id="{77C22613-1AFA-38D1-782D-250BA689A021}"/>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8567082" y="3714066"/>
              <a:ext cx="524095" cy="1060871"/>
            </a:xfrm>
            <a:prstGeom prst="rect">
              <a:avLst/>
            </a:prstGeom>
          </p:spPr>
        </p:pic>
        <p:pic>
          <p:nvPicPr>
            <p:cNvPr id="55" name="Billede 223">
              <a:extLst>
                <a:ext uri="{FF2B5EF4-FFF2-40B4-BE49-F238E27FC236}">
                  <a16:creationId xmlns:a16="http://schemas.microsoft.com/office/drawing/2014/main" id="{39ECF842-A53B-1691-5942-735A63829D6E}"/>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9832951" y="2905384"/>
              <a:ext cx="524095" cy="1060871"/>
            </a:xfrm>
            <a:prstGeom prst="rect">
              <a:avLst/>
            </a:prstGeom>
          </p:spPr>
        </p:pic>
        <p:pic>
          <p:nvPicPr>
            <p:cNvPr id="56" name="Billede 225">
              <a:extLst>
                <a:ext uri="{FF2B5EF4-FFF2-40B4-BE49-F238E27FC236}">
                  <a16:creationId xmlns:a16="http://schemas.microsoft.com/office/drawing/2014/main" id="{9EE7BA31-C620-BE75-AED0-24F2C323E18D}"/>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1501267" y="5070159"/>
              <a:ext cx="1224141" cy="1361987"/>
            </a:xfrm>
            <a:prstGeom prst="rect">
              <a:avLst/>
            </a:prstGeom>
          </p:spPr>
        </p:pic>
        <p:pic>
          <p:nvPicPr>
            <p:cNvPr id="67" name="Billede 62">
              <a:extLst>
                <a:ext uri="{FF2B5EF4-FFF2-40B4-BE49-F238E27FC236}">
                  <a16:creationId xmlns:a16="http://schemas.microsoft.com/office/drawing/2014/main" id="{5FB8F03F-C61E-E886-0A5A-A0F392416C47}"/>
                </a:ext>
              </a:extLst>
            </p:cNvPr>
            <p:cNvPicPr>
              <a:picLocks noChangeAspect="1"/>
            </p:cNvPicPr>
            <p:nvPr/>
          </p:nvPicPr>
          <p:blipFill>
            <a:blip r:embed="rId17" cstate="print">
              <a:extLst>
                <a:ext uri="{28A0092B-C50C-407E-A947-70E740481C1C}">
                  <a14:useLocalDpi xmlns:a14="http://schemas.microsoft.com/office/drawing/2010/main"/>
                </a:ext>
              </a:extLst>
            </a:blip>
            <a:srcRect/>
            <a:stretch/>
          </p:blipFill>
          <p:spPr>
            <a:xfrm>
              <a:off x="6195531" y="1315159"/>
              <a:ext cx="1006241" cy="327444"/>
            </a:xfrm>
            <a:prstGeom prst="rect">
              <a:avLst/>
            </a:prstGeom>
          </p:spPr>
        </p:pic>
        <p:pic>
          <p:nvPicPr>
            <p:cNvPr id="68" name="Billede 64">
              <a:extLst>
                <a:ext uri="{FF2B5EF4-FFF2-40B4-BE49-F238E27FC236}">
                  <a16:creationId xmlns:a16="http://schemas.microsoft.com/office/drawing/2014/main" id="{401F120F-49D8-581D-DED8-B978AA03D006}"/>
                </a:ext>
              </a:extLst>
            </p:cNvPr>
            <p:cNvPicPr>
              <a:picLocks noChangeAspect="1"/>
            </p:cNvPicPr>
            <p:nvPr/>
          </p:nvPicPr>
          <p:blipFill>
            <a:blip r:embed="rId18" cstate="print">
              <a:extLst>
                <a:ext uri="{28A0092B-C50C-407E-A947-70E740481C1C}">
                  <a14:useLocalDpi xmlns:a14="http://schemas.microsoft.com/office/drawing/2010/main"/>
                </a:ext>
              </a:extLst>
            </a:blip>
            <a:srcRect/>
            <a:stretch/>
          </p:blipFill>
          <p:spPr>
            <a:xfrm>
              <a:off x="1910320" y="6005562"/>
              <a:ext cx="788191" cy="256487"/>
            </a:xfrm>
            <a:prstGeom prst="rect">
              <a:avLst/>
            </a:prstGeom>
          </p:spPr>
        </p:pic>
        <p:cxnSp>
          <p:nvCxnSpPr>
            <p:cNvPr id="73" name="Straight Connector 72">
              <a:extLst>
                <a:ext uri="{FF2B5EF4-FFF2-40B4-BE49-F238E27FC236}">
                  <a16:creationId xmlns:a16="http://schemas.microsoft.com/office/drawing/2014/main" id="{4B10AD5F-D792-E49D-E614-B38206290B78}"/>
                </a:ext>
              </a:extLst>
            </p:cNvPr>
            <p:cNvCxnSpPr/>
            <p:nvPr/>
          </p:nvCxnSpPr>
          <p:spPr>
            <a:xfrm flipH="1">
              <a:off x="2187085" y="6500806"/>
              <a:ext cx="1147678" cy="891715"/>
            </a:xfrm>
            <a:prstGeom prst="line">
              <a:avLst/>
            </a:prstGeom>
            <a:ln w="9525">
              <a:solidFill>
                <a:srgbClr val="FFD435"/>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96BEE47-424E-37BE-08BB-E8EEF9DF089B}"/>
                </a:ext>
              </a:extLst>
            </p:cNvPr>
            <p:cNvCxnSpPr>
              <a:cxnSpLocks/>
            </p:cNvCxnSpPr>
            <p:nvPr/>
          </p:nvCxnSpPr>
          <p:spPr>
            <a:xfrm flipH="1" flipV="1">
              <a:off x="5147223" y="-409567"/>
              <a:ext cx="280227" cy="336851"/>
            </a:xfrm>
            <a:prstGeom prst="line">
              <a:avLst/>
            </a:prstGeom>
            <a:ln w="9525">
              <a:solidFill>
                <a:srgbClr val="FFD435"/>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94D6A60-BA10-CC05-9BFD-D470A5B476C2}"/>
                </a:ext>
              </a:extLst>
            </p:cNvPr>
            <p:cNvCxnSpPr>
              <a:cxnSpLocks/>
            </p:cNvCxnSpPr>
            <p:nvPr/>
          </p:nvCxnSpPr>
          <p:spPr>
            <a:xfrm flipH="1">
              <a:off x="9871636" y="6670012"/>
              <a:ext cx="427259" cy="848472"/>
            </a:xfrm>
            <a:prstGeom prst="line">
              <a:avLst/>
            </a:prstGeom>
            <a:ln w="9525">
              <a:solidFill>
                <a:srgbClr val="FFD435"/>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9F11A43-A001-AAA3-76D1-59F38A5B6F86}"/>
                </a:ext>
              </a:extLst>
            </p:cNvPr>
            <p:cNvCxnSpPr>
              <a:cxnSpLocks/>
            </p:cNvCxnSpPr>
            <p:nvPr/>
          </p:nvCxnSpPr>
          <p:spPr>
            <a:xfrm>
              <a:off x="9506291" y="6635112"/>
              <a:ext cx="133530" cy="879453"/>
            </a:xfrm>
            <a:prstGeom prst="line">
              <a:avLst/>
            </a:prstGeom>
            <a:ln w="9525">
              <a:solidFill>
                <a:srgbClr val="FFD435"/>
              </a:solidFill>
              <a:prstDash val="dash"/>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CFF10C80-8D39-B401-C33F-6ED1A35289B8}"/>
                </a:ext>
              </a:extLst>
            </p:cNvPr>
            <p:cNvGrpSpPr/>
            <p:nvPr/>
          </p:nvGrpSpPr>
          <p:grpSpPr>
            <a:xfrm>
              <a:off x="6571601" y="4065261"/>
              <a:ext cx="218900" cy="218900"/>
              <a:chOff x="4295331" y="2898823"/>
              <a:chExt cx="914400" cy="914400"/>
            </a:xfrm>
          </p:grpSpPr>
          <p:sp>
            <p:nvSpPr>
              <p:cNvPr id="129" name="Oval 128">
                <a:extLst>
                  <a:ext uri="{FF2B5EF4-FFF2-40B4-BE49-F238E27FC236}">
                    <a16:creationId xmlns:a16="http://schemas.microsoft.com/office/drawing/2014/main" id="{F70FE439-92B3-EA89-F947-C4FC442A9622}"/>
                  </a:ext>
                </a:extLst>
              </p:cNvPr>
              <p:cNvSpPr/>
              <p:nvPr/>
            </p:nvSpPr>
            <p:spPr>
              <a:xfrm>
                <a:off x="4484220" y="3203575"/>
                <a:ext cx="482406" cy="4609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8" name="Graphic 127" descr="Badge Follow with solid fill">
                <a:extLst>
                  <a:ext uri="{FF2B5EF4-FFF2-40B4-BE49-F238E27FC236}">
                    <a16:creationId xmlns:a16="http://schemas.microsoft.com/office/drawing/2014/main" id="{4C1C1D75-D2C2-E206-9423-AF6D746E9CB3}"/>
                  </a:ext>
                </a:extLst>
              </p:cNvPr>
              <p:cNvPicPr>
                <a:picLocks noChangeAspect="1"/>
              </p:cNvPicPr>
              <p:nvPr/>
            </p:nvPicPr>
            <p:blipFill>
              <a:blip r:embed="rId24" cstate="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4295331" y="2898823"/>
                <a:ext cx="914400" cy="914400"/>
              </a:xfrm>
              <a:prstGeom prst="rect">
                <a:avLst/>
              </a:prstGeom>
            </p:spPr>
          </p:pic>
        </p:grpSp>
        <p:grpSp>
          <p:nvGrpSpPr>
            <p:cNvPr id="131" name="Group 130">
              <a:extLst>
                <a:ext uri="{FF2B5EF4-FFF2-40B4-BE49-F238E27FC236}">
                  <a16:creationId xmlns:a16="http://schemas.microsoft.com/office/drawing/2014/main" id="{8C4CFD05-23A4-54A5-48B8-B96CD9448257}"/>
                </a:ext>
              </a:extLst>
            </p:cNvPr>
            <p:cNvGrpSpPr/>
            <p:nvPr/>
          </p:nvGrpSpPr>
          <p:grpSpPr>
            <a:xfrm>
              <a:off x="4347940" y="5100297"/>
              <a:ext cx="218900" cy="218900"/>
              <a:chOff x="4295331" y="2898823"/>
              <a:chExt cx="914400" cy="914400"/>
            </a:xfrm>
          </p:grpSpPr>
          <p:sp>
            <p:nvSpPr>
              <p:cNvPr id="132" name="Oval 131">
                <a:extLst>
                  <a:ext uri="{FF2B5EF4-FFF2-40B4-BE49-F238E27FC236}">
                    <a16:creationId xmlns:a16="http://schemas.microsoft.com/office/drawing/2014/main" id="{E6BD3781-A1A5-763A-8E96-6175C0D8CD38}"/>
                  </a:ext>
                </a:extLst>
              </p:cNvPr>
              <p:cNvSpPr/>
              <p:nvPr/>
            </p:nvSpPr>
            <p:spPr>
              <a:xfrm>
                <a:off x="4484220" y="3203575"/>
                <a:ext cx="482406" cy="4609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 name="Graphic 132" descr="Badge Follow with solid fill">
                <a:extLst>
                  <a:ext uri="{FF2B5EF4-FFF2-40B4-BE49-F238E27FC236}">
                    <a16:creationId xmlns:a16="http://schemas.microsoft.com/office/drawing/2014/main" id="{22A1C28B-8F7C-4F50-4D41-32CC8EF47244}"/>
                  </a:ext>
                </a:extLst>
              </p:cNvPr>
              <p:cNvPicPr>
                <a:picLocks noChangeAspect="1"/>
              </p:cNvPicPr>
              <p:nvPr/>
            </p:nvPicPr>
            <p:blipFill>
              <a:blip r:embed="rId24" cstate="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4295331" y="2898823"/>
                <a:ext cx="914400" cy="914400"/>
              </a:xfrm>
              <a:prstGeom prst="rect">
                <a:avLst/>
              </a:prstGeom>
            </p:spPr>
          </p:pic>
        </p:grpSp>
        <p:grpSp>
          <p:nvGrpSpPr>
            <p:cNvPr id="134" name="Group 133">
              <a:extLst>
                <a:ext uri="{FF2B5EF4-FFF2-40B4-BE49-F238E27FC236}">
                  <a16:creationId xmlns:a16="http://schemas.microsoft.com/office/drawing/2014/main" id="{772FA042-75A3-DFB0-7108-DD4EFC505D80}"/>
                </a:ext>
              </a:extLst>
            </p:cNvPr>
            <p:cNvGrpSpPr/>
            <p:nvPr/>
          </p:nvGrpSpPr>
          <p:grpSpPr>
            <a:xfrm>
              <a:off x="5095173" y="3200135"/>
              <a:ext cx="218900" cy="218900"/>
              <a:chOff x="4295331" y="2898823"/>
              <a:chExt cx="914400" cy="914400"/>
            </a:xfrm>
          </p:grpSpPr>
          <p:sp>
            <p:nvSpPr>
              <p:cNvPr id="135" name="Oval 134">
                <a:extLst>
                  <a:ext uri="{FF2B5EF4-FFF2-40B4-BE49-F238E27FC236}">
                    <a16:creationId xmlns:a16="http://schemas.microsoft.com/office/drawing/2014/main" id="{6E210CE0-2128-6BD3-785D-6A49261D808D}"/>
                  </a:ext>
                </a:extLst>
              </p:cNvPr>
              <p:cNvSpPr/>
              <p:nvPr/>
            </p:nvSpPr>
            <p:spPr>
              <a:xfrm>
                <a:off x="4484220" y="3203575"/>
                <a:ext cx="482406" cy="4609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6" name="Graphic 135" descr="Badge Follow with solid fill">
                <a:extLst>
                  <a:ext uri="{FF2B5EF4-FFF2-40B4-BE49-F238E27FC236}">
                    <a16:creationId xmlns:a16="http://schemas.microsoft.com/office/drawing/2014/main" id="{FF11BB82-A4C6-D845-C2CE-E6764AE24516}"/>
                  </a:ext>
                </a:extLst>
              </p:cNvPr>
              <p:cNvPicPr>
                <a:picLocks noChangeAspect="1"/>
              </p:cNvPicPr>
              <p:nvPr/>
            </p:nvPicPr>
            <p:blipFill>
              <a:blip r:embed="rId24" cstate="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4295331" y="2898823"/>
                <a:ext cx="914400" cy="914400"/>
              </a:xfrm>
              <a:prstGeom prst="rect">
                <a:avLst/>
              </a:prstGeom>
            </p:spPr>
          </p:pic>
        </p:grpSp>
        <p:grpSp>
          <p:nvGrpSpPr>
            <p:cNvPr id="137" name="Group 136">
              <a:extLst>
                <a:ext uri="{FF2B5EF4-FFF2-40B4-BE49-F238E27FC236}">
                  <a16:creationId xmlns:a16="http://schemas.microsoft.com/office/drawing/2014/main" id="{180755BC-FDC0-AF61-13F0-26E83429507F}"/>
                </a:ext>
              </a:extLst>
            </p:cNvPr>
            <p:cNvGrpSpPr/>
            <p:nvPr/>
          </p:nvGrpSpPr>
          <p:grpSpPr>
            <a:xfrm>
              <a:off x="6023470" y="2294088"/>
              <a:ext cx="218900" cy="218900"/>
              <a:chOff x="4295331" y="2898823"/>
              <a:chExt cx="914400" cy="914400"/>
            </a:xfrm>
          </p:grpSpPr>
          <p:sp>
            <p:nvSpPr>
              <p:cNvPr id="138" name="Oval 137">
                <a:extLst>
                  <a:ext uri="{FF2B5EF4-FFF2-40B4-BE49-F238E27FC236}">
                    <a16:creationId xmlns:a16="http://schemas.microsoft.com/office/drawing/2014/main" id="{49497C77-B45E-C588-5341-6483EB6182F4}"/>
                  </a:ext>
                </a:extLst>
              </p:cNvPr>
              <p:cNvSpPr/>
              <p:nvPr/>
            </p:nvSpPr>
            <p:spPr>
              <a:xfrm>
                <a:off x="4484220" y="3203575"/>
                <a:ext cx="482406" cy="4609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9" name="Graphic 138" descr="Badge Follow with solid fill">
                <a:extLst>
                  <a:ext uri="{FF2B5EF4-FFF2-40B4-BE49-F238E27FC236}">
                    <a16:creationId xmlns:a16="http://schemas.microsoft.com/office/drawing/2014/main" id="{273F4252-245F-B9FF-75F5-B98A37AE8D36}"/>
                  </a:ext>
                </a:extLst>
              </p:cNvPr>
              <p:cNvPicPr>
                <a:picLocks noChangeAspect="1"/>
              </p:cNvPicPr>
              <p:nvPr/>
            </p:nvPicPr>
            <p:blipFill>
              <a:blip r:embed="rId24" cstate="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4295331" y="2898823"/>
                <a:ext cx="914400" cy="914400"/>
              </a:xfrm>
              <a:prstGeom prst="rect">
                <a:avLst/>
              </a:prstGeom>
            </p:spPr>
          </p:pic>
        </p:grpSp>
        <p:grpSp>
          <p:nvGrpSpPr>
            <p:cNvPr id="140" name="Group 139">
              <a:extLst>
                <a:ext uri="{FF2B5EF4-FFF2-40B4-BE49-F238E27FC236}">
                  <a16:creationId xmlns:a16="http://schemas.microsoft.com/office/drawing/2014/main" id="{FC6D6005-084F-A254-B5BA-E22A622CED36}"/>
                </a:ext>
              </a:extLst>
            </p:cNvPr>
            <p:cNvGrpSpPr/>
            <p:nvPr/>
          </p:nvGrpSpPr>
          <p:grpSpPr>
            <a:xfrm>
              <a:off x="6553795" y="1290778"/>
              <a:ext cx="218900" cy="218900"/>
              <a:chOff x="4295331" y="2898823"/>
              <a:chExt cx="914400" cy="914400"/>
            </a:xfrm>
          </p:grpSpPr>
          <p:sp>
            <p:nvSpPr>
              <p:cNvPr id="141" name="Oval 140">
                <a:extLst>
                  <a:ext uri="{FF2B5EF4-FFF2-40B4-BE49-F238E27FC236}">
                    <a16:creationId xmlns:a16="http://schemas.microsoft.com/office/drawing/2014/main" id="{8EAF3EF1-1661-4E27-EAA3-5F94D373B5FA}"/>
                  </a:ext>
                </a:extLst>
              </p:cNvPr>
              <p:cNvSpPr/>
              <p:nvPr/>
            </p:nvSpPr>
            <p:spPr>
              <a:xfrm>
                <a:off x="4484220" y="3203575"/>
                <a:ext cx="482406" cy="4609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2" name="Graphic 141" descr="Badge Follow with solid fill">
                <a:extLst>
                  <a:ext uri="{FF2B5EF4-FFF2-40B4-BE49-F238E27FC236}">
                    <a16:creationId xmlns:a16="http://schemas.microsoft.com/office/drawing/2014/main" id="{D027E5E2-C402-AEB8-8CF0-14B582CFF445}"/>
                  </a:ext>
                </a:extLst>
              </p:cNvPr>
              <p:cNvPicPr>
                <a:picLocks noChangeAspect="1"/>
              </p:cNvPicPr>
              <p:nvPr/>
            </p:nvPicPr>
            <p:blipFill>
              <a:blip r:embed="rId24" cstate="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4295331" y="2898823"/>
                <a:ext cx="914400" cy="914400"/>
              </a:xfrm>
              <a:prstGeom prst="rect">
                <a:avLst/>
              </a:prstGeom>
            </p:spPr>
          </p:pic>
        </p:grpSp>
        <p:grpSp>
          <p:nvGrpSpPr>
            <p:cNvPr id="143" name="Group 142">
              <a:extLst>
                <a:ext uri="{FF2B5EF4-FFF2-40B4-BE49-F238E27FC236}">
                  <a16:creationId xmlns:a16="http://schemas.microsoft.com/office/drawing/2014/main" id="{A38131E4-3427-3F8B-E3C1-47ABAEB31D1E}"/>
                </a:ext>
              </a:extLst>
            </p:cNvPr>
            <p:cNvGrpSpPr/>
            <p:nvPr/>
          </p:nvGrpSpPr>
          <p:grpSpPr>
            <a:xfrm>
              <a:off x="8876892" y="4359070"/>
              <a:ext cx="218900" cy="218900"/>
              <a:chOff x="4295331" y="2898823"/>
              <a:chExt cx="914400" cy="914400"/>
            </a:xfrm>
          </p:grpSpPr>
          <p:sp>
            <p:nvSpPr>
              <p:cNvPr id="144" name="Oval 143">
                <a:extLst>
                  <a:ext uri="{FF2B5EF4-FFF2-40B4-BE49-F238E27FC236}">
                    <a16:creationId xmlns:a16="http://schemas.microsoft.com/office/drawing/2014/main" id="{7F316E9A-CB78-BF72-DE96-040D251BDD83}"/>
                  </a:ext>
                </a:extLst>
              </p:cNvPr>
              <p:cNvSpPr/>
              <p:nvPr/>
            </p:nvSpPr>
            <p:spPr>
              <a:xfrm>
                <a:off x="4484220" y="3203575"/>
                <a:ext cx="482406" cy="4609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5" name="Graphic 144" descr="Badge Follow with solid fill">
                <a:extLst>
                  <a:ext uri="{FF2B5EF4-FFF2-40B4-BE49-F238E27FC236}">
                    <a16:creationId xmlns:a16="http://schemas.microsoft.com/office/drawing/2014/main" id="{03046D3D-E0E2-3716-3039-572132DE7F56}"/>
                  </a:ext>
                </a:extLst>
              </p:cNvPr>
              <p:cNvPicPr>
                <a:picLocks noChangeAspect="1"/>
              </p:cNvPicPr>
              <p:nvPr/>
            </p:nvPicPr>
            <p:blipFill>
              <a:blip r:embed="rId24" cstate="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4295331" y="2898823"/>
                <a:ext cx="914400" cy="914400"/>
              </a:xfrm>
              <a:prstGeom prst="rect">
                <a:avLst/>
              </a:prstGeom>
            </p:spPr>
          </p:pic>
        </p:grpSp>
        <p:grpSp>
          <p:nvGrpSpPr>
            <p:cNvPr id="146" name="Group 145">
              <a:extLst>
                <a:ext uri="{FF2B5EF4-FFF2-40B4-BE49-F238E27FC236}">
                  <a16:creationId xmlns:a16="http://schemas.microsoft.com/office/drawing/2014/main" id="{D89373AA-3B7D-1B81-DC99-4B8B857792C0}"/>
                </a:ext>
              </a:extLst>
            </p:cNvPr>
            <p:cNvGrpSpPr/>
            <p:nvPr/>
          </p:nvGrpSpPr>
          <p:grpSpPr>
            <a:xfrm>
              <a:off x="1829709" y="5872675"/>
              <a:ext cx="218900" cy="218900"/>
              <a:chOff x="4295331" y="2898823"/>
              <a:chExt cx="914400" cy="914400"/>
            </a:xfrm>
          </p:grpSpPr>
          <p:sp>
            <p:nvSpPr>
              <p:cNvPr id="147" name="Oval 146">
                <a:extLst>
                  <a:ext uri="{FF2B5EF4-FFF2-40B4-BE49-F238E27FC236}">
                    <a16:creationId xmlns:a16="http://schemas.microsoft.com/office/drawing/2014/main" id="{5F5ACA38-707C-07CB-92AD-40C515B4FD0C}"/>
                  </a:ext>
                </a:extLst>
              </p:cNvPr>
              <p:cNvSpPr/>
              <p:nvPr/>
            </p:nvSpPr>
            <p:spPr>
              <a:xfrm>
                <a:off x="4484220" y="3203575"/>
                <a:ext cx="482406" cy="4609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8" name="Graphic 147" descr="Badge Follow with solid fill">
                <a:extLst>
                  <a:ext uri="{FF2B5EF4-FFF2-40B4-BE49-F238E27FC236}">
                    <a16:creationId xmlns:a16="http://schemas.microsoft.com/office/drawing/2014/main" id="{323D23B4-E641-E323-D74D-5ABB4D0CF6F8}"/>
                  </a:ext>
                </a:extLst>
              </p:cNvPr>
              <p:cNvPicPr>
                <a:picLocks noChangeAspect="1"/>
              </p:cNvPicPr>
              <p:nvPr/>
            </p:nvPicPr>
            <p:blipFill>
              <a:blip r:embed="rId24" cstate="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4295331" y="2898823"/>
                <a:ext cx="914400" cy="914400"/>
              </a:xfrm>
              <a:prstGeom prst="rect">
                <a:avLst/>
              </a:prstGeom>
            </p:spPr>
          </p:pic>
        </p:grpSp>
        <p:grpSp>
          <p:nvGrpSpPr>
            <p:cNvPr id="149" name="Group 148">
              <a:extLst>
                <a:ext uri="{FF2B5EF4-FFF2-40B4-BE49-F238E27FC236}">
                  <a16:creationId xmlns:a16="http://schemas.microsoft.com/office/drawing/2014/main" id="{D498528A-5B18-C5F0-CB3F-3A3DA0BDEB1F}"/>
                </a:ext>
              </a:extLst>
            </p:cNvPr>
            <p:cNvGrpSpPr/>
            <p:nvPr/>
          </p:nvGrpSpPr>
          <p:grpSpPr>
            <a:xfrm>
              <a:off x="4465677" y="5636261"/>
              <a:ext cx="218900" cy="218900"/>
              <a:chOff x="4295331" y="2898823"/>
              <a:chExt cx="914400" cy="914400"/>
            </a:xfrm>
          </p:grpSpPr>
          <p:sp>
            <p:nvSpPr>
              <p:cNvPr id="150" name="Oval 149">
                <a:extLst>
                  <a:ext uri="{FF2B5EF4-FFF2-40B4-BE49-F238E27FC236}">
                    <a16:creationId xmlns:a16="http://schemas.microsoft.com/office/drawing/2014/main" id="{9A96E2CE-49DF-D467-E70E-0E398AA8473E}"/>
                  </a:ext>
                </a:extLst>
              </p:cNvPr>
              <p:cNvSpPr/>
              <p:nvPr/>
            </p:nvSpPr>
            <p:spPr>
              <a:xfrm>
                <a:off x="4484220" y="3203575"/>
                <a:ext cx="482406" cy="4609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1" name="Graphic 150" descr="Badge Follow with solid fill">
                <a:extLst>
                  <a:ext uri="{FF2B5EF4-FFF2-40B4-BE49-F238E27FC236}">
                    <a16:creationId xmlns:a16="http://schemas.microsoft.com/office/drawing/2014/main" id="{BCDE1566-CE37-E3D0-1104-1D177704B785}"/>
                  </a:ext>
                </a:extLst>
              </p:cNvPr>
              <p:cNvPicPr>
                <a:picLocks noChangeAspect="1"/>
              </p:cNvPicPr>
              <p:nvPr/>
            </p:nvPicPr>
            <p:blipFill>
              <a:blip r:embed="rId24" cstate="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4295331" y="2898823"/>
                <a:ext cx="914400" cy="914400"/>
              </a:xfrm>
              <a:prstGeom prst="rect">
                <a:avLst/>
              </a:prstGeom>
            </p:spPr>
          </p:pic>
        </p:grpSp>
        <p:grpSp>
          <p:nvGrpSpPr>
            <p:cNvPr id="152" name="Group 151">
              <a:extLst>
                <a:ext uri="{FF2B5EF4-FFF2-40B4-BE49-F238E27FC236}">
                  <a16:creationId xmlns:a16="http://schemas.microsoft.com/office/drawing/2014/main" id="{4A135C6B-C3A6-53D7-86EE-B546071D9142}"/>
                </a:ext>
              </a:extLst>
            </p:cNvPr>
            <p:cNvGrpSpPr/>
            <p:nvPr/>
          </p:nvGrpSpPr>
          <p:grpSpPr>
            <a:xfrm>
              <a:off x="9853709" y="3572286"/>
              <a:ext cx="218900" cy="218900"/>
              <a:chOff x="4295331" y="2898823"/>
              <a:chExt cx="914400" cy="914400"/>
            </a:xfrm>
          </p:grpSpPr>
          <p:sp>
            <p:nvSpPr>
              <p:cNvPr id="153" name="Oval 152">
                <a:extLst>
                  <a:ext uri="{FF2B5EF4-FFF2-40B4-BE49-F238E27FC236}">
                    <a16:creationId xmlns:a16="http://schemas.microsoft.com/office/drawing/2014/main" id="{01B856E8-FE20-7F09-485C-0100DEF68681}"/>
                  </a:ext>
                </a:extLst>
              </p:cNvPr>
              <p:cNvSpPr/>
              <p:nvPr/>
            </p:nvSpPr>
            <p:spPr>
              <a:xfrm>
                <a:off x="4484220" y="3203575"/>
                <a:ext cx="482406" cy="4609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4" name="Graphic 153" descr="Badge Follow with solid fill">
                <a:extLst>
                  <a:ext uri="{FF2B5EF4-FFF2-40B4-BE49-F238E27FC236}">
                    <a16:creationId xmlns:a16="http://schemas.microsoft.com/office/drawing/2014/main" id="{B2631D23-85C4-06DB-9C86-29E5725DEC9F}"/>
                  </a:ext>
                </a:extLst>
              </p:cNvPr>
              <p:cNvPicPr>
                <a:picLocks noChangeAspect="1"/>
              </p:cNvPicPr>
              <p:nvPr/>
            </p:nvPicPr>
            <p:blipFill>
              <a:blip r:embed="rId24" cstate="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4295331" y="2898823"/>
                <a:ext cx="914400" cy="914400"/>
              </a:xfrm>
              <a:prstGeom prst="rect">
                <a:avLst/>
              </a:prstGeom>
            </p:spPr>
          </p:pic>
        </p:grpSp>
        <p:pic>
          <p:nvPicPr>
            <p:cNvPr id="3" name="Picture 2" descr="A picture containing text&#10;&#10;Description automatically generated">
              <a:extLst>
                <a:ext uri="{FF2B5EF4-FFF2-40B4-BE49-F238E27FC236}">
                  <a16:creationId xmlns:a16="http://schemas.microsoft.com/office/drawing/2014/main" id="{683BB923-BB5A-B284-463F-ECB53D921731}"/>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7197824" y="3339294"/>
              <a:ext cx="492787" cy="475556"/>
            </a:xfrm>
            <a:prstGeom prst="rect">
              <a:avLst/>
            </a:prstGeom>
          </p:spPr>
        </p:pic>
        <p:grpSp>
          <p:nvGrpSpPr>
            <p:cNvPr id="91" name="Gruppe 90">
              <a:extLst>
                <a:ext uri="{FF2B5EF4-FFF2-40B4-BE49-F238E27FC236}">
                  <a16:creationId xmlns:a16="http://schemas.microsoft.com/office/drawing/2014/main" id="{B7330F5B-2C72-8EAD-AA8F-D6031A6A623B}"/>
                </a:ext>
              </a:extLst>
            </p:cNvPr>
            <p:cNvGrpSpPr/>
            <p:nvPr/>
          </p:nvGrpSpPr>
          <p:grpSpPr>
            <a:xfrm>
              <a:off x="7654723" y="3745006"/>
              <a:ext cx="203581" cy="209342"/>
              <a:chOff x="1393051" y="3264128"/>
              <a:chExt cx="220405" cy="220405"/>
            </a:xfrm>
          </p:grpSpPr>
          <p:sp>
            <p:nvSpPr>
              <p:cNvPr id="92" name="Ellipse 91">
                <a:extLst>
                  <a:ext uri="{FF2B5EF4-FFF2-40B4-BE49-F238E27FC236}">
                    <a16:creationId xmlns:a16="http://schemas.microsoft.com/office/drawing/2014/main" id="{A1F3DB22-31AE-C03B-C483-9AD273BC9EEC}"/>
                  </a:ext>
                </a:extLst>
              </p:cNvPr>
              <p:cNvSpPr/>
              <p:nvPr/>
            </p:nvSpPr>
            <p:spPr>
              <a:xfrm>
                <a:off x="1436947" y="3317549"/>
                <a:ext cx="132615" cy="1326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3" name="Grafik 92" descr="Badge Stop med at følge med massiv udfyldning">
                <a:extLst>
                  <a:ext uri="{FF2B5EF4-FFF2-40B4-BE49-F238E27FC236}">
                    <a16:creationId xmlns:a16="http://schemas.microsoft.com/office/drawing/2014/main" id="{675FF96C-F582-0017-0802-614C0597D761}"/>
                  </a:ext>
                </a:extLst>
              </p:cNvPr>
              <p:cNvPicPr>
                <a:picLocks noChangeAspect="1"/>
              </p:cNvPicPr>
              <p:nvPr/>
            </p:nvPicPr>
            <p:blipFill>
              <a:blip r:embed="rId27" cstate="print">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1393051" y="3264128"/>
                <a:ext cx="220405" cy="220405"/>
              </a:xfrm>
              <a:prstGeom prst="rect">
                <a:avLst/>
              </a:prstGeom>
            </p:spPr>
          </p:pic>
        </p:grpSp>
        <p:pic>
          <p:nvPicPr>
            <p:cNvPr id="7" name="Picture 6" descr="A picture containing text&#10;&#10;Description automatically generated">
              <a:extLst>
                <a:ext uri="{FF2B5EF4-FFF2-40B4-BE49-F238E27FC236}">
                  <a16:creationId xmlns:a16="http://schemas.microsoft.com/office/drawing/2014/main" id="{BE1B06DA-C5EA-41E7-5C86-0A6C3AB0792C}"/>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8105153" y="3290514"/>
              <a:ext cx="492787" cy="475556"/>
            </a:xfrm>
            <a:prstGeom prst="rect">
              <a:avLst/>
            </a:prstGeom>
          </p:spPr>
        </p:pic>
        <p:grpSp>
          <p:nvGrpSpPr>
            <p:cNvPr id="17" name="Gruppe 16">
              <a:extLst>
                <a:ext uri="{FF2B5EF4-FFF2-40B4-BE49-F238E27FC236}">
                  <a16:creationId xmlns:a16="http://schemas.microsoft.com/office/drawing/2014/main" id="{F42F953B-ADFF-DD31-D227-1B9D60A23179}"/>
                </a:ext>
              </a:extLst>
            </p:cNvPr>
            <p:cNvGrpSpPr/>
            <p:nvPr/>
          </p:nvGrpSpPr>
          <p:grpSpPr>
            <a:xfrm>
              <a:off x="8584621" y="3579469"/>
              <a:ext cx="203581" cy="209342"/>
              <a:chOff x="1393051" y="3264128"/>
              <a:chExt cx="220405" cy="220405"/>
            </a:xfrm>
          </p:grpSpPr>
          <p:sp>
            <p:nvSpPr>
              <p:cNvPr id="18" name="Ellipse 17">
                <a:extLst>
                  <a:ext uri="{FF2B5EF4-FFF2-40B4-BE49-F238E27FC236}">
                    <a16:creationId xmlns:a16="http://schemas.microsoft.com/office/drawing/2014/main" id="{59EDBA99-A06E-3608-7E11-9ECFAF033C9A}"/>
                  </a:ext>
                </a:extLst>
              </p:cNvPr>
              <p:cNvSpPr/>
              <p:nvPr/>
            </p:nvSpPr>
            <p:spPr>
              <a:xfrm>
                <a:off x="1436947" y="3317549"/>
                <a:ext cx="132615" cy="1326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Grafik 18" descr="Badge Stop med at følge med massiv udfyldning">
                <a:extLst>
                  <a:ext uri="{FF2B5EF4-FFF2-40B4-BE49-F238E27FC236}">
                    <a16:creationId xmlns:a16="http://schemas.microsoft.com/office/drawing/2014/main" id="{2BB6BE74-5E50-F39D-CAC9-40873FAAFA56}"/>
                  </a:ext>
                </a:extLst>
              </p:cNvPr>
              <p:cNvPicPr>
                <a:picLocks noChangeAspect="1"/>
              </p:cNvPicPr>
              <p:nvPr/>
            </p:nvPicPr>
            <p:blipFill>
              <a:blip r:embed="rId27" cstate="print">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1393051" y="3264128"/>
                <a:ext cx="220405" cy="220405"/>
              </a:xfrm>
              <a:prstGeom prst="rect">
                <a:avLst/>
              </a:prstGeom>
            </p:spPr>
          </p:pic>
        </p:grpSp>
        <p:pic>
          <p:nvPicPr>
            <p:cNvPr id="8" name="Picture 7" descr="A picture containing text&#10;&#10;Description automatically generated">
              <a:extLst>
                <a:ext uri="{FF2B5EF4-FFF2-40B4-BE49-F238E27FC236}">
                  <a16:creationId xmlns:a16="http://schemas.microsoft.com/office/drawing/2014/main" id="{B73F713E-2DFB-EEDB-C395-7CD3188A15E1}"/>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9872493" y="4098126"/>
              <a:ext cx="492787" cy="475556"/>
            </a:xfrm>
            <a:prstGeom prst="rect">
              <a:avLst/>
            </a:prstGeom>
          </p:spPr>
        </p:pic>
        <p:grpSp>
          <p:nvGrpSpPr>
            <p:cNvPr id="14" name="Gruppe 13">
              <a:extLst>
                <a:ext uri="{FF2B5EF4-FFF2-40B4-BE49-F238E27FC236}">
                  <a16:creationId xmlns:a16="http://schemas.microsoft.com/office/drawing/2014/main" id="{C707B427-20F0-9659-7D36-BF6F8ECAACC1}"/>
                </a:ext>
              </a:extLst>
            </p:cNvPr>
            <p:cNvGrpSpPr/>
            <p:nvPr/>
          </p:nvGrpSpPr>
          <p:grpSpPr>
            <a:xfrm>
              <a:off x="10206267" y="4421969"/>
              <a:ext cx="203581" cy="209342"/>
              <a:chOff x="1393051" y="3264128"/>
              <a:chExt cx="220405" cy="220405"/>
            </a:xfrm>
          </p:grpSpPr>
          <p:sp>
            <p:nvSpPr>
              <p:cNvPr id="15" name="Ellipse 14">
                <a:extLst>
                  <a:ext uri="{FF2B5EF4-FFF2-40B4-BE49-F238E27FC236}">
                    <a16:creationId xmlns:a16="http://schemas.microsoft.com/office/drawing/2014/main" id="{86BC29EA-8CAB-9A03-B078-CDFF9E56804E}"/>
                  </a:ext>
                </a:extLst>
              </p:cNvPr>
              <p:cNvSpPr/>
              <p:nvPr/>
            </p:nvSpPr>
            <p:spPr>
              <a:xfrm>
                <a:off x="1436947" y="3317549"/>
                <a:ext cx="132615" cy="1326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fik 15" descr="Badge Stop med at følge med massiv udfyldning">
                <a:extLst>
                  <a:ext uri="{FF2B5EF4-FFF2-40B4-BE49-F238E27FC236}">
                    <a16:creationId xmlns:a16="http://schemas.microsoft.com/office/drawing/2014/main" id="{14714EC6-67B3-410A-21E6-95812D67AC84}"/>
                  </a:ext>
                </a:extLst>
              </p:cNvPr>
              <p:cNvPicPr>
                <a:picLocks noChangeAspect="1"/>
              </p:cNvPicPr>
              <p:nvPr/>
            </p:nvPicPr>
            <p:blipFill>
              <a:blip r:embed="rId27" cstate="print">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1393051" y="3264128"/>
                <a:ext cx="220405" cy="220405"/>
              </a:xfrm>
              <a:prstGeom prst="rect">
                <a:avLst/>
              </a:prstGeom>
            </p:spPr>
          </p:pic>
        </p:grpSp>
        <p:pic>
          <p:nvPicPr>
            <p:cNvPr id="44" name="Billede 212">
              <a:extLst>
                <a:ext uri="{FF2B5EF4-FFF2-40B4-BE49-F238E27FC236}">
                  <a16:creationId xmlns:a16="http://schemas.microsoft.com/office/drawing/2014/main" id="{9AB419CA-CB0D-657C-2DDC-5491F886EC22}"/>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8665180" y="2127426"/>
              <a:ext cx="690422" cy="1400493"/>
            </a:xfrm>
            <a:prstGeom prst="rect">
              <a:avLst/>
            </a:prstGeom>
          </p:spPr>
        </p:pic>
        <p:sp>
          <p:nvSpPr>
            <p:cNvPr id="4" name="Retvinklet trekant 184">
              <a:extLst>
                <a:ext uri="{FF2B5EF4-FFF2-40B4-BE49-F238E27FC236}">
                  <a16:creationId xmlns:a16="http://schemas.microsoft.com/office/drawing/2014/main" id="{97E39141-C7B4-5553-C05E-1B9BA2133035}"/>
                </a:ext>
              </a:extLst>
            </p:cNvPr>
            <p:cNvSpPr/>
            <p:nvPr/>
          </p:nvSpPr>
          <p:spPr>
            <a:xfrm rot="5400000">
              <a:off x="152907" y="115547"/>
              <a:ext cx="189168" cy="18916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1" name="Billede 212">
              <a:extLst>
                <a:ext uri="{FF2B5EF4-FFF2-40B4-BE49-F238E27FC236}">
                  <a16:creationId xmlns:a16="http://schemas.microsoft.com/office/drawing/2014/main" id="{E9D30260-A9F6-69CE-418F-489365CD9F7D}"/>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8680425" y="259951"/>
              <a:ext cx="690422" cy="1400493"/>
            </a:xfrm>
            <a:prstGeom prst="rect">
              <a:avLst/>
            </a:prstGeom>
          </p:spPr>
        </p:pic>
        <p:pic>
          <p:nvPicPr>
            <p:cNvPr id="232" name="Billede 223">
              <a:extLst>
                <a:ext uri="{FF2B5EF4-FFF2-40B4-BE49-F238E27FC236}">
                  <a16:creationId xmlns:a16="http://schemas.microsoft.com/office/drawing/2014/main" id="{535C2406-ED8A-D42F-21B3-D754A9388ECC}"/>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8535936" y="569700"/>
              <a:ext cx="524095" cy="1060871"/>
            </a:xfrm>
            <a:prstGeom prst="rect">
              <a:avLst/>
            </a:prstGeom>
          </p:spPr>
        </p:pic>
        <p:grpSp>
          <p:nvGrpSpPr>
            <p:cNvPr id="233" name="Group 232">
              <a:extLst>
                <a:ext uri="{FF2B5EF4-FFF2-40B4-BE49-F238E27FC236}">
                  <a16:creationId xmlns:a16="http://schemas.microsoft.com/office/drawing/2014/main" id="{73AAA1FC-83CF-C225-0E1F-466A745444CD}"/>
                </a:ext>
              </a:extLst>
            </p:cNvPr>
            <p:cNvGrpSpPr/>
            <p:nvPr/>
          </p:nvGrpSpPr>
          <p:grpSpPr>
            <a:xfrm>
              <a:off x="8436754" y="757240"/>
              <a:ext cx="218900" cy="218900"/>
              <a:chOff x="4295331" y="2898823"/>
              <a:chExt cx="914400" cy="914400"/>
            </a:xfrm>
          </p:grpSpPr>
          <p:sp>
            <p:nvSpPr>
              <p:cNvPr id="234" name="Oval 233">
                <a:extLst>
                  <a:ext uri="{FF2B5EF4-FFF2-40B4-BE49-F238E27FC236}">
                    <a16:creationId xmlns:a16="http://schemas.microsoft.com/office/drawing/2014/main" id="{0568E424-E6B6-FE41-3157-1E91F714C706}"/>
                  </a:ext>
                </a:extLst>
              </p:cNvPr>
              <p:cNvSpPr/>
              <p:nvPr/>
            </p:nvSpPr>
            <p:spPr>
              <a:xfrm>
                <a:off x="4484220" y="3203575"/>
                <a:ext cx="482406" cy="4609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5" name="Graphic 234" descr="Badge Follow with solid fill">
                <a:extLst>
                  <a:ext uri="{FF2B5EF4-FFF2-40B4-BE49-F238E27FC236}">
                    <a16:creationId xmlns:a16="http://schemas.microsoft.com/office/drawing/2014/main" id="{8A496574-303F-4C27-ACC5-A37A97F5D8C9}"/>
                  </a:ext>
                </a:extLst>
              </p:cNvPr>
              <p:cNvPicPr>
                <a:picLocks noChangeAspect="1"/>
              </p:cNvPicPr>
              <p:nvPr/>
            </p:nvPicPr>
            <p:blipFill>
              <a:blip r:embed="rId24" cstate="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4295331" y="2898823"/>
                <a:ext cx="914400" cy="914400"/>
              </a:xfrm>
              <a:prstGeom prst="rect">
                <a:avLst/>
              </a:prstGeom>
            </p:spPr>
          </p:pic>
        </p:grpSp>
        <p:pic>
          <p:nvPicPr>
            <p:cNvPr id="237" name="Billede 93">
              <a:extLst>
                <a:ext uri="{FF2B5EF4-FFF2-40B4-BE49-F238E27FC236}">
                  <a16:creationId xmlns:a16="http://schemas.microsoft.com/office/drawing/2014/main" id="{071B77AB-B588-8C80-4445-505EBF6FD513}"/>
                </a:ext>
              </a:extLst>
            </p:cNvPr>
            <p:cNvPicPr>
              <a:picLocks noChangeAspect="1"/>
            </p:cNvPicPr>
            <p:nvPr/>
          </p:nvPicPr>
          <p:blipFill>
            <a:blip r:embed="rId29" cstate="print">
              <a:extLst>
                <a:ext uri="{28A0092B-C50C-407E-A947-70E740481C1C}">
                  <a14:useLocalDpi xmlns:a14="http://schemas.microsoft.com/office/drawing/2010/main"/>
                </a:ext>
              </a:extLst>
            </a:blip>
            <a:srcRect/>
            <a:stretch/>
          </p:blipFill>
          <p:spPr>
            <a:xfrm>
              <a:off x="4895408" y="1814274"/>
              <a:ext cx="1088564" cy="754257"/>
            </a:xfrm>
            <a:prstGeom prst="rect">
              <a:avLst/>
            </a:prstGeom>
          </p:spPr>
        </p:pic>
        <p:pic>
          <p:nvPicPr>
            <p:cNvPr id="238" name="Billede 109">
              <a:extLst>
                <a:ext uri="{FF2B5EF4-FFF2-40B4-BE49-F238E27FC236}">
                  <a16:creationId xmlns:a16="http://schemas.microsoft.com/office/drawing/2014/main" id="{9BDB5EAD-EC2A-9B5A-6963-D5F7B76ED8DD}"/>
                </a:ext>
              </a:extLst>
            </p:cNvPr>
            <p:cNvPicPr>
              <a:picLocks noChangeAspect="1"/>
            </p:cNvPicPr>
            <p:nvPr/>
          </p:nvPicPr>
          <p:blipFill>
            <a:blip r:embed="rId23" cstate="print">
              <a:extLst>
                <a:ext uri="{28A0092B-C50C-407E-A947-70E740481C1C}">
                  <a14:useLocalDpi xmlns:a14="http://schemas.microsoft.com/office/drawing/2010/main"/>
                </a:ext>
              </a:extLst>
            </a:blip>
            <a:srcRect/>
            <a:stretch/>
          </p:blipFill>
          <p:spPr>
            <a:xfrm>
              <a:off x="5454928" y="2255686"/>
              <a:ext cx="460570" cy="385055"/>
            </a:xfrm>
            <a:prstGeom prst="rect">
              <a:avLst/>
            </a:prstGeom>
          </p:spPr>
        </p:pic>
        <p:pic>
          <p:nvPicPr>
            <p:cNvPr id="239" name="Billede 93">
              <a:extLst>
                <a:ext uri="{FF2B5EF4-FFF2-40B4-BE49-F238E27FC236}">
                  <a16:creationId xmlns:a16="http://schemas.microsoft.com/office/drawing/2014/main" id="{6717478E-8595-1175-FE45-50958267DA4B}"/>
                </a:ext>
              </a:extLst>
            </p:cNvPr>
            <p:cNvPicPr>
              <a:picLocks noChangeAspect="1"/>
            </p:cNvPicPr>
            <p:nvPr/>
          </p:nvPicPr>
          <p:blipFill>
            <a:blip r:embed="rId29" cstate="print">
              <a:extLst>
                <a:ext uri="{28A0092B-C50C-407E-A947-70E740481C1C}">
                  <a14:useLocalDpi xmlns:a14="http://schemas.microsoft.com/office/drawing/2010/main"/>
                </a:ext>
              </a:extLst>
            </a:blip>
            <a:srcRect/>
            <a:stretch/>
          </p:blipFill>
          <p:spPr>
            <a:xfrm>
              <a:off x="4167312" y="739410"/>
              <a:ext cx="1088564" cy="754257"/>
            </a:xfrm>
            <a:prstGeom prst="rect">
              <a:avLst/>
            </a:prstGeom>
          </p:spPr>
        </p:pic>
        <p:pic>
          <p:nvPicPr>
            <p:cNvPr id="240" name="Billede 93">
              <a:extLst>
                <a:ext uri="{FF2B5EF4-FFF2-40B4-BE49-F238E27FC236}">
                  <a16:creationId xmlns:a16="http://schemas.microsoft.com/office/drawing/2014/main" id="{A925E132-2B5C-D08E-FE83-DE6750C6EE50}"/>
                </a:ext>
              </a:extLst>
            </p:cNvPr>
            <p:cNvPicPr>
              <a:picLocks noChangeAspect="1"/>
            </p:cNvPicPr>
            <p:nvPr/>
          </p:nvPicPr>
          <p:blipFill>
            <a:blip r:embed="rId29" cstate="print">
              <a:extLst>
                <a:ext uri="{28A0092B-C50C-407E-A947-70E740481C1C}">
                  <a14:useLocalDpi xmlns:a14="http://schemas.microsoft.com/office/drawing/2010/main"/>
                </a:ext>
              </a:extLst>
            </a:blip>
            <a:srcRect/>
            <a:stretch/>
          </p:blipFill>
          <p:spPr>
            <a:xfrm>
              <a:off x="7722490" y="-82213"/>
              <a:ext cx="1088564" cy="754257"/>
            </a:xfrm>
            <a:prstGeom prst="rect">
              <a:avLst/>
            </a:prstGeom>
          </p:spPr>
        </p:pic>
        <p:pic>
          <p:nvPicPr>
            <p:cNvPr id="241" name="Billede 109">
              <a:extLst>
                <a:ext uri="{FF2B5EF4-FFF2-40B4-BE49-F238E27FC236}">
                  <a16:creationId xmlns:a16="http://schemas.microsoft.com/office/drawing/2014/main" id="{93CF7064-2F39-BE41-70CF-23165BDD21FF}"/>
                </a:ext>
              </a:extLst>
            </p:cNvPr>
            <p:cNvPicPr>
              <a:picLocks noChangeAspect="1"/>
            </p:cNvPicPr>
            <p:nvPr/>
          </p:nvPicPr>
          <p:blipFill>
            <a:blip r:embed="rId23" cstate="print">
              <a:extLst>
                <a:ext uri="{28A0092B-C50C-407E-A947-70E740481C1C}">
                  <a14:useLocalDpi xmlns:a14="http://schemas.microsoft.com/office/drawing/2010/main"/>
                </a:ext>
              </a:extLst>
            </a:blip>
            <a:srcRect/>
            <a:stretch/>
          </p:blipFill>
          <p:spPr>
            <a:xfrm>
              <a:off x="8282010" y="359199"/>
              <a:ext cx="460570" cy="385055"/>
            </a:xfrm>
            <a:prstGeom prst="rect">
              <a:avLst/>
            </a:prstGeom>
          </p:spPr>
        </p:pic>
        <p:pic>
          <p:nvPicPr>
            <p:cNvPr id="242" name="Billede 93">
              <a:extLst>
                <a:ext uri="{FF2B5EF4-FFF2-40B4-BE49-F238E27FC236}">
                  <a16:creationId xmlns:a16="http://schemas.microsoft.com/office/drawing/2014/main" id="{453F32A9-8FC2-6B8E-D4AD-068126944DE5}"/>
                </a:ext>
              </a:extLst>
            </p:cNvPr>
            <p:cNvPicPr>
              <a:picLocks noChangeAspect="1"/>
            </p:cNvPicPr>
            <p:nvPr/>
          </p:nvPicPr>
          <p:blipFill>
            <a:blip r:embed="rId29" cstate="print">
              <a:extLst>
                <a:ext uri="{28A0092B-C50C-407E-A947-70E740481C1C}">
                  <a14:useLocalDpi xmlns:a14="http://schemas.microsoft.com/office/drawing/2010/main"/>
                </a:ext>
              </a:extLst>
            </a:blip>
            <a:srcRect/>
            <a:stretch/>
          </p:blipFill>
          <p:spPr>
            <a:xfrm>
              <a:off x="6665407" y="5034102"/>
              <a:ext cx="1088564" cy="754257"/>
            </a:xfrm>
            <a:prstGeom prst="rect">
              <a:avLst/>
            </a:prstGeom>
          </p:spPr>
        </p:pic>
        <p:pic>
          <p:nvPicPr>
            <p:cNvPr id="243" name="Billede 212">
              <a:extLst>
                <a:ext uri="{FF2B5EF4-FFF2-40B4-BE49-F238E27FC236}">
                  <a16:creationId xmlns:a16="http://schemas.microsoft.com/office/drawing/2014/main" id="{4B3EBEEA-7CBC-416D-C2B9-685E67ACC066}"/>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7195661" y="5196358"/>
              <a:ext cx="690422" cy="1400493"/>
            </a:xfrm>
            <a:prstGeom prst="rect">
              <a:avLst/>
            </a:prstGeom>
          </p:spPr>
        </p:pic>
        <p:pic>
          <p:nvPicPr>
            <p:cNvPr id="244" name="Billede 225">
              <a:extLst>
                <a:ext uri="{FF2B5EF4-FFF2-40B4-BE49-F238E27FC236}">
                  <a16:creationId xmlns:a16="http://schemas.microsoft.com/office/drawing/2014/main" id="{EDE0A763-E84E-F5EF-C333-4DF0921EA73C}"/>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5777537" y="5567331"/>
              <a:ext cx="1224141" cy="1361987"/>
            </a:xfrm>
            <a:prstGeom prst="rect">
              <a:avLst/>
            </a:prstGeom>
          </p:spPr>
        </p:pic>
        <p:grpSp>
          <p:nvGrpSpPr>
            <p:cNvPr id="245" name="Group 244">
              <a:extLst>
                <a:ext uri="{FF2B5EF4-FFF2-40B4-BE49-F238E27FC236}">
                  <a16:creationId xmlns:a16="http://schemas.microsoft.com/office/drawing/2014/main" id="{6E3033D6-3975-6D62-3CBC-01AB94DB03C1}"/>
                </a:ext>
              </a:extLst>
            </p:cNvPr>
            <p:cNvGrpSpPr/>
            <p:nvPr/>
          </p:nvGrpSpPr>
          <p:grpSpPr>
            <a:xfrm>
              <a:off x="6283965" y="6618423"/>
              <a:ext cx="218900" cy="218900"/>
              <a:chOff x="4295331" y="2898823"/>
              <a:chExt cx="914400" cy="914400"/>
            </a:xfrm>
          </p:grpSpPr>
          <p:sp>
            <p:nvSpPr>
              <p:cNvPr id="246" name="Oval 245">
                <a:extLst>
                  <a:ext uri="{FF2B5EF4-FFF2-40B4-BE49-F238E27FC236}">
                    <a16:creationId xmlns:a16="http://schemas.microsoft.com/office/drawing/2014/main" id="{697B073C-C3AB-63B0-9DAC-379C08513070}"/>
                  </a:ext>
                </a:extLst>
              </p:cNvPr>
              <p:cNvSpPr/>
              <p:nvPr/>
            </p:nvSpPr>
            <p:spPr>
              <a:xfrm>
                <a:off x="4484220" y="3203575"/>
                <a:ext cx="482406" cy="4609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7" name="Graphic 246" descr="Badge Follow with solid fill">
                <a:extLst>
                  <a:ext uri="{FF2B5EF4-FFF2-40B4-BE49-F238E27FC236}">
                    <a16:creationId xmlns:a16="http://schemas.microsoft.com/office/drawing/2014/main" id="{D0AE8F4D-946C-4A07-C05C-EA90475BD470}"/>
                  </a:ext>
                </a:extLst>
              </p:cNvPr>
              <p:cNvPicPr>
                <a:picLocks noChangeAspect="1"/>
              </p:cNvPicPr>
              <p:nvPr/>
            </p:nvPicPr>
            <p:blipFill>
              <a:blip r:embed="rId24" cstate="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4295331" y="2898823"/>
                <a:ext cx="914400" cy="914400"/>
              </a:xfrm>
              <a:prstGeom prst="rect">
                <a:avLst/>
              </a:prstGeom>
            </p:spPr>
          </p:pic>
        </p:grpSp>
        <p:pic>
          <p:nvPicPr>
            <p:cNvPr id="248" name="Billede 62">
              <a:extLst>
                <a:ext uri="{FF2B5EF4-FFF2-40B4-BE49-F238E27FC236}">
                  <a16:creationId xmlns:a16="http://schemas.microsoft.com/office/drawing/2014/main" id="{F62794C7-B5F7-04BA-31B4-481CDE64B556}"/>
                </a:ext>
              </a:extLst>
            </p:cNvPr>
            <p:cNvPicPr>
              <a:picLocks noChangeAspect="1"/>
            </p:cNvPicPr>
            <p:nvPr/>
          </p:nvPicPr>
          <p:blipFill>
            <a:blip r:embed="rId17" cstate="print">
              <a:extLst>
                <a:ext uri="{28A0092B-C50C-407E-A947-70E740481C1C}">
                  <a14:useLocalDpi xmlns:a14="http://schemas.microsoft.com/office/drawing/2010/main"/>
                </a:ext>
              </a:extLst>
            </a:blip>
            <a:srcRect/>
            <a:stretch/>
          </p:blipFill>
          <p:spPr>
            <a:xfrm>
              <a:off x="5511212" y="6581898"/>
              <a:ext cx="1006241" cy="327443"/>
            </a:xfrm>
            <a:prstGeom prst="rect">
              <a:avLst/>
            </a:prstGeom>
          </p:spPr>
        </p:pic>
        <p:pic>
          <p:nvPicPr>
            <p:cNvPr id="249" name="Billede 64">
              <a:extLst>
                <a:ext uri="{FF2B5EF4-FFF2-40B4-BE49-F238E27FC236}">
                  <a16:creationId xmlns:a16="http://schemas.microsoft.com/office/drawing/2014/main" id="{91F53EE9-FF39-9AA0-14D6-19E0FA83763A}"/>
                </a:ext>
              </a:extLst>
            </p:cNvPr>
            <p:cNvPicPr>
              <a:picLocks noChangeAspect="1"/>
            </p:cNvPicPr>
            <p:nvPr/>
          </p:nvPicPr>
          <p:blipFill>
            <a:blip r:embed="rId18" cstate="print">
              <a:extLst>
                <a:ext uri="{28A0092B-C50C-407E-A947-70E740481C1C}">
                  <a14:useLocalDpi xmlns:a14="http://schemas.microsoft.com/office/drawing/2010/main"/>
                </a:ext>
              </a:extLst>
            </a:blip>
            <a:srcRect/>
            <a:stretch/>
          </p:blipFill>
          <p:spPr>
            <a:xfrm>
              <a:off x="5719181" y="6503971"/>
              <a:ext cx="788191" cy="256487"/>
            </a:xfrm>
            <a:prstGeom prst="rect">
              <a:avLst/>
            </a:prstGeom>
          </p:spPr>
        </p:pic>
        <p:pic>
          <p:nvPicPr>
            <p:cNvPr id="253" name="Billede 4">
              <a:extLst>
                <a:ext uri="{FF2B5EF4-FFF2-40B4-BE49-F238E27FC236}">
                  <a16:creationId xmlns:a16="http://schemas.microsoft.com/office/drawing/2014/main" id="{21CD1DBE-5A39-C53C-CA56-E5AE7C2AACF0}"/>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5058320" y="3687472"/>
              <a:ext cx="1191633" cy="1062025"/>
            </a:xfrm>
            <a:prstGeom prst="rect">
              <a:avLst/>
            </a:prstGeom>
          </p:spPr>
        </p:pic>
      </p:grpSp>
      <p:cxnSp>
        <p:nvCxnSpPr>
          <p:cNvPr id="11" name="Straight Connector 10">
            <a:extLst>
              <a:ext uri="{FF2B5EF4-FFF2-40B4-BE49-F238E27FC236}">
                <a16:creationId xmlns:a16="http://schemas.microsoft.com/office/drawing/2014/main" id="{8A162BB0-067C-2C7D-1F79-3C0E4597A567}"/>
              </a:ext>
            </a:extLst>
          </p:cNvPr>
          <p:cNvCxnSpPr/>
          <p:nvPr/>
        </p:nvCxnSpPr>
        <p:spPr>
          <a:xfrm>
            <a:off x="481263" y="561474"/>
            <a:ext cx="0" cy="5759116"/>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Pladsholder til sidefod 3">
            <a:extLst>
              <a:ext uri="{FF2B5EF4-FFF2-40B4-BE49-F238E27FC236}">
                <a16:creationId xmlns:a16="http://schemas.microsoft.com/office/drawing/2014/main" id="{A3956FB0-A376-3704-1D15-9FF49746C13A}"/>
              </a:ext>
            </a:extLst>
          </p:cNvPr>
          <p:cNvSpPr txBox="1">
            <a:spLocks/>
          </p:cNvSpPr>
          <p:nvPr/>
        </p:nvSpPr>
        <p:spPr>
          <a:xfrm>
            <a:off x="558536" y="6626365"/>
            <a:ext cx="8534400" cy="182880"/>
          </a:xfrm>
          <a:prstGeom prst="rect">
            <a:avLst/>
          </a:prstGeom>
        </p:spPr>
        <p:txBody>
          <a:bodyPr vert="horz" lIns="0" tIns="0" rIns="0" bIns="0" rtlCol="0" anchor="ctr"/>
          <a:lstStyle>
            <a:defPPr>
              <a:defRPr lang="en-US"/>
            </a:defPPr>
            <a:lvl1pPr marL="0" algn="l" defTabSz="685800" rtl="0" eaLnBrk="1" latinLnBrk="0" hangingPunct="1">
              <a:defRPr sz="600" kern="1200" baseline="0">
                <a:solidFill>
                  <a:schemeClr val="tx1"/>
                </a:solidFill>
                <a:latin typeface="+mn-lt"/>
                <a:ea typeface="Arial" charset="0"/>
                <a:cs typeface="Arial"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defRPr/>
            </a:pPr>
            <a:r>
              <a:rPr kumimoji="0" lang="da-DK" sz="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IBM FLEX PLATFORM </a:t>
            </a:r>
            <a:r>
              <a:rPr lang="en-US" sz="800" dirty="0"/>
              <a:t>© Copyright IBM</a:t>
            </a:r>
            <a:endParaRPr lang="en-DK" sz="800"/>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da-DK" sz="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Pladsholder til slidenummer 2">
            <a:extLst>
              <a:ext uri="{FF2B5EF4-FFF2-40B4-BE49-F238E27FC236}">
                <a16:creationId xmlns:a16="http://schemas.microsoft.com/office/drawing/2014/main" id="{FC6FFBA4-4EFC-402B-65F5-4DE6ECC236EC}"/>
              </a:ext>
            </a:extLst>
          </p:cNvPr>
          <p:cNvSpPr txBox="1">
            <a:spLocks/>
          </p:cNvSpPr>
          <p:nvPr/>
        </p:nvSpPr>
        <p:spPr>
          <a:xfrm>
            <a:off x="9235042" y="6626365"/>
            <a:ext cx="2743200" cy="182880"/>
          </a:xfrm>
          <a:prstGeom prst="rect">
            <a:avLst/>
          </a:prstGeom>
        </p:spPr>
        <p:txBody>
          <a:bodyPr vert="horz" lIns="91440" tIns="45720" rIns="91440" bIns="45720" rtlCol="0" anchor="ctr"/>
          <a:lstStyle>
            <a:defPPr>
              <a:defRPr lang="da-DK"/>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D0BE6F14-FF48-0F4F-A8AA-2E3F25371E4A}" type="slidenum">
              <a:rPr kumimoji="0" lang="da-DK" sz="800" b="0" i="0" u="none" strike="noStrike" kern="1200" cap="none" spc="0" normalizeH="0" baseline="0" noProof="0" smtClean="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pPr marL="0" marR="0" lvl="0" indent="0" algn="r" defTabSz="914377" rtl="0" eaLnBrk="1" fontAlgn="auto" latinLnBrk="0" hangingPunct="1">
                <a:lnSpc>
                  <a:spcPct val="100000"/>
                </a:lnSpc>
                <a:spcBef>
                  <a:spcPts val="0"/>
                </a:spcBef>
                <a:spcAft>
                  <a:spcPts val="0"/>
                </a:spcAft>
                <a:buClrTx/>
                <a:buSzTx/>
                <a:buFontTx/>
                <a:buNone/>
                <a:tabLst/>
                <a:defRPr/>
              </a:pPr>
              <a:t>2</a:t>
            </a:fld>
            <a:endParaRPr kumimoji="0" lang="da-DK" sz="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Rectangle 6">
            <a:extLst>
              <a:ext uri="{FF2B5EF4-FFF2-40B4-BE49-F238E27FC236}">
                <a16:creationId xmlns:a16="http://schemas.microsoft.com/office/drawing/2014/main" id="{4CF33181-91A8-7666-3656-45137642DA77}"/>
              </a:ext>
            </a:extLst>
          </p:cNvPr>
          <p:cNvSpPr/>
          <p:nvPr/>
        </p:nvSpPr>
        <p:spPr>
          <a:xfrm>
            <a:off x="700325" y="1670332"/>
            <a:ext cx="3877669" cy="1631216"/>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Electricity production and consumption must be the </a:t>
            </a:r>
            <a:r>
              <a:rPr lang="en" sz="2000" b="1"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levelled</a:t>
            </a:r>
            <a:r>
              <a:rPr kumimoji="0" lang="en" sz="20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every minute, and this is difficult when we use solar and wind energy</a:t>
            </a:r>
          </a:p>
        </p:txBody>
      </p:sp>
      <p:sp>
        <p:nvSpPr>
          <p:cNvPr id="6" name="Rectangle 6">
            <a:extLst>
              <a:ext uri="{FF2B5EF4-FFF2-40B4-BE49-F238E27FC236}">
                <a16:creationId xmlns:a16="http://schemas.microsoft.com/office/drawing/2014/main" id="{6507FE9E-4188-0509-8F66-2495838586AA}"/>
              </a:ext>
            </a:extLst>
          </p:cNvPr>
          <p:cNvSpPr/>
          <p:nvPr/>
        </p:nvSpPr>
        <p:spPr>
          <a:xfrm>
            <a:off x="713847" y="3389809"/>
            <a:ext cx="3515940" cy="1600438"/>
          </a:xfrm>
          <a:prstGeom prst="rect">
            <a:avLst/>
          </a:prstGeom>
        </p:spPr>
        <p:txBody>
          <a:bodyPr wrap="square" lIns="91440" tIns="45720" rIns="91440" bIns="45720" anchor="t">
            <a:spAutoFit/>
          </a:bodyPr>
          <a:lstStyle/>
          <a:p>
            <a:r>
              <a:rPr lang="en-GB" sz="14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Flexibility is needed to facilitate the massive EU transitioning from fossil </a:t>
            </a:r>
            <a:r>
              <a:rPr lang="en-GB" sz="1400" dirty="0" err="1">
                <a:solidFill>
                  <a:prstClr val="black"/>
                </a:solidFill>
                <a:latin typeface="Helvetica Neue" panose="02000503000000020004" pitchFamily="2" charset="0"/>
                <a:ea typeface="Helvetica Neue" panose="02000503000000020004" pitchFamily="2" charset="0"/>
                <a:cs typeface="Helvetica Neue" panose="02000503000000020004" pitchFamily="2" charset="0"/>
              </a:rPr>
              <a:t>fueled</a:t>
            </a:r>
            <a:r>
              <a:rPr lang="en-GB" sz="14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to renewable production while in parallel balancing high security of energy supply and low transaction cost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Helvetica Neue Thin" panose="020B0403020202020204" pitchFamily="34" charset="0"/>
              <a:ea typeface="Helvetica Neue Thin" panose="020B0403020202020204" pitchFamily="34"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Helvetica Neue Thin" panose="020B0403020202020204" pitchFamily="34" charset="0"/>
              <a:ea typeface="Helvetica Neue Thin" panose="020B0403020202020204" pitchFamily="34" charset="0"/>
              <a:cs typeface="Helvetica Neue" panose="02000503000000020004" pitchFamily="2" charset="0"/>
            </a:endParaRPr>
          </a:p>
        </p:txBody>
      </p:sp>
    </p:spTree>
    <p:extLst>
      <p:ext uri="{BB962C8B-B14F-4D97-AF65-F5344CB8AC3E}">
        <p14:creationId xmlns:p14="http://schemas.microsoft.com/office/powerpoint/2010/main" val="1023160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Rounded Rectangle 127">
            <a:extLst>
              <a:ext uri="{FF2B5EF4-FFF2-40B4-BE49-F238E27FC236}">
                <a16:creationId xmlns:a16="http://schemas.microsoft.com/office/drawing/2014/main" id="{CF8AA336-CA13-2025-F5F5-4CF3E730DA8C}"/>
              </a:ext>
            </a:extLst>
          </p:cNvPr>
          <p:cNvSpPr/>
          <p:nvPr/>
        </p:nvSpPr>
        <p:spPr>
          <a:xfrm>
            <a:off x="393035" y="2629483"/>
            <a:ext cx="11571454" cy="118167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7" name="Picture 266" descr="A picture containing toy&#10;&#10;Description automatically generated">
            <a:extLst>
              <a:ext uri="{FF2B5EF4-FFF2-40B4-BE49-F238E27FC236}">
                <a16:creationId xmlns:a16="http://schemas.microsoft.com/office/drawing/2014/main" id="{AEADB869-AC84-A469-158B-A434A25F731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7862" y="2733798"/>
            <a:ext cx="2889381" cy="791129"/>
          </a:xfrm>
          <a:prstGeom prst="rect">
            <a:avLst/>
          </a:prstGeom>
        </p:spPr>
      </p:pic>
      <p:sp>
        <p:nvSpPr>
          <p:cNvPr id="127" name="Rounded Rectangle 126">
            <a:extLst>
              <a:ext uri="{FF2B5EF4-FFF2-40B4-BE49-F238E27FC236}">
                <a16:creationId xmlns:a16="http://schemas.microsoft.com/office/drawing/2014/main" id="{477F1529-76DB-40C1-3301-BD0968EBFDA1}"/>
              </a:ext>
            </a:extLst>
          </p:cNvPr>
          <p:cNvSpPr/>
          <p:nvPr/>
        </p:nvSpPr>
        <p:spPr>
          <a:xfrm>
            <a:off x="393035" y="3928223"/>
            <a:ext cx="11571454" cy="107383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5" name="Picture 264">
            <a:extLst>
              <a:ext uri="{FF2B5EF4-FFF2-40B4-BE49-F238E27FC236}">
                <a16:creationId xmlns:a16="http://schemas.microsoft.com/office/drawing/2014/main" id="{C4C0B09F-C4F9-529B-C71D-6A689A05B2D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14006" y="3962466"/>
            <a:ext cx="3773041" cy="990862"/>
          </a:xfrm>
          <a:prstGeom prst="rect">
            <a:avLst/>
          </a:prstGeom>
        </p:spPr>
      </p:pic>
      <p:sp>
        <p:nvSpPr>
          <p:cNvPr id="46" name="Rounded Rectangle 45">
            <a:extLst>
              <a:ext uri="{FF2B5EF4-FFF2-40B4-BE49-F238E27FC236}">
                <a16:creationId xmlns:a16="http://schemas.microsoft.com/office/drawing/2014/main" id="{4C3A186B-357D-5F8B-8C23-F7F734D07A38}"/>
              </a:ext>
            </a:extLst>
          </p:cNvPr>
          <p:cNvSpPr/>
          <p:nvPr/>
        </p:nvSpPr>
        <p:spPr>
          <a:xfrm>
            <a:off x="393035" y="1435601"/>
            <a:ext cx="11571454" cy="107383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3" name="Group 222">
            <a:extLst>
              <a:ext uri="{FF2B5EF4-FFF2-40B4-BE49-F238E27FC236}">
                <a16:creationId xmlns:a16="http://schemas.microsoft.com/office/drawing/2014/main" id="{9223B1AF-ED8F-FB32-8EFA-CA6E9D579D22}"/>
              </a:ext>
            </a:extLst>
          </p:cNvPr>
          <p:cNvGrpSpPr/>
          <p:nvPr/>
        </p:nvGrpSpPr>
        <p:grpSpPr>
          <a:xfrm>
            <a:off x="11308760" y="1628093"/>
            <a:ext cx="567771" cy="567771"/>
            <a:chOff x="11313879" y="5710635"/>
            <a:chExt cx="567771" cy="567771"/>
          </a:xfrm>
        </p:grpSpPr>
        <p:pic>
          <p:nvPicPr>
            <p:cNvPr id="224" name="Graphic 223" descr="Empty battery outline">
              <a:extLst>
                <a:ext uri="{FF2B5EF4-FFF2-40B4-BE49-F238E27FC236}">
                  <a16:creationId xmlns:a16="http://schemas.microsoft.com/office/drawing/2014/main" id="{D3A23738-651E-DDAD-9C56-920AF63905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1313879" y="5710635"/>
              <a:ext cx="567771" cy="567771"/>
            </a:xfrm>
            <a:prstGeom prst="rect">
              <a:avLst/>
            </a:prstGeom>
          </p:spPr>
        </p:pic>
        <p:cxnSp>
          <p:nvCxnSpPr>
            <p:cNvPr id="225" name="Straight Connector 224">
              <a:extLst>
                <a:ext uri="{FF2B5EF4-FFF2-40B4-BE49-F238E27FC236}">
                  <a16:creationId xmlns:a16="http://schemas.microsoft.com/office/drawing/2014/main" id="{8572A7DC-36DB-44A8-1B0B-996D6BE140DB}"/>
                </a:ext>
              </a:extLst>
            </p:cNvPr>
            <p:cNvCxnSpPr>
              <a:cxnSpLocks/>
            </p:cNvCxnSpPr>
            <p:nvPr/>
          </p:nvCxnSpPr>
          <p:spPr>
            <a:xfrm>
              <a:off x="11507951" y="6119053"/>
              <a:ext cx="1715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73FD398D-674D-68C7-B878-99026DF562B5}"/>
                </a:ext>
              </a:extLst>
            </p:cNvPr>
            <p:cNvCxnSpPr>
              <a:cxnSpLocks/>
            </p:cNvCxnSpPr>
            <p:nvPr/>
          </p:nvCxnSpPr>
          <p:spPr>
            <a:xfrm>
              <a:off x="11507951" y="6050490"/>
              <a:ext cx="1715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E1304564-1104-A3AC-8A32-BAFD28BADC49}"/>
                </a:ext>
              </a:extLst>
            </p:cNvPr>
            <p:cNvCxnSpPr>
              <a:cxnSpLocks/>
            </p:cNvCxnSpPr>
            <p:nvPr/>
          </p:nvCxnSpPr>
          <p:spPr>
            <a:xfrm>
              <a:off x="11507951" y="5981927"/>
              <a:ext cx="1715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30CB79A3-85D2-A311-BE4E-0F9EF13D47A2}"/>
                </a:ext>
              </a:extLst>
            </p:cNvPr>
            <p:cNvCxnSpPr>
              <a:cxnSpLocks/>
            </p:cNvCxnSpPr>
            <p:nvPr/>
          </p:nvCxnSpPr>
          <p:spPr>
            <a:xfrm>
              <a:off x="11507951" y="5913364"/>
              <a:ext cx="1715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BC7632C9-BDC2-72E9-5AB4-F25C84A14250}"/>
                </a:ext>
              </a:extLst>
            </p:cNvPr>
            <p:cNvCxnSpPr>
              <a:cxnSpLocks/>
            </p:cNvCxnSpPr>
            <p:nvPr/>
          </p:nvCxnSpPr>
          <p:spPr>
            <a:xfrm>
              <a:off x="11507951" y="5844801"/>
              <a:ext cx="1715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8A11FDBF-0F1D-CBF9-B843-A778045406F3}"/>
                </a:ext>
              </a:extLst>
            </p:cNvPr>
            <p:cNvCxnSpPr>
              <a:cxnSpLocks/>
            </p:cNvCxnSpPr>
            <p:nvPr/>
          </p:nvCxnSpPr>
          <p:spPr>
            <a:xfrm>
              <a:off x="11507951" y="6187615"/>
              <a:ext cx="1715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5" name="Group 214">
            <a:extLst>
              <a:ext uri="{FF2B5EF4-FFF2-40B4-BE49-F238E27FC236}">
                <a16:creationId xmlns:a16="http://schemas.microsoft.com/office/drawing/2014/main" id="{41C8AA12-7133-B126-EDE6-ADF9A1B64695}"/>
              </a:ext>
            </a:extLst>
          </p:cNvPr>
          <p:cNvGrpSpPr/>
          <p:nvPr/>
        </p:nvGrpSpPr>
        <p:grpSpPr>
          <a:xfrm>
            <a:off x="11308326" y="4184886"/>
            <a:ext cx="567771" cy="567771"/>
            <a:chOff x="11313879" y="5710635"/>
            <a:chExt cx="567771" cy="567771"/>
          </a:xfrm>
        </p:grpSpPr>
        <p:pic>
          <p:nvPicPr>
            <p:cNvPr id="216" name="Graphic 215" descr="Empty battery outline">
              <a:extLst>
                <a:ext uri="{FF2B5EF4-FFF2-40B4-BE49-F238E27FC236}">
                  <a16:creationId xmlns:a16="http://schemas.microsoft.com/office/drawing/2014/main" id="{DF2FE8E8-3DC0-1D01-8285-CC9FCCEE1B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1313879" y="5710635"/>
              <a:ext cx="567771" cy="567771"/>
            </a:xfrm>
            <a:prstGeom prst="rect">
              <a:avLst/>
            </a:prstGeom>
          </p:spPr>
        </p:pic>
        <p:cxnSp>
          <p:nvCxnSpPr>
            <p:cNvPr id="217" name="Straight Connector 216">
              <a:extLst>
                <a:ext uri="{FF2B5EF4-FFF2-40B4-BE49-F238E27FC236}">
                  <a16:creationId xmlns:a16="http://schemas.microsoft.com/office/drawing/2014/main" id="{55CC9928-A5F5-511C-EF08-24B623169ACE}"/>
                </a:ext>
              </a:extLst>
            </p:cNvPr>
            <p:cNvCxnSpPr>
              <a:cxnSpLocks/>
            </p:cNvCxnSpPr>
            <p:nvPr/>
          </p:nvCxnSpPr>
          <p:spPr>
            <a:xfrm>
              <a:off x="11507951" y="6119053"/>
              <a:ext cx="1715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14B8E5DB-A545-A6F8-4E4F-EA746061DC3F}"/>
                </a:ext>
              </a:extLst>
            </p:cNvPr>
            <p:cNvCxnSpPr>
              <a:cxnSpLocks/>
            </p:cNvCxnSpPr>
            <p:nvPr/>
          </p:nvCxnSpPr>
          <p:spPr>
            <a:xfrm>
              <a:off x="11507951" y="6050490"/>
              <a:ext cx="1715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407919F9-040B-527D-2C53-D0E629A91F97}"/>
                </a:ext>
              </a:extLst>
            </p:cNvPr>
            <p:cNvCxnSpPr>
              <a:cxnSpLocks/>
            </p:cNvCxnSpPr>
            <p:nvPr/>
          </p:nvCxnSpPr>
          <p:spPr>
            <a:xfrm>
              <a:off x="11507951" y="5981927"/>
              <a:ext cx="1715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EF251D16-EA10-B470-3A57-68C532262A48}"/>
                </a:ext>
              </a:extLst>
            </p:cNvPr>
            <p:cNvCxnSpPr>
              <a:cxnSpLocks/>
            </p:cNvCxnSpPr>
            <p:nvPr/>
          </p:nvCxnSpPr>
          <p:spPr>
            <a:xfrm>
              <a:off x="11507951" y="5913364"/>
              <a:ext cx="1715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482231F0-B5B3-DDB9-5735-5389EF392D1B}"/>
                </a:ext>
              </a:extLst>
            </p:cNvPr>
            <p:cNvCxnSpPr>
              <a:cxnSpLocks/>
            </p:cNvCxnSpPr>
            <p:nvPr/>
          </p:nvCxnSpPr>
          <p:spPr>
            <a:xfrm>
              <a:off x="11507951" y="5844801"/>
              <a:ext cx="1715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25F91C00-FC14-373D-D385-816E4022E9FC}"/>
                </a:ext>
              </a:extLst>
            </p:cNvPr>
            <p:cNvCxnSpPr>
              <a:cxnSpLocks/>
            </p:cNvCxnSpPr>
            <p:nvPr/>
          </p:nvCxnSpPr>
          <p:spPr>
            <a:xfrm>
              <a:off x="11507951" y="6187615"/>
              <a:ext cx="1715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9" name="Rounded Rectangle 128">
            <a:extLst>
              <a:ext uri="{FF2B5EF4-FFF2-40B4-BE49-F238E27FC236}">
                <a16:creationId xmlns:a16="http://schemas.microsoft.com/office/drawing/2014/main" id="{3CFF2381-8788-3D44-A914-E9081BCA2694}"/>
              </a:ext>
            </a:extLst>
          </p:cNvPr>
          <p:cNvSpPr/>
          <p:nvPr/>
        </p:nvSpPr>
        <p:spPr>
          <a:xfrm>
            <a:off x="393035" y="5109744"/>
            <a:ext cx="11571454" cy="120363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6">
            <a:extLst>
              <a:ext uri="{FF2B5EF4-FFF2-40B4-BE49-F238E27FC236}">
                <a16:creationId xmlns:a16="http://schemas.microsoft.com/office/drawing/2014/main" id="{5246E6E6-91EA-D620-905C-CF3434EA7235}"/>
              </a:ext>
            </a:extLst>
          </p:cNvPr>
          <p:cNvSpPr/>
          <p:nvPr/>
        </p:nvSpPr>
        <p:spPr>
          <a:xfrm>
            <a:off x="465648" y="402588"/>
            <a:ext cx="11571454" cy="707886"/>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When you provision demand-side flexibility, you help security of supply and you will be compensated as a reserve power plant.</a:t>
            </a:r>
          </a:p>
        </p:txBody>
      </p:sp>
      <p:sp>
        <p:nvSpPr>
          <p:cNvPr id="6" name="Rectangle 6">
            <a:extLst>
              <a:ext uri="{FF2B5EF4-FFF2-40B4-BE49-F238E27FC236}">
                <a16:creationId xmlns:a16="http://schemas.microsoft.com/office/drawing/2014/main" id="{8DFDCDD5-CFDF-8C9C-31E4-E6D476C17C88}"/>
              </a:ext>
            </a:extLst>
          </p:cNvPr>
          <p:cNvSpPr/>
          <p:nvPr/>
        </p:nvSpPr>
        <p:spPr>
          <a:xfrm>
            <a:off x="465648" y="199635"/>
            <a:ext cx="1357521" cy="253916"/>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050" dirty="0">
                <a:solidFill>
                  <a:prstClr val="black"/>
                </a:solidFill>
                <a:latin typeface="Helvetica Neue Thin" panose="020B0403020202020204" pitchFamily="34" charset="0"/>
                <a:ea typeface="Helvetica Neue Thin" panose="020B0403020202020204" pitchFamily="34" charset="0"/>
              </a:rPr>
              <a:t>SOLUTION</a:t>
            </a:r>
            <a:endParaRPr kumimoji="0" lang="en" sz="1050" b="0" i="0" u="none" strike="noStrike" kern="1200" cap="none" spc="0" normalizeH="0" baseline="0" noProof="0" dirty="0">
              <a:ln>
                <a:noFill/>
              </a:ln>
              <a:solidFill>
                <a:prstClr val="black"/>
              </a:solidFill>
              <a:effectLst/>
              <a:uLnTx/>
              <a:uFillTx/>
              <a:latin typeface="Helvetica Neue Thin" panose="020B0403020202020204" pitchFamily="34" charset="0"/>
              <a:ea typeface="Helvetica Neue Thin" panose="020B0403020202020204" pitchFamily="34" charset="0"/>
              <a:cs typeface="+mn-cs"/>
            </a:endParaRPr>
          </a:p>
        </p:txBody>
      </p:sp>
      <p:grpSp>
        <p:nvGrpSpPr>
          <p:cNvPr id="25" name="Gruppe 24">
            <a:extLst>
              <a:ext uri="{FF2B5EF4-FFF2-40B4-BE49-F238E27FC236}">
                <a16:creationId xmlns:a16="http://schemas.microsoft.com/office/drawing/2014/main" id="{3371EAAA-E949-C4F5-6468-036B53390A6C}"/>
              </a:ext>
            </a:extLst>
          </p:cNvPr>
          <p:cNvGrpSpPr/>
          <p:nvPr/>
        </p:nvGrpSpPr>
        <p:grpSpPr>
          <a:xfrm>
            <a:off x="307238" y="1710954"/>
            <a:ext cx="491490" cy="491490"/>
            <a:chOff x="820533" y="843991"/>
            <a:chExt cx="491490" cy="491490"/>
          </a:xfrm>
          <a:solidFill>
            <a:schemeClr val="bg1"/>
          </a:solidFill>
        </p:grpSpPr>
        <p:sp>
          <p:nvSpPr>
            <p:cNvPr id="8" name="Ellipse 7">
              <a:extLst>
                <a:ext uri="{FF2B5EF4-FFF2-40B4-BE49-F238E27FC236}">
                  <a16:creationId xmlns:a16="http://schemas.microsoft.com/office/drawing/2014/main" id="{DE4AA7A0-1A78-A5BF-EE73-76BBCDB171DC}"/>
                </a:ext>
              </a:extLst>
            </p:cNvPr>
            <p:cNvSpPr/>
            <p:nvPr/>
          </p:nvSpPr>
          <p:spPr>
            <a:xfrm>
              <a:off x="820533" y="843991"/>
              <a:ext cx="491490" cy="491490"/>
            </a:xfrm>
            <a:prstGeom prst="ellipse">
              <a:avLst/>
            </a:prstGeom>
            <a:grpFill/>
            <a:ln w="19050">
              <a:solidFill>
                <a:srgbClr val="006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Helvetica Neue Thin" panose="020B0403020202020204" pitchFamily="34" charset="0"/>
                <a:ea typeface="Helvetica Neue Thin" panose="020B0403020202020204" pitchFamily="34" charset="0"/>
                <a:cs typeface="Helvetica Neue" panose="02000503000000020004" pitchFamily="2" charset="0"/>
              </a:endParaRPr>
            </a:p>
          </p:txBody>
        </p:sp>
        <p:sp>
          <p:nvSpPr>
            <p:cNvPr id="10" name="Tekstfelt 9">
              <a:extLst>
                <a:ext uri="{FF2B5EF4-FFF2-40B4-BE49-F238E27FC236}">
                  <a16:creationId xmlns:a16="http://schemas.microsoft.com/office/drawing/2014/main" id="{B708EB5A-B8B3-4E48-F4C9-542243A54FDC}"/>
                </a:ext>
              </a:extLst>
            </p:cNvPr>
            <p:cNvSpPr txBox="1"/>
            <p:nvPr/>
          </p:nvSpPr>
          <p:spPr>
            <a:xfrm>
              <a:off x="906330" y="905070"/>
              <a:ext cx="319897"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srgbClr val="006AFA"/>
                  </a:solidFill>
                  <a:effectLst/>
                  <a:uLnTx/>
                  <a:uFillTx/>
                  <a:latin typeface="Helvetica Neue Thin" panose="020B0403020202020204" pitchFamily="34" charset="0"/>
                  <a:ea typeface="Helvetica Neue Thin" panose="020B0403020202020204" pitchFamily="34" charset="0"/>
                  <a:cs typeface="Helvetica Neue" panose="02000503000000020004" pitchFamily="2" charset="0"/>
                </a:rPr>
                <a:t>1</a:t>
              </a:r>
            </a:p>
          </p:txBody>
        </p:sp>
      </p:grpSp>
      <p:grpSp>
        <p:nvGrpSpPr>
          <p:cNvPr id="24" name="Gruppe 23">
            <a:extLst>
              <a:ext uri="{FF2B5EF4-FFF2-40B4-BE49-F238E27FC236}">
                <a16:creationId xmlns:a16="http://schemas.microsoft.com/office/drawing/2014/main" id="{92957C7F-8EEE-E88D-DA40-5AF9D7FAD82D}"/>
              </a:ext>
            </a:extLst>
          </p:cNvPr>
          <p:cNvGrpSpPr/>
          <p:nvPr/>
        </p:nvGrpSpPr>
        <p:grpSpPr>
          <a:xfrm>
            <a:off x="307238" y="2961864"/>
            <a:ext cx="491490" cy="491490"/>
            <a:chOff x="1827400" y="2876431"/>
            <a:chExt cx="491490" cy="491490"/>
          </a:xfrm>
          <a:solidFill>
            <a:schemeClr val="bg1"/>
          </a:solidFill>
        </p:grpSpPr>
        <p:sp>
          <p:nvSpPr>
            <p:cNvPr id="11" name="Ellipse 10">
              <a:extLst>
                <a:ext uri="{FF2B5EF4-FFF2-40B4-BE49-F238E27FC236}">
                  <a16:creationId xmlns:a16="http://schemas.microsoft.com/office/drawing/2014/main" id="{B8E6C755-C234-54F6-8A7F-4ADB9EA57A6B}"/>
                </a:ext>
              </a:extLst>
            </p:cNvPr>
            <p:cNvSpPr/>
            <p:nvPr/>
          </p:nvSpPr>
          <p:spPr>
            <a:xfrm>
              <a:off x="1827400" y="2876431"/>
              <a:ext cx="491490" cy="491490"/>
            </a:xfrm>
            <a:prstGeom prst="ellipse">
              <a:avLst/>
            </a:prstGeom>
            <a:grpFill/>
            <a:ln w="19050">
              <a:solidFill>
                <a:srgbClr val="006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Helvetica Neue Thin" panose="020B0403020202020204" pitchFamily="34" charset="0"/>
                <a:ea typeface="Helvetica Neue Thin" panose="020B0403020202020204" pitchFamily="34" charset="0"/>
                <a:cs typeface="Helvetica Neue" panose="02000503000000020004" pitchFamily="2" charset="0"/>
              </a:endParaRPr>
            </a:p>
          </p:txBody>
        </p:sp>
        <p:sp>
          <p:nvSpPr>
            <p:cNvPr id="13" name="Tekstfelt 12">
              <a:extLst>
                <a:ext uri="{FF2B5EF4-FFF2-40B4-BE49-F238E27FC236}">
                  <a16:creationId xmlns:a16="http://schemas.microsoft.com/office/drawing/2014/main" id="{7A65315C-4D73-7F40-AB20-E9812E169285}"/>
                </a:ext>
              </a:extLst>
            </p:cNvPr>
            <p:cNvSpPr txBox="1"/>
            <p:nvPr/>
          </p:nvSpPr>
          <p:spPr>
            <a:xfrm>
              <a:off x="1913197" y="2937510"/>
              <a:ext cx="319897"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srgbClr val="006AFA"/>
                  </a:solidFill>
                  <a:effectLst/>
                  <a:uLnTx/>
                  <a:uFillTx/>
                  <a:latin typeface="Helvetica Neue Thin" panose="020B0403020202020204" pitchFamily="34" charset="0"/>
                  <a:ea typeface="Helvetica Neue Thin" panose="020B0403020202020204" pitchFamily="34" charset="0"/>
                  <a:cs typeface="Helvetica Neue" panose="02000503000000020004" pitchFamily="2" charset="0"/>
                </a:rPr>
                <a:t>2</a:t>
              </a:r>
            </a:p>
          </p:txBody>
        </p:sp>
      </p:grpSp>
      <p:grpSp>
        <p:nvGrpSpPr>
          <p:cNvPr id="23" name="Gruppe 22">
            <a:extLst>
              <a:ext uri="{FF2B5EF4-FFF2-40B4-BE49-F238E27FC236}">
                <a16:creationId xmlns:a16="http://schemas.microsoft.com/office/drawing/2014/main" id="{B2ED22BF-B184-2271-922E-3B8B5FC8A2BD}"/>
              </a:ext>
            </a:extLst>
          </p:cNvPr>
          <p:cNvGrpSpPr/>
          <p:nvPr/>
        </p:nvGrpSpPr>
        <p:grpSpPr>
          <a:xfrm>
            <a:off x="307238" y="5463685"/>
            <a:ext cx="491490" cy="491490"/>
            <a:chOff x="3065998" y="4873681"/>
            <a:chExt cx="491490" cy="491490"/>
          </a:xfrm>
          <a:solidFill>
            <a:srgbClr val="006AFA"/>
          </a:solidFill>
        </p:grpSpPr>
        <p:sp>
          <p:nvSpPr>
            <p:cNvPr id="14" name="Ellipse 13">
              <a:extLst>
                <a:ext uri="{FF2B5EF4-FFF2-40B4-BE49-F238E27FC236}">
                  <a16:creationId xmlns:a16="http://schemas.microsoft.com/office/drawing/2014/main" id="{4968B533-771D-883E-F406-3D787A46814E}"/>
                </a:ext>
              </a:extLst>
            </p:cNvPr>
            <p:cNvSpPr/>
            <p:nvPr/>
          </p:nvSpPr>
          <p:spPr>
            <a:xfrm>
              <a:off x="3065998" y="4873681"/>
              <a:ext cx="491490" cy="491490"/>
            </a:xfrm>
            <a:prstGeom prst="ellipse">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Helvetica Neue Thin" panose="020B0403020202020204" pitchFamily="34" charset="0"/>
                <a:ea typeface="Helvetica Neue Thin" panose="020B0403020202020204" pitchFamily="34" charset="0"/>
                <a:cs typeface="Helvetica Neue" panose="02000503000000020004" pitchFamily="2" charset="0"/>
              </a:endParaRPr>
            </a:p>
          </p:txBody>
        </p:sp>
        <p:sp>
          <p:nvSpPr>
            <p:cNvPr id="18" name="Tekstfelt 17">
              <a:extLst>
                <a:ext uri="{FF2B5EF4-FFF2-40B4-BE49-F238E27FC236}">
                  <a16:creationId xmlns:a16="http://schemas.microsoft.com/office/drawing/2014/main" id="{7487CABA-DABB-CFF4-E639-FFC84287B1FA}"/>
                </a:ext>
              </a:extLst>
            </p:cNvPr>
            <p:cNvSpPr txBox="1"/>
            <p:nvPr/>
          </p:nvSpPr>
          <p:spPr>
            <a:xfrm>
              <a:off x="3151795" y="4934760"/>
              <a:ext cx="319897" cy="369332"/>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dirty="0">
                  <a:solidFill>
                    <a:prstClr val="white"/>
                  </a:solidFill>
                  <a:latin typeface="Helvetica Neue Thin" panose="020B0403020202020204" pitchFamily="34" charset="0"/>
                  <a:ea typeface="Helvetica Neue Thin" panose="020B0403020202020204" pitchFamily="34" charset="0"/>
                  <a:cs typeface="Helvetica Neue" panose="02000503000000020004" pitchFamily="2" charset="0"/>
                </a:rPr>
                <a:t>4</a:t>
              </a:r>
              <a:endParaRPr kumimoji="0" lang="da-DK" sz="1800" b="0" i="0" u="none" strike="noStrike" kern="1200" cap="none" spc="0" normalizeH="0" baseline="0" noProof="0" dirty="0">
                <a:ln>
                  <a:noFill/>
                </a:ln>
                <a:solidFill>
                  <a:prstClr val="white"/>
                </a:solidFill>
                <a:effectLst/>
                <a:uLnTx/>
                <a:uFillTx/>
                <a:latin typeface="Helvetica Neue Thin" panose="020B0403020202020204" pitchFamily="34" charset="0"/>
                <a:ea typeface="Helvetica Neue Thin" panose="020B0403020202020204" pitchFamily="34" charset="0"/>
                <a:cs typeface="Helvetica Neue" panose="02000503000000020004" pitchFamily="2" charset="0"/>
              </a:endParaRPr>
            </a:p>
          </p:txBody>
        </p:sp>
      </p:grpSp>
      <p:sp>
        <p:nvSpPr>
          <p:cNvPr id="12" name="Rectangle 6">
            <a:extLst>
              <a:ext uri="{FF2B5EF4-FFF2-40B4-BE49-F238E27FC236}">
                <a16:creationId xmlns:a16="http://schemas.microsoft.com/office/drawing/2014/main" id="{29CB605E-7758-6EAC-9E2B-10491BAE3F65}"/>
              </a:ext>
            </a:extLst>
          </p:cNvPr>
          <p:cNvSpPr/>
          <p:nvPr/>
        </p:nvSpPr>
        <p:spPr>
          <a:xfrm>
            <a:off x="816008" y="4056579"/>
            <a:ext cx="3918020" cy="276999"/>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TOO MUCH WIND / SUN</a:t>
            </a:r>
          </a:p>
        </p:txBody>
      </p:sp>
      <p:sp>
        <p:nvSpPr>
          <p:cNvPr id="16" name="Rectangle 6">
            <a:extLst>
              <a:ext uri="{FF2B5EF4-FFF2-40B4-BE49-F238E27FC236}">
                <a16:creationId xmlns:a16="http://schemas.microsoft.com/office/drawing/2014/main" id="{BD0D6456-F239-6A85-0511-59B3E82F27FF}"/>
              </a:ext>
            </a:extLst>
          </p:cNvPr>
          <p:cNvSpPr/>
          <p:nvPr/>
        </p:nvSpPr>
        <p:spPr>
          <a:xfrm>
            <a:off x="794802" y="2799678"/>
            <a:ext cx="3914213" cy="276999"/>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NO WIND / SUN</a:t>
            </a:r>
          </a:p>
        </p:txBody>
      </p:sp>
      <p:sp>
        <p:nvSpPr>
          <p:cNvPr id="17" name="Rectangle 6">
            <a:extLst>
              <a:ext uri="{FF2B5EF4-FFF2-40B4-BE49-F238E27FC236}">
                <a16:creationId xmlns:a16="http://schemas.microsoft.com/office/drawing/2014/main" id="{A5B822FC-4E18-211E-5BFB-B7811E899180}"/>
              </a:ext>
            </a:extLst>
          </p:cNvPr>
          <p:cNvSpPr/>
          <p:nvPr/>
        </p:nvSpPr>
        <p:spPr>
          <a:xfrm>
            <a:off x="794803" y="5232181"/>
            <a:ext cx="3385912" cy="83099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FLEX PLATFORM </a:t>
            </a:r>
            <a:r>
              <a:rPr lang="en" sz="1200" b="1"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MAKES THE MATCH</a:t>
            </a:r>
            <a:endParaRPr kumimoji="0" lang="en" sz="1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Helvetica Neue Thin" panose="020B0403020202020204" pitchFamily="34" charset="0"/>
                <a:ea typeface="Helvetica Neue Thin" panose="020B0403020202020204" pitchFamily="34" charset="0"/>
                <a:cs typeface="Helvetica Neue" panose="02000503000000020004" pitchFamily="2" charset="0"/>
              </a:rPr>
              <a:t>The Flex Platform controls the demand for electricity to match the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solidFill>
                <a:prstClr val="black"/>
              </a:solidFill>
              <a:latin typeface="Helvetica Neue Thin" panose="020B0403020202020204" pitchFamily="34" charset="0"/>
              <a:ea typeface="Helvetica Neue Thin" panose="020B0403020202020204" pitchFamily="34" charset="0"/>
              <a:cs typeface="Helvetica Neue" panose="02000503000000020004" pitchFamily="2" charset="0"/>
            </a:endParaRPr>
          </a:p>
        </p:txBody>
      </p:sp>
      <p:grpSp>
        <p:nvGrpSpPr>
          <p:cNvPr id="21" name="Group 20">
            <a:extLst>
              <a:ext uri="{FF2B5EF4-FFF2-40B4-BE49-F238E27FC236}">
                <a16:creationId xmlns:a16="http://schemas.microsoft.com/office/drawing/2014/main" id="{A948BD0E-8FF0-CC56-9165-2DA990A50F59}"/>
              </a:ext>
            </a:extLst>
          </p:cNvPr>
          <p:cNvGrpSpPr/>
          <p:nvPr/>
        </p:nvGrpSpPr>
        <p:grpSpPr>
          <a:xfrm>
            <a:off x="7250208" y="4939166"/>
            <a:ext cx="4003808" cy="1259137"/>
            <a:chOff x="6039998" y="4124097"/>
            <a:chExt cx="6471986" cy="2526637"/>
          </a:xfrm>
        </p:grpSpPr>
        <p:pic>
          <p:nvPicPr>
            <p:cNvPr id="3" name="Billede 2">
              <a:extLst>
                <a:ext uri="{FF2B5EF4-FFF2-40B4-BE49-F238E27FC236}">
                  <a16:creationId xmlns:a16="http://schemas.microsoft.com/office/drawing/2014/main" id="{82C4F929-D141-01DA-F381-AD51D1F28F1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964118" y="4223900"/>
              <a:ext cx="3547866" cy="2231512"/>
            </a:xfrm>
            <a:prstGeom prst="rect">
              <a:avLst/>
            </a:prstGeom>
          </p:spPr>
        </p:pic>
        <p:pic>
          <p:nvPicPr>
            <p:cNvPr id="20" name="Picture 19" descr="A picture containing toy&#10;&#10;Description automatically generated">
              <a:extLst>
                <a:ext uri="{FF2B5EF4-FFF2-40B4-BE49-F238E27FC236}">
                  <a16:creationId xmlns:a16="http://schemas.microsoft.com/office/drawing/2014/main" id="{811420D1-7350-F79D-F321-C4F9E28EAF2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039998" y="4124097"/>
              <a:ext cx="2928078" cy="2526637"/>
            </a:xfrm>
            <a:prstGeom prst="rect">
              <a:avLst/>
            </a:prstGeom>
          </p:spPr>
        </p:pic>
      </p:grpSp>
      <p:pic>
        <p:nvPicPr>
          <p:cNvPr id="28" name="Picture 27" descr="Icon&#10;&#10;Description automatically generated">
            <a:extLst>
              <a:ext uri="{FF2B5EF4-FFF2-40B4-BE49-F238E27FC236}">
                <a16:creationId xmlns:a16="http://schemas.microsoft.com/office/drawing/2014/main" id="{7CAFC34F-4A49-3859-04E2-D7FAAE9A275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556665" y="5270679"/>
            <a:ext cx="500251" cy="922141"/>
          </a:xfrm>
          <a:prstGeom prst="rect">
            <a:avLst/>
          </a:prstGeom>
        </p:spPr>
      </p:pic>
      <p:pic>
        <p:nvPicPr>
          <p:cNvPr id="26" name="Picture 25" descr="Graphical user interface, application&#10;&#10;Description automatically generated">
            <a:extLst>
              <a:ext uri="{FF2B5EF4-FFF2-40B4-BE49-F238E27FC236}">
                <a16:creationId xmlns:a16="http://schemas.microsoft.com/office/drawing/2014/main" id="{5985DD54-9D63-ABF1-8146-1E6E4D6FA12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806446" y="5713751"/>
            <a:ext cx="595103" cy="444895"/>
          </a:xfrm>
          <a:prstGeom prst="rect">
            <a:avLst/>
          </a:prstGeom>
        </p:spPr>
      </p:pic>
      <p:grpSp>
        <p:nvGrpSpPr>
          <p:cNvPr id="19" name="Gruppe 23">
            <a:extLst>
              <a:ext uri="{FF2B5EF4-FFF2-40B4-BE49-F238E27FC236}">
                <a16:creationId xmlns:a16="http://schemas.microsoft.com/office/drawing/2014/main" id="{FE748CD4-57D9-A351-3BFC-56250D8FACC0}"/>
              </a:ext>
            </a:extLst>
          </p:cNvPr>
          <p:cNvGrpSpPr/>
          <p:nvPr/>
        </p:nvGrpSpPr>
        <p:grpSpPr>
          <a:xfrm>
            <a:off x="307238" y="4212774"/>
            <a:ext cx="491490" cy="491490"/>
            <a:chOff x="1827400" y="2876431"/>
            <a:chExt cx="491490" cy="491490"/>
          </a:xfrm>
          <a:solidFill>
            <a:schemeClr val="bg1"/>
          </a:solidFill>
        </p:grpSpPr>
        <p:sp>
          <p:nvSpPr>
            <p:cNvPr id="22" name="Ellipse 10">
              <a:extLst>
                <a:ext uri="{FF2B5EF4-FFF2-40B4-BE49-F238E27FC236}">
                  <a16:creationId xmlns:a16="http://schemas.microsoft.com/office/drawing/2014/main" id="{F4E50B2E-8929-6901-D754-5069B036CE6F}"/>
                </a:ext>
              </a:extLst>
            </p:cNvPr>
            <p:cNvSpPr/>
            <p:nvPr/>
          </p:nvSpPr>
          <p:spPr>
            <a:xfrm>
              <a:off x="1827400" y="2876431"/>
              <a:ext cx="491490" cy="491490"/>
            </a:xfrm>
            <a:prstGeom prst="ellipse">
              <a:avLst/>
            </a:prstGeom>
            <a:grpFill/>
            <a:ln w="19050">
              <a:solidFill>
                <a:srgbClr val="006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Helvetica Neue Thin" panose="020B0403020202020204" pitchFamily="34" charset="0"/>
                <a:ea typeface="Helvetica Neue Thin" panose="020B0403020202020204" pitchFamily="34" charset="0"/>
                <a:cs typeface="Helvetica Neue" panose="02000503000000020004" pitchFamily="2" charset="0"/>
              </a:endParaRPr>
            </a:p>
          </p:txBody>
        </p:sp>
        <p:sp>
          <p:nvSpPr>
            <p:cNvPr id="27" name="Tekstfelt 12">
              <a:extLst>
                <a:ext uri="{FF2B5EF4-FFF2-40B4-BE49-F238E27FC236}">
                  <a16:creationId xmlns:a16="http://schemas.microsoft.com/office/drawing/2014/main" id="{7D55062A-B923-9766-1608-79AAB0A0E34A}"/>
                </a:ext>
              </a:extLst>
            </p:cNvPr>
            <p:cNvSpPr txBox="1"/>
            <p:nvPr/>
          </p:nvSpPr>
          <p:spPr>
            <a:xfrm>
              <a:off x="1913197" y="2937510"/>
              <a:ext cx="319897"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dirty="0">
                  <a:solidFill>
                    <a:srgbClr val="006AFA"/>
                  </a:solidFill>
                  <a:latin typeface="Helvetica Neue Thin" panose="020B0403020202020204" pitchFamily="34" charset="0"/>
                  <a:ea typeface="Helvetica Neue Thin" panose="020B0403020202020204" pitchFamily="34" charset="0"/>
                  <a:cs typeface="Helvetica Neue" panose="02000503000000020004" pitchFamily="2" charset="0"/>
                </a:rPr>
                <a:t>3</a:t>
              </a:r>
              <a:endParaRPr kumimoji="0" lang="da-DK" sz="1800" b="0" i="0" u="none" strike="noStrike" kern="1200" cap="none" spc="0" normalizeH="0" baseline="0" noProof="0" dirty="0">
                <a:ln>
                  <a:noFill/>
                </a:ln>
                <a:solidFill>
                  <a:srgbClr val="006AFA"/>
                </a:solidFill>
                <a:effectLst/>
                <a:uLnTx/>
                <a:uFillTx/>
                <a:latin typeface="Helvetica Neue Thin" panose="020B0403020202020204" pitchFamily="34" charset="0"/>
                <a:ea typeface="Helvetica Neue Thin" panose="020B0403020202020204" pitchFamily="34" charset="0"/>
                <a:cs typeface="Helvetica Neue" panose="02000503000000020004" pitchFamily="2" charset="0"/>
              </a:endParaRPr>
            </a:p>
          </p:txBody>
        </p:sp>
      </p:grpSp>
      <p:pic>
        <p:nvPicPr>
          <p:cNvPr id="33" name="Picture 32" descr="A picture containing toy&#10;&#10;Description automatically generated">
            <a:extLst>
              <a:ext uri="{FF2B5EF4-FFF2-40B4-BE49-F238E27FC236}">
                <a16:creationId xmlns:a16="http://schemas.microsoft.com/office/drawing/2014/main" id="{EF4B08D2-829D-4069-58FC-76E81F649FE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490910" y="1463861"/>
            <a:ext cx="3777595" cy="996175"/>
          </a:xfrm>
          <a:prstGeom prst="rect">
            <a:avLst/>
          </a:prstGeom>
        </p:spPr>
      </p:pic>
      <p:pic>
        <p:nvPicPr>
          <p:cNvPr id="35" name="Picture 34" descr="A picture containing text, toy, LEGO&#10;&#10;Description automatically generated">
            <a:extLst>
              <a:ext uri="{FF2B5EF4-FFF2-40B4-BE49-F238E27FC236}">
                <a16:creationId xmlns:a16="http://schemas.microsoft.com/office/drawing/2014/main" id="{86628BCB-EE02-58F7-CB43-B4573611D9E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005243" y="5589650"/>
            <a:ext cx="1269979" cy="595083"/>
          </a:xfrm>
          <a:prstGeom prst="rect">
            <a:avLst/>
          </a:prstGeom>
        </p:spPr>
      </p:pic>
      <p:sp>
        <p:nvSpPr>
          <p:cNvPr id="47" name="Rectangle 6">
            <a:extLst>
              <a:ext uri="{FF2B5EF4-FFF2-40B4-BE49-F238E27FC236}">
                <a16:creationId xmlns:a16="http://schemas.microsoft.com/office/drawing/2014/main" id="{B5C629B0-EFCB-3487-A8DC-B0412250A8D3}"/>
              </a:ext>
            </a:extLst>
          </p:cNvPr>
          <p:cNvSpPr/>
          <p:nvPr/>
        </p:nvSpPr>
        <p:spPr>
          <a:xfrm>
            <a:off x="816008" y="1805624"/>
            <a:ext cx="4108002"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CONSUMPTION EQUALS WIND POWER PRODUCTION</a:t>
            </a:r>
            <a:endParaRPr kumimoji="0" lang="en" sz="1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96" name="Group 95">
            <a:extLst>
              <a:ext uri="{FF2B5EF4-FFF2-40B4-BE49-F238E27FC236}">
                <a16:creationId xmlns:a16="http://schemas.microsoft.com/office/drawing/2014/main" id="{45AEED0C-81D5-4527-6B73-E98088513481}"/>
              </a:ext>
            </a:extLst>
          </p:cNvPr>
          <p:cNvGrpSpPr/>
          <p:nvPr/>
        </p:nvGrpSpPr>
        <p:grpSpPr>
          <a:xfrm>
            <a:off x="5124334" y="5322662"/>
            <a:ext cx="1568852" cy="656834"/>
            <a:chOff x="3814223" y="5598429"/>
            <a:chExt cx="2158546" cy="630587"/>
          </a:xfrm>
        </p:grpSpPr>
        <p:grpSp>
          <p:nvGrpSpPr>
            <p:cNvPr id="65" name="Group 64">
              <a:extLst>
                <a:ext uri="{FF2B5EF4-FFF2-40B4-BE49-F238E27FC236}">
                  <a16:creationId xmlns:a16="http://schemas.microsoft.com/office/drawing/2014/main" id="{BCA36628-BEED-2D6A-955D-58B6577B6344}"/>
                </a:ext>
              </a:extLst>
            </p:cNvPr>
            <p:cNvGrpSpPr/>
            <p:nvPr/>
          </p:nvGrpSpPr>
          <p:grpSpPr>
            <a:xfrm>
              <a:off x="3814223" y="5629725"/>
              <a:ext cx="1048524" cy="599291"/>
              <a:chOff x="3874377" y="2784222"/>
              <a:chExt cx="1048524" cy="599291"/>
            </a:xfrm>
          </p:grpSpPr>
          <p:grpSp>
            <p:nvGrpSpPr>
              <p:cNvPr id="54" name="Group 53">
                <a:extLst>
                  <a:ext uri="{FF2B5EF4-FFF2-40B4-BE49-F238E27FC236}">
                    <a16:creationId xmlns:a16="http://schemas.microsoft.com/office/drawing/2014/main" id="{0AA7DE96-6C5E-EB82-A4C9-60465278D986}"/>
                  </a:ext>
                </a:extLst>
              </p:cNvPr>
              <p:cNvGrpSpPr/>
              <p:nvPr/>
            </p:nvGrpSpPr>
            <p:grpSpPr>
              <a:xfrm>
                <a:off x="3874378" y="2784222"/>
                <a:ext cx="1048523" cy="599291"/>
                <a:chOff x="3874378" y="2784222"/>
                <a:chExt cx="1048523" cy="599291"/>
              </a:xfrm>
            </p:grpSpPr>
            <p:sp>
              <p:nvSpPr>
                <p:cNvPr id="48" name="Block Arc 47">
                  <a:extLst>
                    <a:ext uri="{FF2B5EF4-FFF2-40B4-BE49-F238E27FC236}">
                      <a16:creationId xmlns:a16="http://schemas.microsoft.com/office/drawing/2014/main" id="{DB05E776-0040-7AED-0A7F-EF2FF957926C}"/>
                    </a:ext>
                  </a:extLst>
                </p:cNvPr>
                <p:cNvSpPr/>
                <p:nvPr/>
              </p:nvSpPr>
              <p:spPr>
                <a:xfrm>
                  <a:off x="4314215" y="2784222"/>
                  <a:ext cx="608686" cy="599291"/>
                </a:xfrm>
                <a:prstGeom prst="blockArc">
                  <a:avLst>
                    <a:gd name="adj1" fmla="val 10800000"/>
                    <a:gd name="adj2" fmla="val 41753"/>
                    <a:gd name="adj3" fmla="val 7052"/>
                  </a:avLst>
                </a:prstGeom>
                <a:solidFill>
                  <a:srgbClr val="9CB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tx1"/>
                    </a:solidFill>
                  </a:endParaRPr>
                </a:p>
              </p:txBody>
            </p:sp>
            <p:sp>
              <p:nvSpPr>
                <p:cNvPr id="49" name="Rectangle 48">
                  <a:extLst>
                    <a:ext uri="{FF2B5EF4-FFF2-40B4-BE49-F238E27FC236}">
                      <a16:creationId xmlns:a16="http://schemas.microsoft.com/office/drawing/2014/main" id="{DB470B2C-E276-056E-005B-64E155EBCE56}"/>
                    </a:ext>
                  </a:extLst>
                </p:cNvPr>
                <p:cNvSpPr/>
                <p:nvPr/>
              </p:nvSpPr>
              <p:spPr>
                <a:xfrm>
                  <a:off x="3874378" y="3018800"/>
                  <a:ext cx="480844" cy="44384"/>
                </a:xfrm>
                <a:prstGeom prst="rect">
                  <a:avLst/>
                </a:prstGeom>
                <a:solidFill>
                  <a:srgbClr val="9CB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grpSp>
          <p:grpSp>
            <p:nvGrpSpPr>
              <p:cNvPr id="64" name="Group 63">
                <a:extLst>
                  <a:ext uri="{FF2B5EF4-FFF2-40B4-BE49-F238E27FC236}">
                    <a16:creationId xmlns:a16="http://schemas.microsoft.com/office/drawing/2014/main" id="{0E4C83E5-5DE0-F5EC-A7A1-56EC74F9A5E6}"/>
                  </a:ext>
                </a:extLst>
              </p:cNvPr>
              <p:cNvGrpSpPr/>
              <p:nvPr/>
            </p:nvGrpSpPr>
            <p:grpSpPr>
              <a:xfrm>
                <a:off x="3874377" y="2811860"/>
                <a:ext cx="1004922" cy="558637"/>
                <a:chOff x="3874377" y="2811860"/>
                <a:chExt cx="1004922" cy="558637"/>
              </a:xfrm>
            </p:grpSpPr>
            <p:sp>
              <p:nvSpPr>
                <p:cNvPr id="56" name="Block Arc 55">
                  <a:extLst>
                    <a:ext uri="{FF2B5EF4-FFF2-40B4-BE49-F238E27FC236}">
                      <a16:creationId xmlns:a16="http://schemas.microsoft.com/office/drawing/2014/main" id="{D7A42066-0E84-C1CD-1FC9-51B0078FA07C}"/>
                    </a:ext>
                  </a:extLst>
                </p:cNvPr>
                <p:cNvSpPr/>
                <p:nvPr/>
              </p:nvSpPr>
              <p:spPr>
                <a:xfrm>
                  <a:off x="4357817" y="2811860"/>
                  <a:ext cx="521482" cy="558637"/>
                </a:xfrm>
                <a:prstGeom prst="blockArc">
                  <a:avLst>
                    <a:gd name="adj1" fmla="val 10800000"/>
                    <a:gd name="adj2" fmla="val 21541812"/>
                    <a:gd name="adj3" fmla="val 8876"/>
                  </a:avLst>
                </a:prstGeom>
                <a:solidFill>
                  <a:srgbClr val="0E2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tx1"/>
                    </a:solidFill>
                  </a:endParaRPr>
                </a:p>
              </p:txBody>
            </p:sp>
            <p:sp>
              <p:nvSpPr>
                <p:cNvPr id="63" name="Rectangle 62">
                  <a:extLst>
                    <a:ext uri="{FF2B5EF4-FFF2-40B4-BE49-F238E27FC236}">
                      <a16:creationId xmlns:a16="http://schemas.microsoft.com/office/drawing/2014/main" id="{256CC76B-3DCB-03BA-61CD-1EA18FF170F2}"/>
                    </a:ext>
                  </a:extLst>
                </p:cNvPr>
                <p:cNvSpPr/>
                <p:nvPr/>
              </p:nvSpPr>
              <p:spPr>
                <a:xfrm>
                  <a:off x="3874377" y="3065399"/>
                  <a:ext cx="530348" cy="48126"/>
                </a:xfrm>
                <a:prstGeom prst="rect">
                  <a:avLst/>
                </a:prstGeom>
                <a:solidFill>
                  <a:srgbClr val="0E2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grpSp>
        </p:grpSp>
        <p:grpSp>
          <p:nvGrpSpPr>
            <p:cNvPr id="76" name="Group 75">
              <a:extLst>
                <a:ext uri="{FF2B5EF4-FFF2-40B4-BE49-F238E27FC236}">
                  <a16:creationId xmlns:a16="http://schemas.microsoft.com/office/drawing/2014/main" id="{2C9B876A-DE81-29AF-3183-05222991F93B}"/>
                </a:ext>
              </a:extLst>
            </p:cNvPr>
            <p:cNvGrpSpPr/>
            <p:nvPr/>
          </p:nvGrpSpPr>
          <p:grpSpPr>
            <a:xfrm rot="10800000">
              <a:off x="4772665" y="5598429"/>
              <a:ext cx="1200104" cy="573879"/>
              <a:chOff x="5028083" y="2809634"/>
              <a:chExt cx="1200104" cy="573879"/>
            </a:xfrm>
          </p:grpSpPr>
          <p:grpSp>
            <p:nvGrpSpPr>
              <p:cNvPr id="77" name="Group 76">
                <a:extLst>
                  <a:ext uri="{FF2B5EF4-FFF2-40B4-BE49-F238E27FC236}">
                    <a16:creationId xmlns:a16="http://schemas.microsoft.com/office/drawing/2014/main" id="{DD1ECD1A-3259-1D0D-1C3A-3D08C213BF8C}"/>
                  </a:ext>
                </a:extLst>
              </p:cNvPr>
              <p:cNvGrpSpPr/>
              <p:nvPr/>
            </p:nvGrpSpPr>
            <p:grpSpPr>
              <a:xfrm>
                <a:off x="5028083" y="2809634"/>
                <a:ext cx="1200104" cy="573879"/>
                <a:chOff x="5028083" y="2809634"/>
                <a:chExt cx="1200104" cy="573879"/>
              </a:xfrm>
            </p:grpSpPr>
            <p:sp>
              <p:nvSpPr>
                <p:cNvPr id="83" name="Block Arc 82">
                  <a:extLst>
                    <a:ext uri="{FF2B5EF4-FFF2-40B4-BE49-F238E27FC236}">
                      <a16:creationId xmlns:a16="http://schemas.microsoft.com/office/drawing/2014/main" id="{081015EF-DD63-702C-BCDA-D548AD421166}"/>
                    </a:ext>
                  </a:extLst>
                </p:cNvPr>
                <p:cNvSpPr/>
                <p:nvPr/>
              </p:nvSpPr>
              <p:spPr>
                <a:xfrm>
                  <a:off x="5379631" y="2809634"/>
                  <a:ext cx="608686" cy="573879"/>
                </a:xfrm>
                <a:prstGeom prst="blockArc">
                  <a:avLst>
                    <a:gd name="adj1" fmla="val 10800000"/>
                    <a:gd name="adj2" fmla="val 41753"/>
                    <a:gd name="adj3" fmla="val 7052"/>
                  </a:avLst>
                </a:prstGeom>
                <a:solidFill>
                  <a:srgbClr val="0E2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tx1"/>
                    </a:solidFill>
                  </a:endParaRPr>
                </a:p>
              </p:txBody>
            </p:sp>
            <p:sp>
              <p:nvSpPr>
                <p:cNvPr id="84" name="Rectangle 83">
                  <a:extLst>
                    <a:ext uri="{FF2B5EF4-FFF2-40B4-BE49-F238E27FC236}">
                      <a16:creationId xmlns:a16="http://schemas.microsoft.com/office/drawing/2014/main" id="{C22E2AAA-20FD-CB6F-54B5-2CDCEC7A33B3}"/>
                    </a:ext>
                  </a:extLst>
                </p:cNvPr>
                <p:cNvSpPr/>
                <p:nvPr/>
              </p:nvSpPr>
              <p:spPr>
                <a:xfrm>
                  <a:off x="5028083" y="3028299"/>
                  <a:ext cx="400600" cy="44652"/>
                </a:xfrm>
                <a:prstGeom prst="rect">
                  <a:avLst/>
                </a:prstGeom>
                <a:solidFill>
                  <a:srgbClr val="0E2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5" name="Rectangle 84">
                  <a:extLst>
                    <a:ext uri="{FF2B5EF4-FFF2-40B4-BE49-F238E27FC236}">
                      <a16:creationId xmlns:a16="http://schemas.microsoft.com/office/drawing/2014/main" id="{D2F1AF29-04A1-A8C8-98C2-B999D3F34E24}"/>
                    </a:ext>
                  </a:extLst>
                </p:cNvPr>
                <p:cNvSpPr/>
                <p:nvPr/>
              </p:nvSpPr>
              <p:spPr>
                <a:xfrm>
                  <a:off x="5948731" y="3032620"/>
                  <a:ext cx="279456" cy="45719"/>
                </a:xfrm>
                <a:prstGeom prst="rect">
                  <a:avLst/>
                </a:prstGeom>
                <a:solidFill>
                  <a:srgbClr val="0E2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grpSp>
          <p:grpSp>
            <p:nvGrpSpPr>
              <p:cNvPr id="78" name="Group 77">
                <a:extLst>
                  <a:ext uri="{FF2B5EF4-FFF2-40B4-BE49-F238E27FC236}">
                    <a16:creationId xmlns:a16="http://schemas.microsoft.com/office/drawing/2014/main" id="{51F40C9E-E4FB-9502-3BC8-8E1EB7AB1B06}"/>
                  </a:ext>
                </a:extLst>
              </p:cNvPr>
              <p:cNvGrpSpPr/>
              <p:nvPr/>
            </p:nvGrpSpPr>
            <p:grpSpPr>
              <a:xfrm>
                <a:off x="5028084" y="2843571"/>
                <a:ext cx="1143351" cy="526927"/>
                <a:chOff x="5028084" y="2843571"/>
                <a:chExt cx="1143351" cy="526927"/>
              </a:xfrm>
            </p:grpSpPr>
            <p:grpSp>
              <p:nvGrpSpPr>
                <p:cNvPr id="79" name="Group 78">
                  <a:extLst>
                    <a:ext uri="{FF2B5EF4-FFF2-40B4-BE49-F238E27FC236}">
                      <a16:creationId xmlns:a16="http://schemas.microsoft.com/office/drawing/2014/main" id="{D9F2D0B7-5949-4AEE-DED8-000841C4E82D}"/>
                    </a:ext>
                  </a:extLst>
                </p:cNvPr>
                <p:cNvGrpSpPr/>
                <p:nvPr/>
              </p:nvGrpSpPr>
              <p:grpSpPr>
                <a:xfrm>
                  <a:off x="5423233" y="2843571"/>
                  <a:ext cx="748202" cy="526927"/>
                  <a:chOff x="5423233" y="2768789"/>
                  <a:chExt cx="748202" cy="579620"/>
                </a:xfrm>
              </p:grpSpPr>
              <p:sp>
                <p:nvSpPr>
                  <p:cNvPr id="81" name="Block Arc 80">
                    <a:extLst>
                      <a:ext uri="{FF2B5EF4-FFF2-40B4-BE49-F238E27FC236}">
                        <a16:creationId xmlns:a16="http://schemas.microsoft.com/office/drawing/2014/main" id="{B5C34744-0610-E5C6-5A37-E3EE7360C497}"/>
                      </a:ext>
                    </a:extLst>
                  </p:cNvPr>
                  <p:cNvSpPr/>
                  <p:nvPr/>
                </p:nvSpPr>
                <p:spPr>
                  <a:xfrm>
                    <a:off x="5423233" y="2768789"/>
                    <a:ext cx="521481" cy="579620"/>
                  </a:xfrm>
                  <a:prstGeom prst="blockArc">
                    <a:avLst>
                      <a:gd name="adj1" fmla="val 10800000"/>
                      <a:gd name="adj2" fmla="val 21541812"/>
                      <a:gd name="adj3" fmla="val 8876"/>
                    </a:avLst>
                  </a:prstGeom>
                  <a:solidFill>
                    <a:srgbClr val="9CB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tx1"/>
                      </a:solidFill>
                    </a:endParaRPr>
                  </a:p>
                </p:txBody>
              </p:sp>
              <p:sp>
                <p:nvSpPr>
                  <p:cNvPr id="82" name="Rectangle 81">
                    <a:extLst>
                      <a:ext uri="{FF2B5EF4-FFF2-40B4-BE49-F238E27FC236}">
                        <a16:creationId xmlns:a16="http://schemas.microsoft.com/office/drawing/2014/main" id="{F1C3254D-9155-48EC-D4EA-79BC65002075}"/>
                      </a:ext>
                    </a:extLst>
                  </p:cNvPr>
                  <p:cNvSpPr/>
                  <p:nvPr/>
                </p:nvSpPr>
                <p:spPr>
                  <a:xfrm>
                    <a:off x="5899284" y="3018800"/>
                    <a:ext cx="272151" cy="50291"/>
                  </a:xfrm>
                  <a:prstGeom prst="rect">
                    <a:avLst/>
                  </a:prstGeom>
                  <a:solidFill>
                    <a:srgbClr val="9CB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
              <p:nvSpPr>
                <p:cNvPr id="80" name="Rectangle 79">
                  <a:extLst>
                    <a:ext uri="{FF2B5EF4-FFF2-40B4-BE49-F238E27FC236}">
                      <a16:creationId xmlns:a16="http://schemas.microsoft.com/office/drawing/2014/main" id="{DDB897F6-20CF-F931-8BE6-16FA87C8B552}"/>
                    </a:ext>
                  </a:extLst>
                </p:cNvPr>
                <p:cNvSpPr/>
                <p:nvPr/>
              </p:nvSpPr>
              <p:spPr>
                <a:xfrm>
                  <a:off x="5028084" y="3068447"/>
                  <a:ext cx="438303" cy="48126"/>
                </a:xfrm>
                <a:prstGeom prst="rect">
                  <a:avLst/>
                </a:prstGeom>
                <a:solidFill>
                  <a:srgbClr val="9CB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grpSp>
        </p:grpSp>
      </p:grpSp>
      <p:grpSp>
        <p:nvGrpSpPr>
          <p:cNvPr id="86" name="Group 85">
            <a:extLst>
              <a:ext uri="{FF2B5EF4-FFF2-40B4-BE49-F238E27FC236}">
                <a16:creationId xmlns:a16="http://schemas.microsoft.com/office/drawing/2014/main" id="{6AA049E6-C75D-73C3-76A1-76076E9C82BB}"/>
              </a:ext>
            </a:extLst>
          </p:cNvPr>
          <p:cNvGrpSpPr/>
          <p:nvPr/>
        </p:nvGrpSpPr>
        <p:grpSpPr>
          <a:xfrm>
            <a:off x="5143797" y="1979680"/>
            <a:ext cx="1413529" cy="95366"/>
            <a:chOff x="3322096" y="3018800"/>
            <a:chExt cx="1413529" cy="95366"/>
          </a:xfrm>
        </p:grpSpPr>
        <p:sp>
          <p:nvSpPr>
            <p:cNvPr id="94" name="Rectangle 93">
              <a:extLst>
                <a:ext uri="{FF2B5EF4-FFF2-40B4-BE49-F238E27FC236}">
                  <a16:creationId xmlns:a16="http://schemas.microsoft.com/office/drawing/2014/main" id="{25D47C1C-D4DC-1AC3-2BC1-32D86295857A}"/>
                </a:ext>
              </a:extLst>
            </p:cNvPr>
            <p:cNvSpPr/>
            <p:nvPr/>
          </p:nvSpPr>
          <p:spPr>
            <a:xfrm>
              <a:off x="3322096" y="3018800"/>
              <a:ext cx="1412501" cy="45719"/>
            </a:xfrm>
            <a:prstGeom prst="rect">
              <a:avLst/>
            </a:prstGeom>
            <a:solidFill>
              <a:srgbClr val="9CB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0" name="Rectangle 89">
              <a:extLst>
                <a:ext uri="{FF2B5EF4-FFF2-40B4-BE49-F238E27FC236}">
                  <a16:creationId xmlns:a16="http://schemas.microsoft.com/office/drawing/2014/main" id="{3AEA36F9-EB94-898C-C233-7CEB035D7482}"/>
                </a:ext>
              </a:extLst>
            </p:cNvPr>
            <p:cNvSpPr/>
            <p:nvPr/>
          </p:nvSpPr>
          <p:spPr>
            <a:xfrm>
              <a:off x="3322097" y="3068447"/>
              <a:ext cx="1413528" cy="45719"/>
            </a:xfrm>
            <a:prstGeom prst="rect">
              <a:avLst/>
            </a:prstGeom>
            <a:solidFill>
              <a:srgbClr val="0E2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grpSp>
      <p:grpSp>
        <p:nvGrpSpPr>
          <p:cNvPr id="98" name="Group 97">
            <a:extLst>
              <a:ext uri="{FF2B5EF4-FFF2-40B4-BE49-F238E27FC236}">
                <a16:creationId xmlns:a16="http://schemas.microsoft.com/office/drawing/2014/main" id="{03BAA330-3765-FFC5-037E-E1AC622AB077}"/>
              </a:ext>
            </a:extLst>
          </p:cNvPr>
          <p:cNvGrpSpPr/>
          <p:nvPr/>
        </p:nvGrpSpPr>
        <p:grpSpPr>
          <a:xfrm>
            <a:off x="5136531" y="4241376"/>
            <a:ext cx="1418446" cy="736415"/>
            <a:chOff x="3695650" y="2739863"/>
            <a:chExt cx="1842591" cy="643650"/>
          </a:xfrm>
        </p:grpSpPr>
        <p:grpSp>
          <p:nvGrpSpPr>
            <p:cNvPr id="109" name="Group 108">
              <a:extLst>
                <a:ext uri="{FF2B5EF4-FFF2-40B4-BE49-F238E27FC236}">
                  <a16:creationId xmlns:a16="http://schemas.microsoft.com/office/drawing/2014/main" id="{1A667AF4-72FB-188F-B1A6-25F8F873B2C6}"/>
                </a:ext>
              </a:extLst>
            </p:cNvPr>
            <p:cNvGrpSpPr/>
            <p:nvPr/>
          </p:nvGrpSpPr>
          <p:grpSpPr>
            <a:xfrm>
              <a:off x="3698875" y="2739863"/>
              <a:ext cx="1839366" cy="643650"/>
              <a:chOff x="3698875" y="2739863"/>
              <a:chExt cx="1839366" cy="643650"/>
            </a:xfrm>
          </p:grpSpPr>
          <p:sp>
            <p:nvSpPr>
              <p:cNvPr id="115" name="Block Arc 114">
                <a:extLst>
                  <a:ext uri="{FF2B5EF4-FFF2-40B4-BE49-F238E27FC236}">
                    <a16:creationId xmlns:a16="http://schemas.microsoft.com/office/drawing/2014/main" id="{AC031610-70E1-4B38-DB40-B40839354F44}"/>
                  </a:ext>
                </a:extLst>
              </p:cNvPr>
              <p:cNvSpPr/>
              <p:nvPr/>
            </p:nvSpPr>
            <p:spPr>
              <a:xfrm>
                <a:off x="4314215" y="2739863"/>
                <a:ext cx="608686" cy="643650"/>
              </a:xfrm>
              <a:prstGeom prst="blockArc">
                <a:avLst>
                  <a:gd name="adj1" fmla="val 10800000"/>
                  <a:gd name="adj2" fmla="val 41753"/>
                  <a:gd name="adj3" fmla="val 7052"/>
                </a:avLst>
              </a:prstGeom>
              <a:solidFill>
                <a:srgbClr val="9CB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tx1"/>
                  </a:solidFill>
                </a:endParaRPr>
              </a:p>
            </p:txBody>
          </p:sp>
          <p:sp>
            <p:nvSpPr>
              <p:cNvPr id="116" name="Rectangle 115">
                <a:extLst>
                  <a:ext uri="{FF2B5EF4-FFF2-40B4-BE49-F238E27FC236}">
                    <a16:creationId xmlns:a16="http://schemas.microsoft.com/office/drawing/2014/main" id="{3E1812AC-A952-A444-BF30-6CB098241F8A}"/>
                  </a:ext>
                </a:extLst>
              </p:cNvPr>
              <p:cNvSpPr/>
              <p:nvPr/>
            </p:nvSpPr>
            <p:spPr>
              <a:xfrm>
                <a:off x="3698875" y="3018800"/>
                <a:ext cx="658942" cy="45719"/>
              </a:xfrm>
              <a:prstGeom prst="rect">
                <a:avLst/>
              </a:prstGeom>
              <a:solidFill>
                <a:srgbClr val="9CB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7" name="Rectangle 116">
                <a:extLst>
                  <a:ext uri="{FF2B5EF4-FFF2-40B4-BE49-F238E27FC236}">
                    <a16:creationId xmlns:a16="http://schemas.microsoft.com/office/drawing/2014/main" id="{B4A769D0-B20B-05C3-ABF4-331B1D5CFCC1}"/>
                  </a:ext>
                </a:extLst>
              </p:cNvPr>
              <p:cNvSpPr/>
              <p:nvPr/>
            </p:nvSpPr>
            <p:spPr>
              <a:xfrm>
                <a:off x="4879299" y="3018800"/>
                <a:ext cx="658942" cy="45719"/>
              </a:xfrm>
              <a:prstGeom prst="rect">
                <a:avLst/>
              </a:prstGeom>
              <a:solidFill>
                <a:srgbClr val="9CB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112" name="Rectangle 111">
              <a:extLst>
                <a:ext uri="{FF2B5EF4-FFF2-40B4-BE49-F238E27FC236}">
                  <a16:creationId xmlns:a16="http://schemas.microsoft.com/office/drawing/2014/main" id="{6A9DE425-73B5-65BD-679C-AE15C0AE8BD5}"/>
                </a:ext>
              </a:extLst>
            </p:cNvPr>
            <p:cNvSpPr/>
            <p:nvPr/>
          </p:nvSpPr>
          <p:spPr>
            <a:xfrm>
              <a:off x="3695650" y="3068448"/>
              <a:ext cx="1830898" cy="48126"/>
            </a:xfrm>
            <a:prstGeom prst="rect">
              <a:avLst/>
            </a:prstGeom>
            <a:solidFill>
              <a:srgbClr val="0E2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grpSp>
      <p:grpSp>
        <p:nvGrpSpPr>
          <p:cNvPr id="118" name="Group 117">
            <a:extLst>
              <a:ext uri="{FF2B5EF4-FFF2-40B4-BE49-F238E27FC236}">
                <a16:creationId xmlns:a16="http://schemas.microsoft.com/office/drawing/2014/main" id="{F8E2BF87-02BF-E96A-F243-822362077AAF}"/>
              </a:ext>
            </a:extLst>
          </p:cNvPr>
          <p:cNvGrpSpPr/>
          <p:nvPr/>
        </p:nvGrpSpPr>
        <p:grpSpPr>
          <a:xfrm rot="10800000">
            <a:off x="5123162" y="2666562"/>
            <a:ext cx="1430651" cy="792184"/>
            <a:chOff x="3695650" y="2839430"/>
            <a:chExt cx="1842591" cy="643650"/>
          </a:xfrm>
        </p:grpSpPr>
        <p:sp>
          <p:nvSpPr>
            <p:cNvPr id="120" name="Rectangle 119">
              <a:extLst>
                <a:ext uri="{FF2B5EF4-FFF2-40B4-BE49-F238E27FC236}">
                  <a16:creationId xmlns:a16="http://schemas.microsoft.com/office/drawing/2014/main" id="{4CFD6713-C1B2-76BC-3878-015F7DCE63AC}"/>
                </a:ext>
              </a:extLst>
            </p:cNvPr>
            <p:cNvSpPr/>
            <p:nvPr/>
          </p:nvSpPr>
          <p:spPr>
            <a:xfrm>
              <a:off x="3695650" y="3068448"/>
              <a:ext cx="1830898" cy="48126"/>
            </a:xfrm>
            <a:prstGeom prst="rect">
              <a:avLst/>
            </a:prstGeom>
            <a:solidFill>
              <a:srgbClr val="0E2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grpSp>
          <p:nvGrpSpPr>
            <p:cNvPr id="119" name="Group 118">
              <a:extLst>
                <a:ext uri="{FF2B5EF4-FFF2-40B4-BE49-F238E27FC236}">
                  <a16:creationId xmlns:a16="http://schemas.microsoft.com/office/drawing/2014/main" id="{A78E06D9-B226-F606-D204-CB39CFC5F639}"/>
                </a:ext>
              </a:extLst>
            </p:cNvPr>
            <p:cNvGrpSpPr/>
            <p:nvPr/>
          </p:nvGrpSpPr>
          <p:grpSpPr>
            <a:xfrm>
              <a:off x="3698875" y="2839430"/>
              <a:ext cx="1839366" cy="643650"/>
              <a:chOff x="3698875" y="2839430"/>
              <a:chExt cx="1839366" cy="643650"/>
            </a:xfrm>
          </p:grpSpPr>
          <p:sp>
            <p:nvSpPr>
              <p:cNvPr id="121" name="Block Arc 120">
                <a:extLst>
                  <a:ext uri="{FF2B5EF4-FFF2-40B4-BE49-F238E27FC236}">
                    <a16:creationId xmlns:a16="http://schemas.microsoft.com/office/drawing/2014/main" id="{92DBA9CE-37B4-06DD-8CE0-105E75E83C57}"/>
                  </a:ext>
                </a:extLst>
              </p:cNvPr>
              <p:cNvSpPr/>
              <p:nvPr/>
            </p:nvSpPr>
            <p:spPr>
              <a:xfrm>
                <a:off x="4314216" y="2839430"/>
                <a:ext cx="608686" cy="643650"/>
              </a:xfrm>
              <a:prstGeom prst="blockArc">
                <a:avLst>
                  <a:gd name="adj1" fmla="val 10800000"/>
                  <a:gd name="adj2" fmla="val 41753"/>
                  <a:gd name="adj3" fmla="val 7052"/>
                </a:avLst>
              </a:prstGeom>
              <a:solidFill>
                <a:srgbClr val="9CB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solidFill>
                    <a:schemeClr val="tx1"/>
                  </a:solidFill>
                </a:endParaRPr>
              </a:p>
            </p:txBody>
          </p:sp>
          <p:sp>
            <p:nvSpPr>
              <p:cNvPr id="122" name="Rectangle 121">
                <a:extLst>
                  <a:ext uri="{FF2B5EF4-FFF2-40B4-BE49-F238E27FC236}">
                    <a16:creationId xmlns:a16="http://schemas.microsoft.com/office/drawing/2014/main" id="{260638A2-D70B-009E-122A-5938C9E00FE4}"/>
                  </a:ext>
                </a:extLst>
              </p:cNvPr>
              <p:cNvSpPr/>
              <p:nvPr/>
            </p:nvSpPr>
            <p:spPr>
              <a:xfrm>
                <a:off x="3698875" y="3118366"/>
                <a:ext cx="658942" cy="45719"/>
              </a:xfrm>
              <a:prstGeom prst="rect">
                <a:avLst/>
              </a:prstGeom>
              <a:solidFill>
                <a:srgbClr val="9CB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23" name="Rectangle 122">
                <a:extLst>
                  <a:ext uri="{FF2B5EF4-FFF2-40B4-BE49-F238E27FC236}">
                    <a16:creationId xmlns:a16="http://schemas.microsoft.com/office/drawing/2014/main" id="{11847EF2-9207-CAD6-68F4-9FCEF113EEAB}"/>
                  </a:ext>
                </a:extLst>
              </p:cNvPr>
              <p:cNvSpPr/>
              <p:nvPr/>
            </p:nvSpPr>
            <p:spPr>
              <a:xfrm>
                <a:off x="4879299" y="3118366"/>
                <a:ext cx="658942" cy="45719"/>
              </a:xfrm>
              <a:prstGeom prst="rect">
                <a:avLst/>
              </a:prstGeom>
              <a:solidFill>
                <a:srgbClr val="9CB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grpSp>
      </p:grpSp>
      <p:grpSp>
        <p:nvGrpSpPr>
          <p:cNvPr id="143" name="Group 142">
            <a:extLst>
              <a:ext uri="{FF2B5EF4-FFF2-40B4-BE49-F238E27FC236}">
                <a16:creationId xmlns:a16="http://schemas.microsoft.com/office/drawing/2014/main" id="{91F1C0EC-8DAF-3031-0C25-20FB56EA35E7}"/>
              </a:ext>
            </a:extLst>
          </p:cNvPr>
          <p:cNvGrpSpPr/>
          <p:nvPr/>
        </p:nvGrpSpPr>
        <p:grpSpPr>
          <a:xfrm>
            <a:off x="6664109" y="1867179"/>
            <a:ext cx="1011638" cy="321493"/>
            <a:chOff x="6240184" y="1988860"/>
            <a:chExt cx="1011638" cy="321493"/>
          </a:xfrm>
        </p:grpSpPr>
        <p:sp>
          <p:nvSpPr>
            <p:cNvPr id="125" name="TextBox 124">
              <a:extLst>
                <a:ext uri="{FF2B5EF4-FFF2-40B4-BE49-F238E27FC236}">
                  <a16:creationId xmlns:a16="http://schemas.microsoft.com/office/drawing/2014/main" id="{12CA4A66-D5B5-5D0F-05B2-F8F1892613AC}"/>
                </a:ext>
              </a:extLst>
            </p:cNvPr>
            <p:cNvSpPr txBox="1"/>
            <p:nvPr/>
          </p:nvSpPr>
          <p:spPr>
            <a:xfrm>
              <a:off x="6240184" y="1988860"/>
              <a:ext cx="1011638" cy="215444"/>
            </a:xfrm>
            <a:prstGeom prst="rect">
              <a:avLst/>
            </a:prstGeom>
            <a:noFill/>
          </p:spPr>
          <p:txBody>
            <a:bodyPr wrap="square">
              <a:spAutoFit/>
            </a:bodyPr>
            <a:lstStyle/>
            <a:p>
              <a:r>
                <a:rPr lang="en" sz="800" dirty="0">
                  <a:solidFill>
                    <a:prstClr val="black"/>
                  </a:solidFill>
                  <a:latin typeface="Helvetica Neue Thin" panose="020B0403020202020204" pitchFamily="34" charset="0"/>
                  <a:ea typeface="Helvetica Neue Thin" panose="020B0403020202020204" pitchFamily="34" charset="0"/>
                  <a:cs typeface="Helvetica Neue" panose="02000503000000020004" pitchFamily="2" charset="0"/>
                </a:rPr>
                <a:t>Production</a:t>
              </a:r>
              <a:endParaRPr lang="en-DK" sz="800" dirty="0"/>
            </a:p>
          </p:txBody>
        </p:sp>
        <p:sp>
          <p:nvSpPr>
            <p:cNvPr id="126" name="TextBox 125">
              <a:extLst>
                <a:ext uri="{FF2B5EF4-FFF2-40B4-BE49-F238E27FC236}">
                  <a16:creationId xmlns:a16="http://schemas.microsoft.com/office/drawing/2014/main" id="{57EFC82D-CF51-070D-2A92-518806A166CA}"/>
                </a:ext>
              </a:extLst>
            </p:cNvPr>
            <p:cNvSpPr txBox="1"/>
            <p:nvPr/>
          </p:nvSpPr>
          <p:spPr>
            <a:xfrm>
              <a:off x="6240184" y="2094909"/>
              <a:ext cx="1011638" cy="215444"/>
            </a:xfrm>
            <a:prstGeom prst="rect">
              <a:avLst/>
            </a:prstGeom>
            <a:noFill/>
          </p:spPr>
          <p:txBody>
            <a:bodyPr wrap="square">
              <a:spAutoFit/>
            </a:bodyPr>
            <a:lstStyle/>
            <a:p>
              <a:r>
                <a:rPr lang="en" sz="800" dirty="0">
                  <a:solidFill>
                    <a:prstClr val="black"/>
                  </a:solidFill>
                  <a:latin typeface="Helvetica Neue Thin" panose="020B0403020202020204" pitchFamily="34" charset="0"/>
                  <a:ea typeface="Helvetica Neue Thin" panose="020B0403020202020204" pitchFamily="34" charset="0"/>
                  <a:cs typeface="Helvetica Neue" panose="02000503000000020004" pitchFamily="2" charset="0"/>
                </a:rPr>
                <a:t>Consumption</a:t>
              </a:r>
              <a:endParaRPr lang="en-DK" sz="800" dirty="0"/>
            </a:p>
          </p:txBody>
        </p:sp>
      </p:grpSp>
      <p:cxnSp>
        <p:nvCxnSpPr>
          <p:cNvPr id="131" name="Straight Arrow Connector 130">
            <a:extLst>
              <a:ext uri="{FF2B5EF4-FFF2-40B4-BE49-F238E27FC236}">
                <a16:creationId xmlns:a16="http://schemas.microsoft.com/office/drawing/2014/main" id="{CCEC1FA1-6E8A-3CFE-21C1-E0B4D10CFDC9}"/>
              </a:ext>
            </a:extLst>
          </p:cNvPr>
          <p:cNvCxnSpPr/>
          <p:nvPr/>
        </p:nvCxnSpPr>
        <p:spPr>
          <a:xfrm flipV="1">
            <a:off x="5049561" y="1689218"/>
            <a:ext cx="0" cy="6334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257E320C-DF2C-9E63-FF29-692B10F67A6B}"/>
              </a:ext>
            </a:extLst>
          </p:cNvPr>
          <p:cNvCxnSpPr>
            <a:cxnSpLocks/>
          </p:cNvCxnSpPr>
          <p:nvPr/>
        </p:nvCxnSpPr>
        <p:spPr>
          <a:xfrm>
            <a:off x="4931276" y="2264278"/>
            <a:ext cx="17533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4804BAFC-C463-5FD1-7DDC-ACF2D8708D4C}"/>
              </a:ext>
            </a:extLst>
          </p:cNvPr>
          <p:cNvSpPr txBox="1"/>
          <p:nvPr/>
        </p:nvSpPr>
        <p:spPr>
          <a:xfrm>
            <a:off x="4859325" y="1449864"/>
            <a:ext cx="434878" cy="246221"/>
          </a:xfrm>
          <a:prstGeom prst="rect">
            <a:avLst/>
          </a:prstGeom>
          <a:noFill/>
        </p:spPr>
        <p:txBody>
          <a:bodyPr wrap="square">
            <a:spAutoFit/>
          </a:bodyPr>
          <a:lstStyle/>
          <a:p>
            <a:r>
              <a:rPr lang="en" sz="1000" dirty="0">
                <a:solidFill>
                  <a:prstClr val="black"/>
                </a:solidFill>
                <a:latin typeface="Helvetica Neue Thin" panose="020B0403020202020204" pitchFamily="34" charset="0"/>
                <a:ea typeface="Helvetica Neue Thin" panose="020B0403020202020204" pitchFamily="34" charset="0"/>
                <a:cs typeface="Helvetica Neue" panose="02000503000000020004" pitchFamily="2" charset="0"/>
              </a:rPr>
              <a:t>MW</a:t>
            </a:r>
            <a:endParaRPr lang="en-DK" sz="1000" dirty="0"/>
          </a:p>
        </p:txBody>
      </p:sp>
      <p:sp>
        <p:nvSpPr>
          <p:cNvPr id="135" name="TextBox 134">
            <a:extLst>
              <a:ext uri="{FF2B5EF4-FFF2-40B4-BE49-F238E27FC236}">
                <a16:creationId xmlns:a16="http://schemas.microsoft.com/office/drawing/2014/main" id="{1FAF9B22-1BA7-1E10-9881-C6F626EF71B9}"/>
              </a:ext>
            </a:extLst>
          </p:cNvPr>
          <p:cNvSpPr txBox="1"/>
          <p:nvPr/>
        </p:nvSpPr>
        <p:spPr>
          <a:xfrm>
            <a:off x="6657436" y="2155506"/>
            <a:ext cx="707922" cy="246221"/>
          </a:xfrm>
          <a:prstGeom prst="rect">
            <a:avLst/>
          </a:prstGeom>
          <a:noFill/>
        </p:spPr>
        <p:txBody>
          <a:bodyPr wrap="square">
            <a:spAutoFit/>
          </a:bodyPr>
          <a:lstStyle/>
          <a:p>
            <a:r>
              <a:rPr lang="en" sz="1000" dirty="0">
                <a:solidFill>
                  <a:prstClr val="black"/>
                </a:solidFill>
                <a:latin typeface="Helvetica Neue Thin" panose="020B0403020202020204" pitchFamily="34" charset="0"/>
                <a:ea typeface="Helvetica Neue Thin" panose="020B0403020202020204" pitchFamily="34" charset="0"/>
                <a:cs typeface="Helvetica Neue" panose="02000503000000020004" pitchFamily="2" charset="0"/>
              </a:rPr>
              <a:t>Time</a:t>
            </a:r>
            <a:endParaRPr lang="en-DK" sz="1000" dirty="0"/>
          </a:p>
        </p:txBody>
      </p:sp>
      <p:cxnSp>
        <p:nvCxnSpPr>
          <p:cNvPr id="139" name="Straight Arrow Connector 138">
            <a:extLst>
              <a:ext uri="{FF2B5EF4-FFF2-40B4-BE49-F238E27FC236}">
                <a16:creationId xmlns:a16="http://schemas.microsoft.com/office/drawing/2014/main" id="{8ECC94D4-8DD9-2846-E6FB-56F5198426F5}"/>
              </a:ext>
            </a:extLst>
          </p:cNvPr>
          <p:cNvCxnSpPr/>
          <p:nvPr/>
        </p:nvCxnSpPr>
        <p:spPr>
          <a:xfrm flipV="1">
            <a:off x="5042295" y="4234641"/>
            <a:ext cx="0" cy="6334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91562133-A9BE-AE98-3305-BE264DBFA794}"/>
              </a:ext>
            </a:extLst>
          </p:cNvPr>
          <p:cNvCxnSpPr>
            <a:cxnSpLocks/>
          </p:cNvCxnSpPr>
          <p:nvPr/>
        </p:nvCxnSpPr>
        <p:spPr>
          <a:xfrm>
            <a:off x="4924010" y="4809701"/>
            <a:ext cx="17533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6694B96C-1861-CE24-1530-24E98CDD094D}"/>
              </a:ext>
            </a:extLst>
          </p:cNvPr>
          <p:cNvSpPr txBox="1"/>
          <p:nvPr/>
        </p:nvSpPr>
        <p:spPr>
          <a:xfrm>
            <a:off x="4852059" y="3995287"/>
            <a:ext cx="434878" cy="246221"/>
          </a:xfrm>
          <a:prstGeom prst="rect">
            <a:avLst/>
          </a:prstGeom>
          <a:noFill/>
        </p:spPr>
        <p:txBody>
          <a:bodyPr wrap="square">
            <a:spAutoFit/>
          </a:bodyPr>
          <a:lstStyle/>
          <a:p>
            <a:r>
              <a:rPr lang="en" sz="1000" dirty="0">
                <a:solidFill>
                  <a:prstClr val="black"/>
                </a:solidFill>
                <a:latin typeface="Helvetica Neue Thin" panose="020B0403020202020204" pitchFamily="34" charset="0"/>
                <a:ea typeface="Helvetica Neue Thin" panose="020B0403020202020204" pitchFamily="34" charset="0"/>
                <a:cs typeface="Helvetica Neue" panose="02000503000000020004" pitchFamily="2" charset="0"/>
              </a:rPr>
              <a:t>MW</a:t>
            </a:r>
            <a:endParaRPr lang="en-DK" sz="1000" dirty="0"/>
          </a:p>
        </p:txBody>
      </p:sp>
      <p:sp>
        <p:nvSpPr>
          <p:cNvPr id="142" name="TextBox 141">
            <a:extLst>
              <a:ext uri="{FF2B5EF4-FFF2-40B4-BE49-F238E27FC236}">
                <a16:creationId xmlns:a16="http://schemas.microsoft.com/office/drawing/2014/main" id="{DEFB8A1F-4DD3-D3A6-4161-D12363FEA8DF}"/>
              </a:ext>
            </a:extLst>
          </p:cNvPr>
          <p:cNvSpPr txBox="1"/>
          <p:nvPr/>
        </p:nvSpPr>
        <p:spPr>
          <a:xfrm>
            <a:off x="6659694" y="4700929"/>
            <a:ext cx="522189" cy="246221"/>
          </a:xfrm>
          <a:prstGeom prst="rect">
            <a:avLst/>
          </a:prstGeom>
          <a:noFill/>
        </p:spPr>
        <p:txBody>
          <a:bodyPr wrap="square">
            <a:spAutoFit/>
          </a:bodyPr>
          <a:lstStyle/>
          <a:p>
            <a:r>
              <a:rPr lang="en" sz="1000" dirty="0">
                <a:solidFill>
                  <a:prstClr val="black"/>
                </a:solidFill>
                <a:latin typeface="Helvetica Neue Thin" panose="020B0403020202020204" pitchFamily="34" charset="0"/>
                <a:ea typeface="Helvetica Neue Thin" panose="020B0403020202020204" pitchFamily="34" charset="0"/>
                <a:cs typeface="Helvetica Neue" panose="02000503000000020004" pitchFamily="2" charset="0"/>
              </a:rPr>
              <a:t>Time</a:t>
            </a:r>
            <a:endParaRPr lang="en-DK" sz="1000" dirty="0"/>
          </a:p>
        </p:txBody>
      </p:sp>
      <p:grpSp>
        <p:nvGrpSpPr>
          <p:cNvPr id="144" name="Group 143">
            <a:extLst>
              <a:ext uri="{FF2B5EF4-FFF2-40B4-BE49-F238E27FC236}">
                <a16:creationId xmlns:a16="http://schemas.microsoft.com/office/drawing/2014/main" id="{45178AA3-9018-971E-0B0B-80F686DA1A96}"/>
              </a:ext>
            </a:extLst>
          </p:cNvPr>
          <p:cNvGrpSpPr/>
          <p:nvPr/>
        </p:nvGrpSpPr>
        <p:grpSpPr>
          <a:xfrm>
            <a:off x="6666104" y="4455603"/>
            <a:ext cx="1011638" cy="321493"/>
            <a:chOff x="6240184" y="1988860"/>
            <a:chExt cx="1011638" cy="321493"/>
          </a:xfrm>
        </p:grpSpPr>
        <p:sp>
          <p:nvSpPr>
            <p:cNvPr id="145" name="TextBox 144">
              <a:extLst>
                <a:ext uri="{FF2B5EF4-FFF2-40B4-BE49-F238E27FC236}">
                  <a16:creationId xmlns:a16="http://schemas.microsoft.com/office/drawing/2014/main" id="{A82B8920-F183-E8EA-B748-E92EB82F88FC}"/>
                </a:ext>
              </a:extLst>
            </p:cNvPr>
            <p:cNvSpPr txBox="1"/>
            <p:nvPr/>
          </p:nvSpPr>
          <p:spPr>
            <a:xfrm>
              <a:off x="6240184" y="1988860"/>
              <a:ext cx="1011638" cy="215444"/>
            </a:xfrm>
            <a:prstGeom prst="rect">
              <a:avLst/>
            </a:prstGeom>
            <a:noFill/>
          </p:spPr>
          <p:txBody>
            <a:bodyPr wrap="square">
              <a:spAutoFit/>
            </a:bodyPr>
            <a:lstStyle/>
            <a:p>
              <a:r>
                <a:rPr lang="en" sz="800" dirty="0">
                  <a:solidFill>
                    <a:prstClr val="black"/>
                  </a:solidFill>
                  <a:latin typeface="Helvetica Neue Thin" panose="020B0403020202020204" pitchFamily="34" charset="0"/>
                  <a:ea typeface="Helvetica Neue Thin" panose="020B0403020202020204" pitchFamily="34" charset="0"/>
                  <a:cs typeface="Helvetica Neue" panose="02000503000000020004" pitchFamily="2" charset="0"/>
                </a:rPr>
                <a:t>Production</a:t>
              </a:r>
              <a:endParaRPr lang="en-DK" sz="800" dirty="0"/>
            </a:p>
          </p:txBody>
        </p:sp>
        <p:sp>
          <p:nvSpPr>
            <p:cNvPr id="146" name="TextBox 145">
              <a:extLst>
                <a:ext uri="{FF2B5EF4-FFF2-40B4-BE49-F238E27FC236}">
                  <a16:creationId xmlns:a16="http://schemas.microsoft.com/office/drawing/2014/main" id="{C9E3F457-BE38-410A-C8C8-3EAD4F481E60}"/>
                </a:ext>
              </a:extLst>
            </p:cNvPr>
            <p:cNvSpPr txBox="1"/>
            <p:nvPr/>
          </p:nvSpPr>
          <p:spPr>
            <a:xfrm>
              <a:off x="6240184" y="2094909"/>
              <a:ext cx="1011638" cy="215444"/>
            </a:xfrm>
            <a:prstGeom prst="rect">
              <a:avLst/>
            </a:prstGeom>
            <a:noFill/>
          </p:spPr>
          <p:txBody>
            <a:bodyPr wrap="square">
              <a:spAutoFit/>
            </a:bodyPr>
            <a:lstStyle/>
            <a:p>
              <a:r>
                <a:rPr lang="en" sz="800" dirty="0">
                  <a:solidFill>
                    <a:prstClr val="black"/>
                  </a:solidFill>
                  <a:latin typeface="Helvetica Neue Thin" panose="020B0403020202020204" pitchFamily="34" charset="0"/>
                  <a:ea typeface="Helvetica Neue Thin" panose="020B0403020202020204" pitchFamily="34" charset="0"/>
                  <a:cs typeface="Helvetica Neue" panose="02000503000000020004" pitchFamily="2" charset="0"/>
                </a:rPr>
                <a:t>Consumption</a:t>
              </a:r>
              <a:endParaRPr lang="en-DK" sz="800" dirty="0"/>
            </a:p>
          </p:txBody>
        </p:sp>
      </p:grpSp>
      <p:cxnSp>
        <p:nvCxnSpPr>
          <p:cNvPr id="153" name="Straight Arrow Connector 152">
            <a:extLst>
              <a:ext uri="{FF2B5EF4-FFF2-40B4-BE49-F238E27FC236}">
                <a16:creationId xmlns:a16="http://schemas.microsoft.com/office/drawing/2014/main" id="{51036A27-C922-FF71-C081-DAC62572A500}"/>
              </a:ext>
            </a:extLst>
          </p:cNvPr>
          <p:cNvCxnSpPr/>
          <p:nvPr/>
        </p:nvCxnSpPr>
        <p:spPr>
          <a:xfrm flipV="1">
            <a:off x="5033757" y="2923844"/>
            <a:ext cx="0" cy="6334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C4506BDE-1EF5-9752-C1E4-89C06BC7B498}"/>
              </a:ext>
            </a:extLst>
          </p:cNvPr>
          <p:cNvCxnSpPr>
            <a:cxnSpLocks/>
          </p:cNvCxnSpPr>
          <p:nvPr/>
        </p:nvCxnSpPr>
        <p:spPr>
          <a:xfrm>
            <a:off x="4915472" y="3498904"/>
            <a:ext cx="17533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78228E9A-B95D-FF97-03AB-DA3E2596FA56}"/>
              </a:ext>
            </a:extLst>
          </p:cNvPr>
          <p:cNvSpPr txBox="1"/>
          <p:nvPr/>
        </p:nvSpPr>
        <p:spPr>
          <a:xfrm>
            <a:off x="4843521" y="2684490"/>
            <a:ext cx="434878" cy="246221"/>
          </a:xfrm>
          <a:prstGeom prst="rect">
            <a:avLst/>
          </a:prstGeom>
          <a:noFill/>
        </p:spPr>
        <p:txBody>
          <a:bodyPr wrap="square">
            <a:spAutoFit/>
          </a:bodyPr>
          <a:lstStyle/>
          <a:p>
            <a:r>
              <a:rPr lang="en" sz="1000" dirty="0">
                <a:solidFill>
                  <a:prstClr val="black"/>
                </a:solidFill>
                <a:latin typeface="Helvetica Neue Thin" panose="020B0403020202020204" pitchFamily="34" charset="0"/>
                <a:ea typeface="Helvetica Neue Thin" panose="020B0403020202020204" pitchFamily="34" charset="0"/>
                <a:cs typeface="Helvetica Neue" panose="02000503000000020004" pitchFamily="2" charset="0"/>
              </a:rPr>
              <a:t>MW</a:t>
            </a:r>
            <a:endParaRPr lang="en-DK" sz="1000" dirty="0"/>
          </a:p>
        </p:txBody>
      </p:sp>
      <p:sp>
        <p:nvSpPr>
          <p:cNvPr id="156" name="TextBox 155">
            <a:extLst>
              <a:ext uri="{FF2B5EF4-FFF2-40B4-BE49-F238E27FC236}">
                <a16:creationId xmlns:a16="http://schemas.microsoft.com/office/drawing/2014/main" id="{21820834-EB7D-6906-191C-DE8742125274}"/>
              </a:ext>
            </a:extLst>
          </p:cNvPr>
          <p:cNvSpPr txBox="1"/>
          <p:nvPr/>
        </p:nvSpPr>
        <p:spPr>
          <a:xfrm>
            <a:off x="6641631" y="3390132"/>
            <a:ext cx="558983" cy="246221"/>
          </a:xfrm>
          <a:prstGeom prst="rect">
            <a:avLst/>
          </a:prstGeom>
          <a:noFill/>
        </p:spPr>
        <p:txBody>
          <a:bodyPr wrap="square">
            <a:spAutoFit/>
          </a:bodyPr>
          <a:lstStyle/>
          <a:p>
            <a:r>
              <a:rPr lang="en" sz="1000" dirty="0">
                <a:solidFill>
                  <a:prstClr val="black"/>
                </a:solidFill>
                <a:latin typeface="Helvetica Neue Thin" panose="020B0403020202020204" pitchFamily="34" charset="0"/>
                <a:ea typeface="Helvetica Neue Thin" panose="020B0403020202020204" pitchFamily="34" charset="0"/>
                <a:cs typeface="Helvetica Neue" panose="02000503000000020004" pitchFamily="2" charset="0"/>
              </a:rPr>
              <a:t>Time</a:t>
            </a:r>
            <a:endParaRPr lang="en-DK" sz="1000" dirty="0"/>
          </a:p>
        </p:txBody>
      </p:sp>
      <p:grpSp>
        <p:nvGrpSpPr>
          <p:cNvPr id="157" name="Group 156">
            <a:extLst>
              <a:ext uri="{FF2B5EF4-FFF2-40B4-BE49-F238E27FC236}">
                <a16:creationId xmlns:a16="http://schemas.microsoft.com/office/drawing/2014/main" id="{6E2EF627-2CAF-CB9A-A6DB-F5C8B64530BC}"/>
              </a:ext>
            </a:extLst>
          </p:cNvPr>
          <p:cNvGrpSpPr/>
          <p:nvPr/>
        </p:nvGrpSpPr>
        <p:grpSpPr>
          <a:xfrm>
            <a:off x="6647003" y="2982438"/>
            <a:ext cx="1011638" cy="321493"/>
            <a:chOff x="6240184" y="1988860"/>
            <a:chExt cx="1011638" cy="321493"/>
          </a:xfrm>
        </p:grpSpPr>
        <p:sp>
          <p:nvSpPr>
            <p:cNvPr id="158" name="TextBox 157">
              <a:extLst>
                <a:ext uri="{FF2B5EF4-FFF2-40B4-BE49-F238E27FC236}">
                  <a16:creationId xmlns:a16="http://schemas.microsoft.com/office/drawing/2014/main" id="{61B0C9FD-A630-C633-59EB-DECBAE8EAEAD}"/>
                </a:ext>
              </a:extLst>
            </p:cNvPr>
            <p:cNvSpPr txBox="1"/>
            <p:nvPr/>
          </p:nvSpPr>
          <p:spPr>
            <a:xfrm>
              <a:off x="6240184" y="1988860"/>
              <a:ext cx="1011638" cy="215444"/>
            </a:xfrm>
            <a:prstGeom prst="rect">
              <a:avLst/>
            </a:prstGeom>
            <a:noFill/>
          </p:spPr>
          <p:txBody>
            <a:bodyPr wrap="square">
              <a:spAutoFit/>
            </a:bodyPr>
            <a:lstStyle/>
            <a:p>
              <a:r>
                <a:rPr lang="en" sz="800" dirty="0">
                  <a:solidFill>
                    <a:prstClr val="black"/>
                  </a:solidFill>
                  <a:latin typeface="Helvetica Neue Thin" panose="020B0403020202020204" pitchFamily="34" charset="0"/>
                  <a:ea typeface="Helvetica Neue Thin" panose="020B0403020202020204" pitchFamily="34" charset="0"/>
                  <a:cs typeface="Helvetica Neue" panose="02000503000000020004" pitchFamily="2" charset="0"/>
                </a:rPr>
                <a:t>Production</a:t>
              </a:r>
              <a:endParaRPr lang="en-DK" sz="800" dirty="0"/>
            </a:p>
          </p:txBody>
        </p:sp>
        <p:sp>
          <p:nvSpPr>
            <p:cNvPr id="159" name="TextBox 158">
              <a:extLst>
                <a:ext uri="{FF2B5EF4-FFF2-40B4-BE49-F238E27FC236}">
                  <a16:creationId xmlns:a16="http://schemas.microsoft.com/office/drawing/2014/main" id="{E14E5CB0-C68F-A197-4438-D4E662483C49}"/>
                </a:ext>
              </a:extLst>
            </p:cNvPr>
            <p:cNvSpPr txBox="1"/>
            <p:nvPr/>
          </p:nvSpPr>
          <p:spPr>
            <a:xfrm>
              <a:off x="6240184" y="2094909"/>
              <a:ext cx="1011638" cy="215444"/>
            </a:xfrm>
            <a:prstGeom prst="rect">
              <a:avLst/>
            </a:prstGeom>
            <a:noFill/>
          </p:spPr>
          <p:txBody>
            <a:bodyPr wrap="square">
              <a:spAutoFit/>
            </a:bodyPr>
            <a:lstStyle/>
            <a:p>
              <a:r>
                <a:rPr lang="en" sz="800" dirty="0">
                  <a:solidFill>
                    <a:prstClr val="black"/>
                  </a:solidFill>
                  <a:latin typeface="Helvetica Neue Thin" panose="020B0403020202020204" pitchFamily="34" charset="0"/>
                  <a:ea typeface="Helvetica Neue Thin" panose="020B0403020202020204" pitchFamily="34" charset="0"/>
                  <a:cs typeface="Helvetica Neue" panose="02000503000000020004" pitchFamily="2" charset="0"/>
                </a:rPr>
                <a:t>Consumption</a:t>
              </a:r>
              <a:endParaRPr lang="en-DK" sz="800" dirty="0"/>
            </a:p>
          </p:txBody>
        </p:sp>
      </p:grpSp>
      <p:cxnSp>
        <p:nvCxnSpPr>
          <p:cNvPr id="163" name="Straight Arrow Connector 162">
            <a:extLst>
              <a:ext uri="{FF2B5EF4-FFF2-40B4-BE49-F238E27FC236}">
                <a16:creationId xmlns:a16="http://schemas.microsoft.com/office/drawing/2014/main" id="{BC973D12-78E7-E9F9-4E27-423D31655236}"/>
              </a:ext>
            </a:extLst>
          </p:cNvPr>
          <p:cNvCxnSpPr/>
          <p:nvPr/>
        </p:nvCxnSpPr>
        <p:spPr>
          <a:xfrm flipV="1">
            <a:off x="5028689" y="5423289"/>
            <a:ext cx="0" cy="6334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65DA8F75-53BA-AAC9-BADB-AEFD482E9F54}"/>
              </a:ext>
            </a:extLst>
          </p:cNvPr>
          <p:cNvCxnSpPr>
            <a:cxnSpLocks/>
          </p:cNvCxnSpPr>
          <p:nvPr/>
        </p:nvCxnSpPr>
        <p:spPr>
          <a:xfrm>
            <a:off x="4910404" y="5998349"/>
            <a:ext cx="17533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5" name="TextBox 164">
            <a:extLst>
              <a:ext uri="{FF2B5EF4-FFF2-40B4-BE49-F238E27FC236}">
                <a16:creationId xmlns:a16="http://schemas.microsoft.com/office/drawing/2014/main" id="{E7DD53DC-3337-787D-F784-EF0139560673}"/>
              </a:ext>
            </a:extLst>
          </p:cNvPr>
          <p:cNvSpPr txBox="1"/>
          <p:nvPr/>
        </p:nvSpPr>
        <p:spPr>
          <a:xfrm>
            <a:off x="4838453" y="5183935"/>
            <a:ext cx="434878" cy="246221"/>
          </a:xfrm>
          <a:prstGeom prst="rect">
            <a:avLst/>
          </a:prstGeom>
          <a:noFill/>
        </p:spPr>
        <p:txBody>
          <a:bodyPr wrap="square">
            <a:spAutoFit/>
          </a:bodyPr>
          <a:lstStyle/>
          <a:p>
            <a:r>
              <a:rPr lang="en" sz="1000" dirty="0">
                <a:solidFill>
                  <a:prstClr val="black"/>
                </a:solidFill>
                <a:latin typeface="Helvetica Neue Thin" panose="020B0403020202020204" pitchFamily="34" charset="0"/>
                <a:ea typeface="Helvetica Neue Thin" panose="020B0403020202020204" pitchFamily="34" charset="0"/>
                <a:cs typeface="Helvetica Neue" panose="02000503000000020004" pitchFamily="2" charset="0"/>
              </a:rPr>
              <a:t>MW</a:t>
            </a:r>
            <a:endParaRPr lang="en-DK" sz="1000" dirty="0"/>
          </a:p>
        </p:txBody>
      </p:sp>
      <p:sp>
        <p:nvSpPr>
          <p:cNvPr id="166" name="TextBox 165">
            <a:extLst>
              <a:ext uri="{FF2B5EF4-FFF2-40B4-BE49-F238E27FC236}">
                <a16:creationId xmlns:a16="http://schemas.microsoft.com/office/drawing/2014/main" id="{464684DA-B332-35BB-103B-55D3464F687F}"/>
              </a:ext>
            </a:extLst>
          </p:cNvPr>
          <p:cNvSpPr txBox="1"/>
          <p:nvPr/>
        </p:nvSpPr>
        <p:spPr>
          <a:xfrm>
            <a:off x="6636564" y="5889578"/>
            <a:ext cx="608936" cy="246221"/>
          </a:xfrm>
          <a:prstGeom prst="rect">
            <a:avLst/>
          </a:prstGeom>
          <a:noFill/>
        </p:spPr>
        <p:txBody>
          <a:bodyPr wrap="square">
            <a:spAutoFit/>
          </a:bodyPr>
          <a:lstStyle/>
          <a:p>
            <a:r>
              <a:rPr lang="en" sz="1000" dirty="0">
                <a:solidFill>
                  <a:prstClr val="black"/>
                </a:solidFill>
                <a:latin typeface="Helvetica Neue Thin" panose="020B0403020202020204" pitchFamily="34" charset="0"/>
                <a:ea typeface="Helvetica Neue Thin" panose="020B0403020202020204" pitchFamily="34" charset="0"/>
                <a:cs typeface="Helvetica Neue" panose="02000503000000020004" pitchFamily="2" charset="0"/>
              </a:rPr>
              <a:t>Time</a:t>
            </a:r>
            <a:endParaRPr lang="en-DK" sz="1000" dirty="0"/>
          </a:p>
        </p:txBody>
      </p:sp>
      <p:grpSp>
        <p:nvGrpSpPr>
          <p:cNvPr id="167" name="Group 166">
            <a:extLst>
              <a:ext uri="{FF2B5EF4-FFF2-40B4-BE49-F238E27FC236}">
                <a16:creationId xmlns:a16="http://schemas.microsoft.com/office/drawing/2014/main" id="{1E65DD62-FB8B-EF19-E2B8-336EDA45F898}"/>
              </a:ext>
            </a:extLst>
          </p:cNvPr>
          <p:cNvGrpSpPr/>
          <p:nvPr/>
        </p:nvGrpSpPr>
        <p:grpSpPr>
          <a:xfrm>
            <a:off x="6640857" y="5497277"/>
            <a:ext cx="1011638" cy="321493"/>
            <a:chOff x="6240184" y="1988860"/>
            <a:chExt cx="1011638" cy="321493"/>
          </a:xfrm>
        </p:grpSpPr>
        <p:sp>
          <p:nvSpPr>
            <p:cNvPr id="168" name="TextBox 167">
              <a:extLst>
                <a:ext uri="{FF2B5EF4-FFF2-40B4-BE49-F238E27FC236}">
                  <a16:creationId xmlns:a16="http://schemas.microsoft.com/office/drawing/2014/main" id="{E9464AC9-1FA0-9D0B-D3E8-A44104BA2824}"/>
                </a:ext>
              </a:extLst>
            </p:cNvPr>
            <p:cNvSpPr txBox="1"/>
            <p:nvPr/>
          </p:nvSpPr>
          <p:spPr>
            <a:xfrm>
              <a:off x="6240184" y="1988860"/>
              <a:ext cx="1011638" cy="215444"/>
            </a:xfrm>
            <a:prstGeom prst="rect">
              <a:avLst/>
            </a:prstGeom>
            <a:noFill/>
          </p:spPr>
          <p:txBody>
            <a:bodyPr wrap="square">
              <a:spAutoFit/>
            </a:bodyPr>
            <a:lstStyle/>
            <a:p>
              <a:r>
                <a:rPr lang="en" sz="800" dirty="0">
                  <a:solidFill>
                    <a:prstClr val="black"/>
                  </a:solidFill>
                  <a:latin typeface="Helvetica Neue Thin" panose="020B0403020202020204" pitchFamily="34" charset="0"/>
                  <a:ea typeface="Helvetica Neue Thin" panose="020B0403020202020204" pitchFamily="34" charset="0"/>
                  <a:cs typeface="Helvetica Neue" panose="02000503000000020004" pitchFamily="2" charset="0"/>
                </a:rPr>
                <a:t>Production</a:t>
              </a:r>
              <a:endParaRPr lang="en-DK" sz="800" dirty="0"/>
            </a:p>
          </p:txBody>
        </p:sp>
        <p:sp>
          <p:nvSpPr>
            <p:cNvPr id="169" name="TextBox 168">
              <a:extLst>
                <a:ext uri="{FF2B5EF4-FFF2-40B4-BE49-F238E27FC236}">
                  <a16:creationId xmlns:a16="http://schemas.microsoft.com/office/drawing/2014/main" id="{36F16EB9-8DE3-F2CE-ACB2-3F3F492ADCEA}"/>
                </a:ext>
              </a:extLst>
            </p:cNvPr>
            <p:cNvSpPr txBox="1"/>
            <p:nvPr/>
          </p:nvSpPr>
          <p:spPr>
            <a:xfrm>
              <a:off x="6240184" y="2094909"/>
              <a:ext cx="1011638" cy="215444"/>
            </a:xfrm>
            <a:prstGeom prst="rect">
              <a:avLst/>
            </a:prstGeom>
            <a:noFill/>
          </p:spPr>
          <p:txBody>
            <a:bodyPr wrap="square">
              <a:spAutoFit/>
            </a:bodyPr>
            <a:lstStyle/>
            <a:p>
              <a:r>
                <a:rPr lang="en" sz="800" dirty="0" err="1">
                  <a:solidFill>
                    <a:prstClr val="black"/>
                  </a:solidFill>
                  <a:latin typeface="Helvetica Neue Thin" panose="020B0403020202020204" pitchFamily="34" charset="0"/>
                  <a:ea typeface="Helvetica Neue Thin" panose="020B0403020202020204" pitchFamily="34" charset="0"/>
                  <a:cs typeface="Helvetica Neue" panose="02000503000000020004" pitchFamily="2" charset="0"/>
                </a:rPr>
                <a:t>Consumtion</a:t>
              </a:r>
              <a:endParaRPr lang="en-DK" sz="800" dirty="0"/>
            </a:p>
          </p:txBody>
        </p:sp>
      </p:grpSp>
      <p:grpSp>
        <p:nvGrpSpPr>
          <p:cNvPr id="173" name="Group 172">
            <a:extLst>
              <a:ext uri="{FF2B5EF4-FFF2-40B4-BE49-F238E27FC236}">
                <a16:creationId xmlns:a16="http://schemas.microsoft.com/office/drawing/2014/main" id="{101960A3-3404-570B-1269-3B7C4C758EDC}"/>
              </a:ext>
            </a:extLst>
          </p:cNvPr>
          <p:cNvGrpSpPr/>
          <p:nvPr/>
        </p:nvGrpSpPr>
        <p:grpSpPr>
          <a:xfrm>
            <a:off x="8472480" y="3986021"/>
            <a:ext cx="210782" cy="206733"/>
            <a:chOff x="11550621" y="2064797"/>
            <a:chExt cx="280551" cy="275162"/>
          </a:xfrm>
        </p:grpSpPr>
        <p:sp>
          <p:nvSpPr>
            <p:cNvPr id="174" name="Oval 173">
              <a:extLst>
                <a:ext uri="{FF2B5EF4-FFF2-40B4-BE49-F238E27FC236}">
                  <a16:creationId xmlns:a16="http://schemas.microsoft.com/office/drawing/2014/main" id="{81CE3F83-119B-ACE0-9467-ED0AF108A872}"/>
                </a:ext>
              </a:extLst>
            </p:cNvPr>
            <p:cNvSpPr/>
            <p:nvPr/>
          </p:nvSpPr>
          <p:spPr>
            <a:xfrm>
              <a:off x="11550621" y="2064797"/>
              <a:ext cx="280551" cy="275162"/>
            </a:xfrm>
            <a:prstGeom prst="ellipse">
              <a:avLst/>
            </a:prstGeom>
            <a:solidFill>
              <a:srgbClr val="006AFA"/>
            </a:solidFill>
            <a:ln>
              <a:solidFill>
                <a:srgbClr val="006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5" name="Graphic 174" descr="Piggy Bank with solid fill">
              <a:extLst>
                <a:ext uri="{FF2B5EF4-FFF2-40B4-BE49-F238E27FC236}">
                  <a16:creationId xmlns:a16="http://schemas.microsoft.com/office/drawing/2014/main" id="{95BA6942-A4C7-19DE-B335-8CFB5F52A6D1}"/>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1566303" y="2069943"/>
              <a:ext cx="264869" cy="264869"/>
            </a:xfrm>
            <a:prstGeom prst="rect">
              <a:avLst/>
            </a:prstGeom>
          </p:spPr>
        </p:pic>
      </p:grpSp>
      <p:pic>
        <p:nvPicPr>
          <p:cNvPr id="179" name="Picture 178" descr="A picture containing text&#10;&#10;Description automatically generated">
            <a:extLst>
              <a:ext uri="{FF2B5EF4-FFF2-40B4-BE49-F238E27FC236}">
                <a16:creationId xmlns:a16="http://schemas.microsoft.com/office/drawing/2014/main" id="{BE821087-9202-CEC4-EA93-1EE73C6C175D}"/>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780883" y="2622012"/>
            <a:ext cx="919858" cy="887694"/>
          </a:xfrm>
          <a:prstGeom prst="rect">
            <a:avLst/>
          </a:prstGeom>
        </p:spPr>
      </p:pic>
      <p:pic>
        <p:nvPicPr>
          <p:cNvPr id="181" name="Picture 180" descr="A picture containing toy, vector graphics, gear&#10;&#10;Description automatically generated">
            <a:extLst>
              <a:ext uri="{FF2B5EF4-FFF2-40B4-BE49-F238E27FC236}">
                <a16:creationId xmlns:a16="http://schemas.microsoft.com/office/drawing/2014/main" id="{81E36AE6-71B5-E59B-6A61-899325835C3B}"/>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623667" y="3190115"/>
            <a:ext cx="402484" cy="358086"/>
          </a:xfrm>
          <a:prstGeom prst="rect">
            <a:avLst/>
          </a:prstGeom>
        </p:spPr>
      </p:pic>
      <p:grpSp>
        <p:nvGrpSpPr>
          <p:cNvPr id="182" name="Group 181">
            <a:extLst>
              <a:ext uri="{FF2B5EF4-FFF2-40B4-BE49-F238E27FC236}">
                <a16:creationId xmlns:a16="http://schemas.microsoft.com/office/drawing/2014/main" id="{A189E479-6C2A-39FC-7B57-3C73D876E971}"/>
              </a:ext>
            </a:extLst>
          </p:cNvPr>
          <p:cNvGrpSpPr/>
          <p:nvPr/>
        </p:nvGrpSpPr>
        <p:grpSpPr>
          <a:xfrm>
            <a:off x="8452424" y="2879071"/>
            <a:ext cx="210782" cy="206733"/>
            <a:chOff x="11550621" y="2064797"/>
            <a:chExt cx="280551" cy="275162"/>
          </a:xfrm>
        </p:grpSpPr>
        <p:sp>
          <p:nvSpPr>
            <p:cNvPr id="183" name="Oval 182">
              <a:extLst>
                <a:ext uri="{FF2B5EF4-FFF2-40B4-BE49-F238E27FC236}">
                  <a16:creationId xmlns:a16="http://schemas.microsoft.com/office/drawing/2014/main" id="{EE3366AD-746C-DA95-553C-F82CC182BCC5}"/>
                </a:ext>
              </a:extLst>
            </p:cNvPr>
            <p:cNvSpPr/>
            <p:nvPr/>
          </p:nvSpPr>
          <p:spPr>
            <a:xfrm>
              <a:off x="11550621" y="2064797"/>
              <a:ext cx="280551" cy="275162"/>
            </a:xfrm>
            <a:prstGeom prst="ellipse">
              <a:avLst/>
            </a:prstGeom>
            <a:solidFill>
              <a:srgbClr val="006AFA"/>
            </a:solidFill>
            <a:ln>
              <a:solidFill>
                <a:srgbClr val="006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4" name="Graphic 183" descr="Piggy Bank with solid fill">
              <a:extLst>
                <a:ext uri="{FF2B5EF4-FFF2-40B4-BE49-F238E27FC236}">
                  <a16:creationId xmlns:a16="http://schemas.microsoft.com/office/drawing/2014/main" id="{034C67D0-DCC2-0740-B418-E08D7C261C6F}"/>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1566303" y="2069943"/>
              <a:ext cx="264869" cy="264869"/>
            </a:xfrm>
            <a:prstGeom prst="rect">
              <a:avLst/>
            </a:prstGeom>
          </p:spPr>
        </p:pic>
      </p:grpSp>
      <p:grpSp>
        <p:nvGrpSpPr>
          <p:cNvPr id="191" name="Group 190">
            <a:extLst>
              <a:ext uri="{FF2B5EF4-FFF2-40B4-BE49-F238E27FC236}">
                <a16:creationId xmlns:a16="http://schemas.microsoft.com/office/drawing/2014/main" id="{01868FC5-09C9-C24C-3C6C-44C0C3370253}"/>
              </a:ext>
            </a:extLst>
          </p:cNvPr>
          <p:cNvGrpSpPr/>
          <p:nvPr/>
        </p:nvGrpSpPr>
        <p:grpSpPr>
          <a:xfrm>
            <a:off x="10921852" y="5366765"/>
            <a:ext cx="210782" cy="206733"/>
            <a:chOff x="11550621" y="2064797"/>
            <a:chExt cx="280551" cy="275162"/>
          </a:xfrm>
        </p:grpSpPr>
        <p:sp>
          <p:nvSpPr>
            <p:cNvPr id="192" name="Oval 191">
              <a:extLst>
                <a:ext uri="{FF2B5EF4-FFF2-40B4-BE49-F238E27FC236}">
                  <a16:creationId xmlns:a16="http://schemas.microsoft.com/office/drawing/2014/main" id="{04322794-DDA8-E21E-342C-E5170426CDF9}"/>
                </a:ext>
              </a:extLst>
            </p:cNvPr>
            <p:cNvSpPr/>
            <p:nvPr/>
          </p:nvSpPr>
          <p:spPr>
            <a:xfrm>
              <a:off x="11550621" y="2064797"/>
              <a:ext cx="280551" cy="275162"/>
            </a:xfrm>
            <a:prstGeom prst="ellipse">
              <a:avLst/>
            </a:prstGeom>
            <a:solidFill>
              <a:srgbClr val="006AFA"/>
            </a:solidFill>
            <a:ln>
              <a:solidFill>
                <a:srgbClr val="006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3" name="Graphic 192" descr="Piggy Bank with solid fill">
              <a:extLst>
                <a:ext uri="{FF2B5EF4-FFF2-40B4-BE49-F238E27FC236}">
                  <a16:creationId xmlns:a16="http://schemas.microsoft.com/office/drawing/2014/main" id="{5BA9E5E6-07CF-953A-4871-1992700FCA48}"/>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1566303" y="2069943"/>
              <a:ext cx="264869" cy="264869"/>
            </a:xfrm>
            <a:prstGeom prst="rect">
              <a:avLst/>
            </a:prstGeom>
          </p:spPr>
        </p:pic>
      </p:grpSp>
      <p:grpSp>
        <p:nvGrpSpPr>
          <p:cNvPr id="208" name="Group 207">
            <a:extLst>
              <a:ext uri="{FF2B5EF4-FFF2-40B4-BE49-F238E27FC236}">
                <a16:creationId xmlns:a16="http://schemas.microsoft.com/office/drawing/2014/main" id="{DFFE1DE2-2116-083A-E87F-AF481D7145A0}"/>
              </a:ext>
            </a:extLst>
          </p:cNvPr>
          <p:cNvGrpSpPr/>
          <p:nvPr/>
        </p:nvGrpSpPr>
        <p:grpSpPr>
          <a:xfrm>
            <a:off x="11287120" y="5389319"/>
            <a:ext cx="567771" cy="567771"/>
            <a:chOff x="11313879" y="5710635"/>
            <a:chExt cx="567771" cy="567771"/>
          </a:xfrm>
        </p:grpSpPr>
        <p:pic>
          <p:nvPicPr>
            <p:cNvPr id="198" name="Graphic 197" descr="Empty battery outline">
              <a:extLst>
                <a:ext uri="{FF2B5EF4-FFF2-40B4-BE49-F238E27FC236}">
                  <a16:creationId xmlns:a16="http://schemas.microsoft.com/office/drawing/2014/main" id="{E70081B6-3511-AB5B-82F7-2BD215D656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1313879" y="5710635"/>
              <a:ext cx="567771" cy="567771"/>
            </a:xfrm>
            <a:prstGeom prst="rect">
              <a:avLst/>
            </a:prstGeom>
          </p:spPr>
        </p:pic>
        <p:cxnSp>
          <p:nvCxnSpPr>
            <p:cNvPr id="202" name="Straight Connector 201">
              <a:extLst>
                <a:ext uri="{FF2B5EF4-FFF2-40B4-BE49-F238E27FC236}">
                  <a16:creationId xmlns:a16="http://schemas.microsoft.com/office/drawing/2014/main" id="{88F29CDB-0458-C2F2-4D38-C54D11F8F13C}"/>
                </a:ext>
              </a:extLst>
            </p:cNvPr>
            <p:cNvCxnSpPr>
              <a:cxnSpLocks/>
            </p:cNvCxnSpPr>
            <p:nvPr/>
          </p:nvCxnSpPr>
          <p:spPr>
            <a:xfrm>
              <a:off x="11507951" y="6119053"/>
              <a:ext cx="1715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46E91627-4187-31B0-4536-00A82E82968E}"/>
                </a:ext>
              </a:extLst>
            </p:cNvPr>
            <p:cNvCxnSpPr>
              <a:cxnSpLocks/>
            </p:cNvCxnSpPr>
            <p:nvPr/>
          </p:nvCxnSpPr>
          <p:spPr>
            <a:xfrm>
              <a:off x="11507951" y="6050490"/>
              <a:ext cx="1715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E81EB67A-044E-3E51-86C8-337AE82EA4A1}"/>
                </a:ext>
              </a:extLst>
            </p:cNvPr>
            <p:cNvCxnSpPr>
              <a:cxnSpLocks/>
            </p:cNvCxnSpPr>
            <p:nvPr/>
          </p:nvCxnSpPr>
          <p:spPr>
            <a:xfrm>
              <a:off x="11507951" y="5981927"/>
              <a:ext cx="1715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F634510A-F5D2-CFD2-70EE-16532F1FCFC8}"/>
                </a:ext>
              </a:extLst>
            </p:cNvPr>
            <p:cNvCxnSpPr>
              <a:cxnSpLocks/>
            </p:cNvCxnSpPr>
            <p:nvPr/>
          </p:nvCxnSpPr>
          <p:spPr>
            <a:xfrm>
              <a:off x="11507951" y="6187615"/>
              <a:ext cx="17156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5" name="Group 234">
            <a:extLst>
              <a:ext uri="{FF2B5EF4-FFF2-40B4-BE49-F238E27FC236}">
                <a16:creationId xmlns:a16="http://schemas.microsoft.com/office/drawing/2014/main" id="{ACEA1E27-65E2-536B-D4ED-249DF3BD69B6}"/>
              </a:ext>
            </a:extLst>
          </p:cNvPr>
          <p:cNvGrpSpPr/>
          <p:nvPr/>
        </p:nvGrpSpPr>
        <p:grpSpPr>
          <a:xfrm>
            <a:off x="11593012" y="1513621"/>
            <a:ext cx="444090" cy="275162"/>
            <a:chOff x="11558974" y="1685885"/>
            <a:chExt cx="444090" cy="275162"/>
          </a:xfrm>
        </p:grpSpPr>
        <p:sp>
          <p:nvSpPr>
            <p:cNvPr id="232" name="Oval 231">
              <a:extLst>
                <a:ext uri="{FF2B5EF4-FFF2-40B4-BE49-F238E27FC236}">
                  <a16:creationId xmlns:a16="http://schemas.microsoft.com/office/drawing/2014/main" id="{9D36AE6B-8E3D-1074-E579-56C11C9F19C0}"/>
                </a:ext>
              </a:extLst>
            </p:cNvPr>
            <p:cNvSpPr/>
            <p:nvPr/>
          </p:nvSpPr>
          <p:spPr>
            <a:xfrm>
              <a:off x="11628359" y="1685885"/>
              <a:ext cx="280551" cy="275162"/>
            </a:xfrm>
            <a:prstGeom prst="ellipse">
              <a:avLst/>
            </a:prstGeom>
            <a:solidFill>
              <a:srgbClr val="006AFA"/>
            </a:solidFill>
            <a:ln>
              <a:solidFill>
                <a:srgbClr val="006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4" name="TextBox 233">
              <a:extLst>
                <a:ext uri="{FF2B5EF4-FFF2-40B4-BE49-F238E27FC236}">
                  <a16:creationId xmlns:a16="http://schemas.microsoft.com/office/drawing/2014/main" id="{07796A84-6D94-24EF-F98F-FA5E8E2409B9}"/>
                </a:ext>
              </a:extLst>
            </p:cNvPr>
            <p:cNvSpPr txBox="1"/>
            <p:nvPr/>
          </p:nvSpPr>
          <p:spPr>
            <a:xfrm>
              <a:off x="11558974" y="1714832"/>
              <a:ext cx="444090" cy="215444"/>
            </a:xfrm>
            <a:prstGeom prst="rect">
              <a:avLst/>
            </a:prstGeom>
            <a:noFill/>
          </p:spPr>
          <p:txBody>
            <a:bodyPr wrap="square">
              <a:spAutoFit/>
            </a:bodyPr>
            <a:lstStyle/>
            <a:p>
              <a:r>
                <a:rPr lang="en" sz="800" b="1" dirty="0">
                  <a:solidFill>
                    <a:schemeClr val="bg1"/>
                  </a:solidFill>
                  <a:latin typeface="Helvetica Neue Thin" panose="020B0403020202020204" pitchFamily="34" charset="0"/>
                  <a:ea typeface="Helvetica Neue Thin" panose="020B0403020202020204" pitchFamily="34" charset="0"/>
                  <a:cs typeface="Helvetica Neue" panose="02000503000000020004" pitchFamily="2" charset="0"/>
                </a:rPr>
                <a:t>100%</a:t>
              </a:r>
              <a:endParaRPr lang="en-DK" sz="800" b="1" dirty="0">
                <a:solidFill>
                  <a:schemeClr val="bg1"/>
                </a:solidFill>
              </a:endParaRPr>
            </a:p>
          </p:txBody>
        </p:sp>
      </p:grpSp>
      <p:grpSp>
        <p:nvGrpSpPr>
          <p:cNvPr id="236" name="Group 235">
            <a:extLst>
              <a:ext uri="{FF2B5EF4-FFF2-40B4-BE49-F238E27FC236}">
                <a16:creationId xmlns:a16="http://schemas.microsoft.com/office/drawing/2014/main" id="{7B696032-2871-FC05-221A-916C3BB82D38}"/>
              </a:ext>
            </a:extLst>
          </p:cNvPr>
          <p:cNvGrpSpPr/>
          <p:nvPr/>
        </p:nvGrpSpPr>
        <p:grpSpPr>
          <a:xfrm>
            <a:off x="11588723" y="4072952"/>
            <a:ext cx="444090" cy="275162"/>
            <a:chOff x="11558974" y="1685885"/>
            <a:chExt cx="444090" cy="275162"/>
          </a:xfrm>
        </p:grpSpPr>
        <p:sp>
          <p:nvSpPr>
            <p:cNvPr id="237" name="Oval 236">
              <a:extLst>
                <a:ext uri="{FF2B5EF4-FFF2-40B4-BE49-F238E27FC236}">
                  <a16:creationId xmlns:a16="http://schemas.microsoft.com/office/drawing/2014/main" id="{6EB90042-41E2-993B-1421-877126BDB8ED}"/>
                </a:ext>
              </a:extLst>
            </p:cNvPr>
            <p:cNvSpPr/>
            <p:nvPr/>
          </p:nvSpPr>
          <p:spPr>
            <a:xfrm>
              <a:off x="11628359" y="1685885"/>
              <a:ext cx="280551" cy="275162"/>
            </a:xfrm>
            <a:prstGeom prst="ellipse">
              <a:avLst/>
            </a:prstGeom>
            <a:solidFill>
              <a:srgbClr val="006AFA"/>
            </a:solidFill>
            <a:ln>
              <a:solidFill>
                <a:srgbClr val="006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8" name="TextBox 237">
              <a:extLst>
                <a:ext uri="{FF2B5EF4-FFF2-40B4-BE49-F238E27FC236}">
                  <a16:creationId xmlns:a16="http://schemas.microsoft.com/office/drawing/2014/main" id="{F34DABAD-816A-B8BA-F0D1-9173EB3B00E2}"/>
                </a:ext>
              </a:extLst>
            </p:cNvPr>
            <p:cNvSpPr txBox="1"/>
            <p:nvPr/>
          </p:nvSpPr>
          <p:spPr>
            <a:xfrm>
              <a:off x="11558974" y="1714832"/>
              <a:ext cx="444090" cy="215444"/>
            </a:xfrm>
            <a:prstGeom prst="rect">
              <a:avLst/>
            </a:prstGeom>
            <a:noFill/>
          </p:spPr>
          <p:txBody>
            <a:bodyPr wrap="square">
              <a:spAutoFit/>
            </a:bodyPr>
            <a:lstStyle/>
            <a:p>
              <a:r>
                <a:rPr lang="en" sz="800" b="1" dirty="0">
                  <a:solidFill>
                    <a:schemeClr val="bg1"/>
                  </a:solidFill>
                  <a:latin typeface="Helvetica Neue Thin" panose="020B0403020202020204" pitchFamily="34" charset="0"/>
                  <a:ea typeface="Helvetica Neue Thin" panose="020B0403020202020204" pitchFamily="34" charset="0"/>
                  <a:cs typeface="Helvetica Neue" panose="02000503000000020004" pitchFamily="2" charset="0"/>
                </a:rPr>
                <a:t>100%</a:t>
              </a:r>
              <a:endParaRPr lang="en-DK" sz="800" b="1" dirty="0">
                <a:solidFill>
                  <a:schemeClr val="bg1"/>
                </a:solidFill>
              </a:endParaRPr>
            </a:p>
          </p:txBody>
        </p:sp>
      </p:grpSp>
      <p:grpSp>
        <p:nvGrpSpPr>
          <p:cNvPr id="239" name="Group 238">
            <a:extLst>
              <a:ext uri="{FF2B5EF4-FFF2-40B4-BE49-F238E27FC236}">
                <a16:creationId xmlns:a16="http://schemas.microsoft.com/office/drawing/2014/main" id="{743D64CA-A2AD-A222-92BA-BBE7DC8DE75C}"/>
              </a:ext>
            </a:extLst>
          </p:cNvPr>
          <p:cNvGrpSpPr/>
          <p:nvPr/>
        </p:nvGrpSpPr>
        <p:grpSpPr>
          <a:xfrm>
            <a:off x="11627138" y="2829802"/>
            <a:ext cx="325232" cy="275162"/>
            <a:chOff x="11618834" y="1685885"/>
            <a:chExt cx="325232" cy="275162"/>
          </a:xfrm>
        </p:grpSpPr>
        <p:sp>
          <p:nvSpPr>
            <p:cNvPr id="240" name="Oval 239">
              <a:extLst>
                <a:ext uri="{FF2B5EF4-FFF2-40B4-BE49-F238E27FC236}">
                  <a16:creationId xmlns:a16="http://schemas.microsoft.com/office/drawing/2014/main" id="{520AFE05-EFE3-E544-7134-6F32561CA831}"/>
                </a:ext>
              </a:extLst>
            </p:cNvPr>
            <p:cNvSpPr/>
            <p:nvPr/>
          </p:nvSpPr>
          <p:spPr>
            <a:xfrm>
              <a:off x="11628359" y="1685885"/>
              <a:ext cx="280551" cy="275162"/>
            </a:xfrm>
            <a:prstGeom prst="ellipse">
              <a:avLst/>
            </a:prstGeom>
            <a:solidFill>
              <a:srgbClr val="006AFA"/>
            </a:solidFill>
            <a:ln>
              <a:solidFill>
                <a:srgbClr val="006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1" name="TextBox 240">
              <a:extLst>
                <a:ext uri="{FF2B5EF4-FFF2-40B4-BE49-F238E27FC236}">
                  <a16:creationId xmlns:a16="http://schemas.microsoft.com/office/drawing/2014/main" id="{D14DCCCB-9A2F-A5EF-1CD7-D56256382559}"/>
                </a:ext>
              </a:extLst>
            </p:cNvPr>
            <p:cNvSpPr txBox="1"/>
            <p:nvPr/>
          </p:nvSpPr>
          <p:spPr>
            <a:xfrm>
              <a:off x="11618834" y="1714832"/>
              <a:ext cx="325232" cy="215444"/>
            </a:xfrm>
            <a:prstGeom prst="rect">
              <a:avLst/>
            </a:prstGeom>
            <a:noFill/>
          </p:spPr>
          <p:txBody>
            <a:bodyPr wrap="square">
              <a:spAutoFit/>
            </a:bodyPr>
            <a:lstStyle/>
            <a:p>
              <a:r>
                <a:rPr lang="en" sz="800" b="1" dirty="0">
                  <a:solidFill>
                    <a:schemeClr val="bg1"/>
                  </a:solidFill>
                  <a:latin typeface="Helvetica Neue Thin" panose="020B0403020202020204" pitchFamily="34" charset="0"/>
                  <a:ea typeface="Helvetica Neue Thin" panose="020B0403020202020204" pitchFamily="34" charset="0"/>
                  <a:cs typeface="Helvetica Neue" panose="02000503000000020004" pitchFamily="2" charset="0"/>
                </a:rPr>
                <a:t>0%</a:t>
              </a:r>
              <a:endParaRPr lang="en-DK" sz="800" b="1" dirty="0">
                <a:solidFill>
                  <a:schemeClr val="bg1"/>
                </a:solidFill>
              </a:endParaRPr>
            </a:p>
          </p:txBody>
        </p:sp>
      </p:grpSp>
      <p:grpSp>
        <p:nvGrpSpPr>
          <p:cNvPr id="243" name="Group 242">
            <a:extLst>
              <a:ext uri="{FF2B5EF4-FFF2-40B4-BE49-F238E27FC236}">
                <a16:creationId xmlns:a16="http://schemas.microsoft.com/office/drawing/2014/main" id="{887D6D5F-32ED-4DB9-ED82-399C40756746}"/>
              </a:ext>
            </a:extLst>
          </p:cNvPr>
          <p:cNvGrpSpPr/>
          <p:nvPr/>
        </p:nvGrpSpPr>
        <p:grpSpPr>
          <a:xfrm>
            <a:off x="11619004" y="5300160"/>
            <a:ext cx="407734" cy="275162"/>
            <a:chOff x="11596609" y="1685885"/>
            <a:chExt cx="407734" cy="275162"/>
          </a:xfrm>
        </p:grpSpPr>
        <p:sp>
          <p:nvSpPr>
            <p:cNvPr id="244" name="Oval 243">
              <a:extLst>
                <a:ext uri="{FF2B5EF4-FFF2-40B4-BE49-F238E27FC236}">
                  <a16:creationId xmlns:a16="http://schemas.microsoft.com/office/drawing/2014/main" id="{51ED1976-7177-F0C9-3485-298DDC099436}"/>
                </a:ext>
              </a:extLst>
            </p:cNvPr>
            <p:cNvSpPr/>
            <p:nvPr/>
          </p:nvSpPr>
          <p:spPr>
            <a:xfrm>
              <a:off x="11628359" y="1685885"/>
              <a:ext cx="280551" cy="275162"/>
            </a:xfrm>
            <a:prstGeom prst="ellipse">
              <a:avLst/>
            </a:prstGeom>
            <a:solidFill>
              <a:srgbClr val="006AFA"/>
            </a:solidFill>
            <a:ln>
              <a:solidFill>
                <a:srgbClr val="006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5" name="TextBox 244">
              <a:extLst>
                <a:ext uri="{FF2B5EF4-FFF2-40B4-BE49-F238E27FC236}">
                  <a16:creationId xmlns:a16="http://schemas.microsoft.com/office/drawing/2014/main" id="{5CDC4B49-E4FD-F1BB-8401-8D4E06C1D142}"/>
                </a:ext>
              </a:extLst>
            </p:cNvPr>
            <p:cNvSpPr txBox="1"/>
            <p:nvPr/>
          </p:nvSpPr>
          <p:spPr>
            <a:xfrm>
              <a:off x="11596609" y="1714832"/>
              <a:ext cx="407734" cy="215444"/>
            </a:xfrm>
            <a:prstGeom prst="rect">
              <a:avLst/>
            </a:prstGeom>
            <a:noFill/>
          </p:spPr>
          <p:txBody>
            <a:bodyPr wrap="square">
              <a:spAutoFit/>
            </a:bodyPr>
            <a:lstStyle/>
            <a:p>
              <a:r>
                <a:rPr lang="en" sz="800" b="1" dirty="0">
                  <a:solidFill>
                    <a:schemeClr val="bg1"/>
                  </a:solidFill>
                  <a:latin typeface="Helvetica Neue Thin" panose="020B0403020202020204" pitchFamily="34" charset="0"/>
                  <a:ea typeface="Helvetica Neue Thin" panose="020B0403020202020204" pitchFamily="34" charset="0"/>
                  <a:cs typeface="Helvetica Neue" panose="02000503000000020004" pitchFamily="2" charset="0"/>
                </a:rPr>
                <a:t>60%</a:t>
              </a:r>
              <a:endParaRPr lang="en-DK" sz="800" b="1" dirty="0">
                <a:solidFill>
                  <a:schemeClr val="bg1"/>
                </a:solidFill>
              </a:endParaRPr>
            </a:p>
          </p:txBody>
        </p:sp>
      </p:grpSp>
      <p:grpSp>
        <p:nvGrpSpPr>
          <p:cNvPr id="247" name="Group 246">
            <a:extLst>
              <a:ext uri="{FF2B5EF4-FFF2-40B4-BE49-F238E27FC236}">
                <a16:creationId xmlns:a16="http://schemas.microsoft.com/office/drawing/2014/main" id="{28DEDBAA-367A-67F8-C1EE-BCAEA70190FB}"/>
              </a:ext>
            </a:extLst>
          </p:cNvPr>
          <p:cNvGrpSpPr/>
          <p:nvPr/>
        </p:nvGrpSpPr>
        <p:grpSpPr>
          <a:xfrm>
            <a:off x="11287120" y="2950317"/>
            <a:ext cx="567771" cy="567771"/>
            <a:chOff x="11313879" y="4390348"/>
            <a:chExt cx="567771" cy="567771"/>
          </a:xfrm>
        </p:grpSpPr>
        <p:pic>
          <p:nvPicPr>
            <p:cNvPr id="197" name="Graphic 196" descr="Empty battery outline">
              <a:extLst>
                <a:ext uri="{FF2B5EF4-FFF2-40B4-BE49-F238E27FC236}">
                  <a16:creationId xmlns:a16="http://schemas.microsoft.com/office/drawing/2014/main" id="{9515D56D-9F71-A98A-235A-1B5DA55B81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11313879" y="4390348"/>
              <a:ext cx="567771" cy="567771"/>
            </a:xfrm>
            <a:prstGeom prst="rect">
              <a:avLst/>
            </a:prstGeom>
          </p:spPr>
        </p:pic>
        <p:sp>
          <p:nvSpPr>
            <p:cNvPr id="246" name="Round Single Corner of Rectangle 245">
              <a:extLst>
                <a:ext uri="{FF2B5EF4-FFF2-40B4-BE49-F238E27FC236}">
                  <a16:creationId xmlns:a16="http://schemas.microsoft.com/office/drawing/2014/main" id="{F1A72E7E-76A2-17B4-4B18-7C4293FD7914}"/>
                </a:ext>
              </a:extLst>
            </p:cNvPr>
            <p:cNvSpPr/>
            <p:nvPr/>
          </p:nvSpPr>
          <p:spPr>
            <a:xfrm>
              <a:off x="11511126" y="4795495"/>
              <a:ext cx="169562" cy="83247"/>
            </a:xfrm>
            <a:prstGeom prst="round1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grpSp>
      <p:grpSp>
        <p:nvGrpSpPr>
          <p:cNvPr id="250" name="Group 249">
            <a:extLst>
              <a:ext uri="{FF2B5EF4-FFF2-40B4-BE49-F238E27FC236}">
                <a16:creationId xmlns:a16="http://schemas.microsoft.com/office/drawing/2014/main" id="{FD0B85EA-FD83-5547-73D2-6E60D6E36E07}"/>
              </a:ext>
            </a:extLst>
          </p:cNvPr>
          <p:cNvGrpSpPr/>
          <p:nvPr/>
        </p:nvGrpSpPr>
        <p:grpSpPr>
          <a:xfrm>
            <a:off x="917445" y="4380108"/>
            <a:ext cx="210782" cy="206733"/>
            <a:chOff x="11550621" y="2064797"/>
            <a:chExt cx="280551" cy="275162"/>
          </a:xfrm>
        </p:grpSpPr>
        <p:sp>
          <p:nvSpPr>
            <p:cNvPr id="251" name="Oval 250">
              <a:extLst>
                <a:ext uri="{FF2B5EF4-FFF2-40B4-BE49-F238E27FC236}">
                  <a16:creationId xmlns:a16="http://schemas.microsoft.com/office/drawing/2014/main" id="{C23EFA16-6565-38BF-EFBB-FA1647FCCA7F}"/>
                </a:ext>
              </a:extLst>
            </p:cNvPr>
            <p:cNvSpPr/>
            <p:nvPr/>
          </p:nvSpPr>
          <p:spPr>
            <a:xfrm>
              <a:off x="11550621" y="2064797"/>
              <a:ext cx="280551" cy="275162"/>
            </a:xfrm>
            <a:prstGeom prst="ellipse">
              <a:avLst/>
            </a:prstGeom>
            <a:solidFill>
              <a:srgbClr val="006AFA"/>
            </a:solidFill>
            <a:ln>
              <a:solidFill>
                <a:srgbClr val="006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2" name="Graphic 251" descr="Piggy Bank with solid fill">
              <a:extLst>
                <a:ext uri="{FF2B5EF4-FFF2-40B4-BE49-F238E27FC236}">
                  <a16:creationId xmlns:a16="http://schemas.microsoft.com/office/drawing/2014/main" id="{318ED421-032F-F0D5-B494-57A4CCED3130}"/>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1566303" y="2069943"/>
              <a:ext cx="264869" cy="264869"/>
            </a:xfrm>
            <a:prstGeom prst="rect">
              <a:avLst/>
            </a:prstGeom>
          </p:spPr>
        </p:pic>
      </p:grpSp>
      <p:sp>
        <p:nvSpPr>
          <p:cNvPr id="254" name="TextBox 253">
            <a:extLst>
              <a:ext uri="{FF2B5EF4-FFF2-40B4-BE49-F238E27FC236}">
                <a16:creationId xmlns:a16="http://schemas.microsoft.com/office/drawing/2014/main" id="{4FB11C64-B93A-A63C-8F57-EAA3C088690B}"/>
              </a:ext>
            </a:extLst>
          </p:cNvPr>
          <p:cNvSpPr txBox="1"/>
          <p:nvPr/>
        </p:nvSpPr>
        <p:spPr>
          <a:xfrm>
            <a:off x="1160283" y="4350267"/>
            <a:ext cx="3349264" cy="461665"/>
          </a:xfrm>
          <a:prstGeom prst="rect">
            <a:avLst/>
          </a:prstGeom>
          <a:noFill/>
        </p:spPr>
        <p:txBody>
          <a:bodyPr wrap="square">
            <a:spAutoFit/>
          </a:bodyPr>
          <a:lstStyle/>
          <a:p>
            <a:r>
              <a:rPr kumimoji="0" lang="en" sz="1200" b="0" i="0" u="none" strike="noStrike" kern="1200" cap="none" spc="0" normalizeH="0" baseline="0" noProof="0" dirty="0">
                <a:ln>
                  <a:noFill/>
                </a:ln>
                <a:solidFill>
                  <a:prstClr val="black"/>
                </a:solidFill>
                <a:effectLst/>
                <a:uLnTx/>
                <a:uFillTx/>
                <a:latin typeface="Helvetica Neue Thin" panose="020B0403020202020204" pitchFamily="34" charset="0"/>
                <a:ea typeface="Helvetica Neue Thin" panose="020B0403020202020204" pitchFamily="34" charset="0"/>
                <a:cs typeface="Helvetica Neue" panose="02000503000000020004" pitchFamily="2" charset="0"/>
              </a:rPr>
              <a:t>Wind turbine owners receive payment for curtailing power production</a:t>
            </a:r>
            <a:endParaRPr lang="en-DK" sz="1200" dirty="0"/>
          </a:p>
        </p:txBody>
      </p:sp>
      <p:grpSp>
        <p:nvGrpSpPr>
          <p:cNvPr id="255" name="Group 254">
            <a:extLst>
              <a:ext uri="{FF2B5EF4-FFF2-40B4-BE49-F238E27FC236}">
                <a16:creationId xmlns:a16="http://schemas.microsoft.com/office/drawing/2014/main" id="{368FBCD3-7D42-D1E0-C5A8-B59C7A5DEF56}"/>
              </a:ext>
            </a:extLst>
          </p:cNvPr>
          <p:cNvGrpSpPr/>
          <p:nvPr/>
        </p:nvGrpSpPr>
        <p:grpSpPr>
          <a:xfrm>
            <a:off x="896239" y="3138597"/>
            <a:ext cx="210782" cy="206733"/>
            <a:chOff x="11550621" y="2064797"/>
            <a:chExt cx="280551" cy="275162"/>
          </a:xfrm>
        </p:grpSpPr>
        <p:sp>
          <p:nvSpPr>
            <p:cNvPr id="256" name="Oval 255">
              <a:extLst>
                <a:ext uri="{FF2B5EF4-FFF2-40B4-BE49-F238E27FC236}">
                  <a16:creationId xmlns:a16="http://schemas.microsoft.com/office/drawing/2014/main" id="{360EBF9A-FE0A-4EBF-D819-A81CF097D222}"/>
                </a:ext>
              </a:extLst>
            </p:cNvPr>
            <p:cNvSpPr/>
            <p:nvPr/>
          </p:nvSpPr>
          <p:spPr>
            <a:xfrm>
              <a:off x="11550621" y="2064797"/>
              <a:ext cx="280551" cy="275162"/>
            </a:xfrm>
            <a:prstGeom prst="ellipse">
              <a:avLst/>
            </a:prstGeom>
            <a:solidFill>
              <a:srgbClr val="006AFA"/>
            </a:solidFill>
            <a:ln>
              <a:solidFill>
                <a:srgbClr val="006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7" name="Graphic 256" descr="Piggy Bank with solid fill">
              <a:extLst>
                <a:ext uri="{FF2B5EF4-FFF2-40B4-BE49-F238E27FC236}">
                  <a16:creationId xmlns:a16="http://schemas.microsoft.com/office/drawing/2014/main" id="{11BA6EF0-F59E-A076-B28A-912EB649483E}"/>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1566303" y="2069943"/>
              <a:ext cx="264869" cy="264869"/>
            </a:xfrm>
            <a:prstGeom prst="rect">
              <a:avLst/>
            </a:prstGeom>
          </p:spPr>
        </p:pic>
      </p:grpSp>
      <p:sp>
        <p:nvSpPr>
          <p:cNvPr id="258" name="TextBox 257">
            <a:extLst>
              <a:ext uri="{FF2B5EF4-FFF2-40B4-BE49-F238E27FC236}">
                <a16:creationId xmlns:a16="http://schemas.microsoft.com/office/drawing/2014/main" id="{80A1E547-1358-F4B7-30E6-7BDB399A848D}"/>
              </a:ext>
            </a:extLst>
          </p:cNvPr>
          <p:cNvSpPr txBox="1"/>
          <p:nvPr/>
        </p:nvSpPr>
        <p:spPr>
          <a:xfrm>
            <a:off x="1139077" y="3082998"/>
            <a:ext cx="3847405" cy="461665"/>
          </a:xfrm>
          <a:prstGeom prst="rect">
            <a:avLst/>
          </a:prstGeom>
          <a:noFill/>
        </p:spPr>
        <p:txBody>
          <a:bodyPr wrap="square">
            <a:spAutoFit/>
          </a:bodyPr>
          <a:lstStyle/>
          <a:p>
            <a:r>
              <a:rPr kumimoji="0" lang="en" sz="1200" b="0" i="0" u="none" strike="noStrike" kern="1200" cap="none" spc="0" normalizeH="0" baseline="0" noProof="0" dirty="0">
                <a:ln>
                  <a:noFill/>
                </a:ln>
                <a:solidFill>
                  <a:prstClr val="black"/>
                </a:solidFill>
                <a:effectLst/>
                <a:uLnTx/>
                <a:uFillTx/>
                <a:latin typeface="Helvetica Neue Thin" panose="020B0403020202020204" pitchFamily="34" charset="0"/>
                <a:ea typeface="Helvetica Neue Thin" panose="020B0403020202020204" pitchFamily="34" charset="0"/>
                <a:cs typeface="Helvetica Neue" panose="02000503000000020004" pitchFamily="2" charset="0"/>
              </a:rPr>
              <a:t>Standby reserve power plants receive payment for reservation and produce power when there is no wind</a:t>
            </a:r>
            <a:endParaRPr lang="en-DK" sz="1200" dirty="0"/>
          </a:p>
        </p:txBody>
      </p:sp>
      <p:grpSp>
        <p:nvGrpSpPr>
          <p:cNvPr id="259" name="Group 258">
            <a:extLst>
              <a:ext uri="{FF2B5EF4-FFF2-40B4-BE49-F238E27FC236}">
                <a16:creationId xmlns:a16="http://schemas.microsoft.com/office/drawing/2014/main" id="{5F2F95EA-7349-93A5-97F2-47CB0BF8A22E}"/>
              </a:ext>
            </a:extLst>
          </p:cNvPr>
          <p:cNvGrpSpPr/>
          <p:nvPr/>
        </p:nvGrpSpPr>
        <p:grpSpPr>
          <a:xfrm>
            <a:off x="896239" y="5927363"/>
            <a:ext cx="210782" cy="206733"/>
            <a:chOff x="11550621" y="2064797"/>
            <a:chExt cx="280551" cy="275162"/>
          </a:xfrm>
        </p:grpSpPr>
        <p:sp>
          <p:nvSpPr>
            <p:cNvPr id="260" name="Oval 259">
              <a:extLst>
                <a:ext uri="{FF2B5EF4-FFF2-40B4-BE49-F238E27FC236}">
                  <a16:creationId xmlns:a16="http://schemas.microsoft.com/office/drawing/2014/main" id="{5D6E6E40-CAC4-4FE9-0B19-28EED24A23D3}"/>
                </a:ext>
              </a:extLst>
            </p:cNvPr>
            <p:cNvSpPr/>
            <p:nvPr/>
          </p:nvSpPr>
          <p:spPr>
            <a:xfrm>
              <a:off x="11550621" y="2064797"/>
              <a:ext cx="280551" cy="275162"/>
            </a:xfrm>
            <a:prstGeom prst="ellipse">
              <a:avLst/>
            </a:prstGeom>
            <a:solidFill>
              <a:srgbClr val="006AFA"/>
            </a:solidFill>
            <a:ln>
              <a:solidFill>
                <a:srgbClr val="006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1" name="Graphic 260" descr="Piggy Bank with solid fill">
              <a:extLst>
                <a:ext uri="{FF2B5EF4-FFF2-40B4-BE49-F238E27FC236}">
                  <a16:creationId xmlns:a16="http://schemas.microsoft.com/office/drawing/2014/main" id="{EB5A3B27-8105-B462-8406-5FCD4C1633F2}"/>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1566303" y="2069943"/>
              <a:ext cx="264869" cy="264869"/>
            </a:xfrm>
            <a:prstGeom prst="rect">
              <a:avLst/>
            </a:prstGeom>
          </p:spPr>
        </p:pic>
      </p:grpSp>
      <p:sp>
        <p:nvSpPr>
          <p:cNvPr id="263" name="TextBox 262">
            <a:extLst>
              <a:ext uri="{FF2B5EF4-FFF2-40B4-BE49-F238E27FC236}">
                <a16:creationId xmlns:a16="http://schemas.microsoft.com/office/drawing/2014/main" id="{43924399-97A5-C7ED-57E9-24FD4B010707}"/>
              </a:ext>
            </a:extLst>
          </p:cNvPr>
          <p:cNvSpPr txBox="1"/>
          <p:nvPr/>
        </p:nvSpPr>
        <p:spPr>
          <a:xfrm>
            <a:off x="1139077" y="5900301"/>
            <a:ext cx="714736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dirty="0">
                <a:solidFill>
                  <a:prstClr val="black"/>
                </a:solidFill>
                <a:latin typeface="Helvetica Neue Thin" panose="020B0403020202020204" pitchFamily="34" charset="0"/>
                <a:ea typeface="Helvetica Neue Thin" panose="020B0403020202020204" pitchFamily="34" charset="0"/>
                <a:cs typeface="Helvetica Neue" panose="02000503000000020004" pitchFamily="2" charset="0"/>
              </a:rPr>
              <a:t>The </a:t>
            </a:r>
            <a:r>
              <a:rPr kumimoji="0" lang="en" sz="1200" b="0" i="0" u="none" strike="noStrike" kern="1200" cap="none" spc="0" normalizeH="0" baseline="0" noProof="0" dirty="0">
                <a:ln>
                  <a:noFill/>
                </a:ln>
                <a:solidFill>
                  <a:prstClr val="black"/>
                </a:solidFill>
                <a:effectLst/>
                <a:uLnTx/>
                <a:uFillTx/>
                <a:latin typeface="Helvetica Neue Thin" panose="020B0403020202020204" pitchFamily="34" charset="0"/>
                <a:ea typeface="Helvetica Neue Thin" panose="020B0403020202020204" pitchFamily="34" charset="0"/>
                <a:cs typeface="Helvetica Neue" panose="02000503000000020004" pitchFamily="2" charset="0"/>
              </a:rPr>
              <a:t>payment is democratized back to the consumer.</a:t>
            </a:r>
            <a:endParaRPr kumimoji="0" lang="da-DK" sz="1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273" name="Group 272">
            <a:extLst>
              <a:ext uri="{FF2B5EF4-FFF2-40B4-BE49-F238E27FC236}">
                <a16:creationId xmlns:a16="http://schemas.microsoft.com/office/drawing/2014/main" id="{588407DB-EED5-C2E5-2F7A-A3DD971D1DCF}"/>
              </a:ext>
            </a:extLst>
          </p:cNvPr>
          <p:cNvGrpSpPr/>
          <p:nvPr/>
        </p:nvGrpSpPr>
        <p:grpSpPr>
          <a:xfrm>
            <a:off x="10042805" y="3113900"/>
            <a:ext cx="1284385" cy="608634"/>
            <a:chOff x="10001790" y="2019249"/>
            <a:chExt cx="1284385" cy="608634"/>
          </a:xfrm>
        </p:grpSpPr>
        <p:pic>
          <p:nvPicPr>
            <p:cNvPr id="269" name="Picture 268" descr="A picture containing text, toy&#10;&#10;Description automatically generated">
              <a:extLst>
                <a:ext uri="{FF2B5EF4-FFF2-40B4-BE49-F238E27FC236}">
                  <a16:creationId xmlns:a16="http://schemas.microsoft.com/office/drawing/2014/main" id="{124AB34F-4B9B-F758-5ABB-0F4624D1FAF3}"/>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0692513" y="2019249"/>
              <a:ext cx="593662" cy="351011"/>
            </a:xfrm>
            <a:prstGeom prst="rect">
              <a:avLst/>
            </a:prstGeom>
          </p:spPr>
        </p:pic>
        <p:pic>
          <p:nvPicPr>
            <p:cNvPr id="271" name="Picture 270" descr="A picture containing text, toy&#10;&#10;Description automatically generated">
              <a:extLst>
                <a:ext uri="{FF2B5EF4-FFF2-40B4-BE49-F238E27FC236}">
                  <a16:creationId xmlns:a16="http://schemas.microsoft.com/office/drawing/2014/main" id="{4BCD6A72-3EA0-5201-310A-C93DBF9D21B4}"/>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0355007" y="2158371"/>
              <a:ext cx="593662" cy="351011"/>
            </a:xfrm>
            <a:prstGeom prst="rect">
              <a:avLst/>
            </a:prstGeom>
          </p:spPr>
        </p:pic>
        <p:pic>
          <p:nvPicPr>
            <p:cNvPr id="272" name="Picture 271" descr="A picture containing text, toy&#10;&#10;Description automatically generated">
              <a:extLst>
                <a:ext uri="{FF2B5EF4-FFF2-40B4-BE49-F238E27FC236}">
                  <a16:creationId xmlns:a16="http://schemas.microsoft.com/office/drawing/2014/main" id="{14944823-AFA8-5FA4-C642-AE2F7ACB487B}"/>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0001790" y="2276872"/>
              <a:ext cx="593662" cy="351011"/>
            </a:xfrm>
            <a:prstGeom prst="rect">
              <a:avLst/>
            </a:prstGeom>
          </p:spPr>
        </p:pic>
      </p:grpSp>
      <p:sp>
        <p:nvSpPr>
          <p:cNvPr id="7" name="Pladsholder til sidefod 3">
            <a:extLst>
              <a:ext uri="{FF2B5EF4-FFF2-40B4-BE49-F238E27FC236}">
                <a16:creationId xmlns:a16="http://schemas.microsoft.com/office/drawing/2014/main" id="{461EFE4A-F317-C2EF-70C2-9D3D60C19749}"/>
              </a:ext>
            </a:extLst>
          </p:cNvPr>
          <p:cNvSpPr txBox="1">
            <a:spLocks/>
          </p:cNvSpPr>
          <p:nvPr/>
        </p:nvSpPr>
        <p:spPr>
          <a:xfrm>
            <a:off x="558536" y="6626365"/>
            <a:ext cx="8534400" cy="182880"/>
          </a:xfrm>
          <a:prstGeom prst="rect">
            <a:avLst/>
          </a:prstGeom>
        </p:spPr>
        <p:txBody>
          <a:bodyPr vert="horz" lIns="0" tIns="0" rIns="0" bIns="0" rtlCol="0" anchor="ctr"/>
          <a:lstStyle>
            <a:defPPr>
              <a:defRPr lang="en-US"/>
            </a:defPPr>
            <a:lvl1pPr marL="0" algn="l" defTabSz="685800" rtl="0" eaLnBrk="1" latinLnBrk="0" hangingPunct="1">
              <a:defRPr sz="600" kern="1200" baseline="0">
                <a:solidFill>
                  <a:schemeClr val="tx1"/>
                </a:solidFill>
                <a:latin typeface="+mn-lt"/>
                <a:ea typeface="Arial" charset="0"/>
                <a:cs typeface="Arial"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defRPr/>
            </a:pPr>
            <a:r>
              <a:rPr kumimoji="0" lang="da-DK" sz="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IBM FLEX PLATFORM </a:t>
            </a:r>
            <a:r>
              <a:rPr lang="en-US" sz="800" dirty="0"/>
              <a:t>© Copyright IBM</a:t>
            </a:r>
            <a:endParaRPr lang="en-DK" sz="800"/>
          </a:p>
        </p:txBody>
      </p:sp>
      <p:sp>
        <p:nvSpPr>
          <p:cNvPr id="9" name="Pladsholder til slidenummer 2">
            <a:extLst>
              <a:ext uri="{FF2B5EF4-FFF2-40B4-BE49-F238E27FC236}">
                <a16:creationId xmlns:a16="http://schemas.microsoft.com/office/drawing/2014/main" id="{E24A8AEA-F467-6610-6702-7C4BFD656642}"/>
              </a:ext>
            </a:extLst>
          </p:cNvPr>
          <p:cNvSpPr txBox="1">
            <a:spLocks/>
          </p:cNvSpPr>
          <p:nvPr/>
        </p:nvSpPr>
        <p:spPr>
          <a:xfrm>
            <a:off x="9235042" y="6626365"/>
            <a:ext cx="2743200" cy="182880"/>
          </a:xfrm>
          <a:prstGeom prst="rect">
            <a:avLst/>
          </a:prstGeom>
        </p:spPr>
        <p:txBody>
          <a:bodyPr vert="horz" lIns="91440" tIns="45720" rIns="91440" bIns="45720" rtlCol="0" anchor="ctr"/>
          <a:lstStyle>
            <a:defPPr>
              <a:defRPr lang="da-DK"/>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D0BE6F14-FF48-0F4F-A8AA-2E3F25371E4A}" type="slidenum">
              <a:rPr kumimoji="0" lang="da-DK" sz="800" b="0" i="0" u="none" strike="noStrike" kern="1200" cap="none" spc="0" normalizeH="0" baseline="0" noProof="0" smtClean="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pPr marL="0" marR="0" lvl="0" indent="0" algn="r" defTabSz="914377" rtl="0" eaLnBrk="1" fontAlgn="auto" latinLnBrk="0" hangingPunct="1">
                <a:lnSpc>
                  <a:spcPct val="100000"/>
                </a:lnSpc>
                <a:spcBef>
                  <a:spcPts val="0"/>
                </a:spcBef>
                <a:spcAft>
                  <a:spcPts val="0"/>
                </a:spcAft>
                <a:buClrTx/>
                <a:buSzTx/>
                <a:buFontTx/>
                <a:buNone/>
                <a:tabLst/>
                <a:defRPr/>
              </a:pPr>
              <a:t>3</a:t>
            </a:fld>
            <a:endParaRPr kumimoji="0" lang="da-DK" sz="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156492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Freeform 26">
            <a:extLst>
              <a:ext uri="{FF2B5EF4-FFF2-40B4-BE49-F238E27FC236}">
                <a16:creationId xmlns:a16="http://schemas.microsoft.com/office/drawing/2014/main" id="{9E352DD2-2A75-36BE-8E25-7DBE8BE78EC2}"/>
              </a:ext>
            </a:extLst>
          </p:cNvPr>
          <p:cNvSpPr>
            <a:spLocks/>
          </p:cNvSpPr>
          <p:nvPr/>
        </p:nvSpPr>
        <p:spPr bwMode="auto">
          <a:xfrm>
            <a:off x="12344545" y="3437122"/>
            <a:ext cx="2390018" cy="1515729"/>
          </a:xfrm>
          <a:custGeom>
            <a:avLst/>
            <a:gdLst/>
            <a:ahLst/>
            <a:cxnLst>
              <a:cxn ang="0">
                <a:pos x="1474" y="746"/>
              </a:cxn>
              <a:cxn ang="0">
                <a:pos x="1366" y="806"/>
              </a:cxn>
              <a:cxn ang="0">
                <a:pos x="1358" y="956"/>
              </a:cxn>
              <a:cxn ang="0">
                <a:pos x="1458" y="988"/>
              </a:cxn>
              <a:cxn ang="0">
                <a:pos x="1550" y="948"/>
              </a:cxn>
              <a:cxn ang="0">
                <a:pos x="1526" y="1012"/>
              </a:cxn>
              <a:cxn ang="0">
                <a:pos x="1430" y="1046"/>
              </a:cxn>
              <a:cxn ang="0">
                <a:pos x="1336" y="1166"/>
              </a:cxn>
              <a:cxn ang="0">
                <a:pos x="1270" y="1152"/>
              </a:cxn>
              <a:cxn ang="0">
                <a:pos x="1222" y="1066"/>
              </a:cxn>
              <a:cxn ang="0">
                <a:pos x="1146" y="1046"/>
              </a:cxn>
              <a:cxn ang="0">
                <a:pos x="1192" y="986"/>
              </a:cxn>
              <a:cxn ang="0">
                <a:pos x="1226" y="928"/>
              </a:cxn>
              <a:cxn ang="0">
                <a:pos x="1062" y="958"/>
              </a:cxn>
              <a:cxn ang="0">
                <a:pos x="1038" y="904"/>
              </a:cxn>
              <a:cxn ang="0">
                <a:pos x="956" y="896"/>
              </a:cxn>
              <a:cxn ang="0">
                <a:pos x="908" y="980"/>
              </a:cxn>
              <a:cxn ang="0">
                <a:pos x="820" y="1120"/>
              </a:cxn>
              <a:cxn ang="0">
                <a:pos x="728" y="1136"/>
              </a:cxn>
              <a:cxn ang="0">
                <a:pos x="768" y="1044"/>
              </a:cxn>
              <a:cxn ang="0">
                <a:pos x="724" y="986"/>
              </a:cxn>
              <a:cxn ang="0">
                <a:pos x="824" y="968"/>
              </a:cxn>
              <a:cxn ang="0">
                <a:pos x="776" y="888"/>
              </a:cxn>
              <a:cxn ang="0">
                <a:pos x="602" y="720"/>
              </a:cxn>
              <a:cxn ang="0">
                <a:pos x="532" y="668"/>
              </a:cxn>
              <a:cxn ang="0">
                <a:pos x="372" y="782"/>
              </a:cxn>
              <a:cxn ang="0">
                <a:pos x="296" y="850"/>
              </a:cxn>
              <a:cxn ang="0">
                <a:pos x="198" y="804"/>
              </a:cxn>
              <a:cxn ang="0">
                <a:pos x="30" y="786"/>
              </a:cxn>
              <a:cxn ang="0">
                <a:pos x="6" y="734"/>
              </a:cxn>
              <a:cxn ang="0">
                <a:pos x="76" y="656"/>
              </a:cxn>
              <a:cxn ang="0">
                <a:pos x="60" y="554"/>
              </a:cxn>
              <a:cxn ang="0">
                <a:pos x="158" y="426"/>
              </a:cxn>
              <a:cxn ang="0">
                <a:pos x="124" y="330"/>
              </a:cxn>
              <a:cxn ang="0">
                <a:pos x="130" y="242"/>
              </a:cxn>
              <a:cxn ang="0">
                <a:pos x="172" y="204"/>
              </a:cxn>
              <a:cxn ang="0">
                <a:pos x="332" y="186"/>
              </a:cxn>
              <a:cxn ang="0">
                <a:pos x="546" y="194"/>
              </a:cxn>
              <a:cxn ang="0">
                <a:pos x="700" y="184"/>
              </a:cxn>
              <a:cxn ang="0">
                <a:pos x="752" y="96"/>
              </a:cxn>
              <a:cxn ang="0">
                <a:pos x="834" y="52"/>
              </a:cxn>
              <a:cxn ang="0">
                <a:pos x="932" y="10"/>
              </a:cxn>
              <a:cxn ang="0">
                <a:pos x="1040" y="48"/>
              </a:cxn>
              <a:cxn ang="0">
                <a:pos x="1080" y="146"/>
              </a:cxn>
              <a:cxn ang="0">
                <a:pos x="1118" y="134"/>
              </a:cxn>
              <a:cxn ang="0">
                <a:pos x="1200" y="196"/>
              </a:cxn>
              <a:cxn ang="0">
                <a:pos x="1208" y="242"/>
              </a:cxn>
              <a:cxn ang="0">
                <a:pos x="1270" y="230"/>
              </a:cxn>
              <a:cxn ang="0">
                <a:pos x="1444" y="228"/>
              </a:cxn>
              <a:cxn ang="0">
                <a:pos x="1642" y="220"/>
              </a:cxn>
              <a:cxn ang="0">
                <a:pos x="1684" y="242"/>
              </a:cxn>
              <a:cxn ang="0">
                <a:pos x="1656" y="316"/>
              </a:cxn>
              <a:cxn ang="0">
                <a:pos x="1660" y="380"/>
              </a:cxn>
              <a:cxn ang="0">
                <a:pos x="1722" y="412"/>
              </a:cxn>
              <a:cxn ang="0">
                <a:pos x="1718" y="482"/>
              </a:cxn>
              <a:cxn ang="0">
                <a:pos x="1656" y="498"/>
              </a:cxn>
              <a:cxn ang="0">
                <a:pos x="1612" y="560"/>
              </a:cxn>
              <a:cxn ang="0">
                <a:pos x="1608" y="648"/>
              </a:cxn>
            </a:cxnLst>
            <a:rect l="0" t="0" r="r" b="b"/>
            <a:pathLst>
              <a:path w="1742" h="1172">
                <a:moveTo>
                  <a:pt x="1608" y="648"/>
                </a:moveTo>
                <a:lnTo>
                  <a:pt x="1608" y="648"/>
                </a:lnTo>
                <a:lnTo>
                  <a:pt x="1598" y="650"/>
                </a:lnTo>
                <a:lnTo>
                  <a:pt x="1582" y="658"/>
                </a:lnTo>
                <a:lnTo>
                  <a:pt x="1562" y="670"/>
                </a:lnTo>
                <a:lnTo>
                  <a:pt x="1562" y="670"/>
                </a:lnTo>
                <a:lnTo>
                  <a:pt x="1544" y="684"/>
                </a:lnTo>
                <a:lnTo>
                  <a:pt x="1526" y="698"/>
                </a:lnTo>
                <a:lnTo>
                  <a:pt x="1498" y="724"/>
                </a:lnTo>
                <a:lnTo>
                  <a:pt x="1474" y="746"/>
                </a:lnTo>
                <a:lnTo>
                  <a:pt x="1464" y="752"/>
                </a:lnTo>
                <a:lnTo>
                  <a:pt x="1454" y="758"/>
                </a:lnTo>
                <a:lnTo>
                  <a:pt x="1454" y="758"/>
                </a:lnTo>
                <a:lnTo>
                  <a:pt x="1430" y="768"/>
                </a:lnTo>
                <a:lnTo>
                  <a:pt x="1404" y="778"/>
                </a:lnTo>
                <a:lnTo>
                  <a:pt x="1392" y="784"/>
                </a:lnTo>
                <a:lnTo>
                  <a:pt x="1382" y="790"/>
                </a:lnTo>
                <a:lnTo>
                  <a:pt x="1372" y="798"/>
                </a:lnTo>
                <a:lnTo>
                  <a:pt x="1366" y="806"/>
                </a:lnTo>
                <a:lnTo>
                  <a:pt x="1366" y="806"/>
                </a:lnTo>
                <a:lnTo>
                  <a:pt x="1356" y="826"/>
                </a:lnTo>
                <a:lnTo>
                  <a:pt x="1346" y="850"/>
                </a:lnTo>
                <a:lnTo>
                  <a:pt x="1344" y="864"/>
                </a:lnTo>
                <a:lnTo>
                  <a:pt x="1342" y="878"/>
                </a:lnTo>
                <a:lnTo>
                  <a:pt x="1342" y="890"/>
                </a:lnTo>
                <a:lnTo>
                  <a:pt x="1344" y="900"/>
                </a:lnTo>
                <a:lnTo>
                  <a:pt x="1344" y="900"/>
                </a:lnTo>
                <a:lnTo>
                  <a:pt x="1348" y="922"/>
                </a:lnTo>
                <a:lnTo>
                  <a:pt x="1354" y="946"/>
                </a:lnTo>
                <a:lnTo>
                  <a:pt x="1358" y="956"/>
                </a:lnTo>
                <a:lnTo>
                  <a:pt x="1364" y="964"/>
                </a:lnTo>
                <a:lnTo>
                  <a:pt x="1374" y="970"/>
                </a:lnTo>
                <a:lnTo>
                  <a:pt x="1386" y="972"/>
                </a:lnTo>
                <a:lnTo>
                  <a:pt x="1386" y="972"/>
                </a:lnTo>
                <a:lnTo>
                  <a:pt x="1412" y="978"/>
                </a:lnTo>
                <a:lnTo>
                  <a:pt x="1430" y="984"/>
                </a:lnTo>
                <a:lnTo>
                  <a:pt x="1446" y="990"/>
                </a:lnTo>
                <a:lnTo>
                  <a:pt x="1446" y="990"/>
                </a:lnTo>
                <a:lnTo>
                  <a:pt x="1450" y="990"/>
                </a:lnTo>
                <a:lnTo>
                  <a:pt x="1458" y="988"/>
                </a:lnTo>
                <a:lnTo>
                  <a:pt x="1472" y="982"/>
                </a:lnTo>
                <a:lnTo>
                  <a:pt x="1478" y="978"/>
                </a:lnTo>
                <a:lnTo>
                  <a:pt x="1486" y="972"/>
                </a:lnTo>
                <a:lnTo>
                  <a:pt x="1486" y="972"/>
                </a:lnTo>
                <a:lnTo>
                  <a:pt x="1504" y="958"/>
                </a:lnTo>
                <a:lnTo>
                  <a:pt x="1522" y="948"/>
                </a:lnTo>
                <a:lnTo>
                  <a:pt x="1542" y="936"/>
                </a:lnTo>
                <a:lnTo>
                  <a:pt x="1542" y="936"/>
                </a:lnTo>
                <a:lnTo>
                  <a:pt x="1546" y="940"/>
                </a:lnTo>
                <a:lnTo>
                  <a:pt x="1550" y="948"/>
                </a:lnTo>
                <a:lnTo>
                  <a:pt x="1554" y="958"/>
                </a:lnTo>
                <a:lnTo>
                  <a:pt x="1554" y="964"/>
                </a:lnTo>
                <a:lnTo>
                  <a:pt x="1552" y="968"/>
                </a:lnTo>
                <a:lnTo>
                  <a:pt x="1552" y="968"/>
                </a:lnTo>
                <a:lnTo>
                  <a:pt x="1546" y="980"/>
                </a:lnTo>
                <a:lnTo>
                  <a:pt x="1542" y="992"/>
                </a:lnTo>
                <a:lnTo>
                  <a:pt x="1536" y="1002"/>
                </a:lnTo>
                <a:lnTo>
                  <a:pt x="1530" y="1008"/>
                </a:lnTo>
                <a:lnTo>
                  <a:pt x="1526" y="1012"/>
                </a:lnTo>
                <a:lnTo>
                  <a:pt x="1526" y="1012"/>
                </a:lnTo>
                <a:lnTo>
                  <a:pt x="1518" y="1014"/>
                </a:lnTo>
                <a:lnTo>
                  <a:pt x="1512" y="1016"/>
                </a:lnTo>
                <a:lnTo>
                  <a:pt x="1496" y="1016"/>
                </a:lnTo>
                <a:lnTo>
                  <a:pt x="1480" y="1018"/>
                </a:lnTo>
                <a:lnTo>
                  <a:pt x="1464" y="1020"/>
                </a:lnTo>
                <a:lnTo>
                  <a:pt x="1464" y="1020"/>
                </a:lnTo>
                <a:lnTo>
                  <a:pt x="1452" y="1024"/>
                </a:lnTo>
                <a:lnTo>
                  <a:pt x="1444" y="1028"/>
                </a:lnTo>
                <a:lnTo>
                  <a:pt x="1438" y="1034"/>
                </a:lnTo>
                <a:lnTo>
                  <a:pt x="1430" y="1046"/>
                </a:lnTo>
                <a:lnTo>
                  <a:pt x="1430" y="1046"/>
                </a:lnTo>
                <a:lnTo>
                  <a:pt x="1418" y="1062"/>
                </a:lnTo>
                <a:lnTo>
                  <a:pt x="1406" y="1076"/>
                </a:lnTo>
                <a:lnTo>
                  <a:pt x="1394" y="1090"/>
                </a:lnTo>
                <a:lnTo>
                  <a:pt x="1394" y="1090"/>
                </a:lnTo>
                <a:lnTo>
                  <a:pt x="1388" y="1092"/>
                </a:lnTo>
                <a:lnTo>
                  <a:pt x="1380" y="1096"/>
                </a:lnTo>
                <a:lnTo>
                  <a:pt x="1374" y="1102"/>
                </a:lnTo>
                <a:lnTo>
                  <a:pt x="1374" y="1102"/>
                </a:lnTo>
                <a:lnTo>
                  <a:pt x="1336" y="1166"/>
                </a:lnTo>
                <a:lnTo>
                  <a:pt x="1336" y="1166"/>
                </a:lnTo>
                <a:lnTo>
                  <a:pt x="1316" y="1170"/>
                </a:lnTo>
                <a:lnTo>
                  <a:pt x="1300" y="1172"/>
                </a:lnTo>
                <a:lnTo>
                  <a:pt x="1294" y="1170"/>
                </a:lnTo>
                <a:lnTo>
                  <a:pt x="1286" y="1168"/>
                </a:lnTo>
                <a:lnTo>
                  <a:pt x="1286" y="1168"/>
                </a:lnTo>
                <a:lnTo>
                  <a:pt x="1278" y="1164"/>
                </a:lnTo>
                <a:lnTo>
                  <a:pt x="1272" y="1160"/>
                </a:lnTo>
                <a:lnTo>
                  <a:pt x="1270" y="1156"/>
                </a:lnTo>
                <a:lnTo>
                  <a:pt x="1270" y="1152"/>
                </a:lnTo>
                <a:lnTo>
                  <a:pt x="1272" y="1136"/>
                </a:lnTo>
                <a:lnTo>
                  <a:pt x="1272" y="1136"/>
                </a:lnTo>
                <a:lnTo>
                  <a:pt x="1276" y="1114"/>
                </a:lnTo>
                <a:lnTo>
                  <a:pt x="1278" y="1096"/>
                </a:lnTo>
                <a:lnTo>
                  <a:pt x="1276" y="1088"/>
                </a:lnTo>
                <a:lnTo>
                  <a:pt x="1274" y="1082"/>
                </a:lnTo>
                <a:lnTo>
                  <a:pt x="1268" y="1078"/>
                </a:lnTo>
                <a:lnTo>
                  <a:pt x="1260" y="1074"/>
                </a:lnTo>
                <a:lnTo>
                  <a:pt x="1260" y="1074"/>
                </a:lnTo>
                <a:lnTo>
                  <a:pt x="1222" y="1066"/>
                </a:lnTo>
                <a:lnTo>
                  <a:pt x="1202" y="1064"/>
                </a:lnTo>
                <a:lnTo>
                  <a:pt x="1184" y="1064"/>
                </a:lnTo>
                <a:lnTo>
                  <a:pt x="1184" y="1064"/>
                </a:lnTo>
                <a:lnTo>
                  <a:pt x="1170" y="1066"/>
                </a:lnTo>
                <a:lnTo>
                  <a:pt x="1156" y="1072"/>
                </a:lnTo>
                <a:lnTo>
                  <a:pt x="1144" y="1078"/>
                </a:lnTo>
                <a:lnTo>
                  <a:pt x="1144" y="1078"/>
                </a:lnTo>
                <a:lnTo>
                  <a:pt x="1144" y="1074"/>
                </a:lnTo>
                <a:lnTo>
                  <a:pt x="1144" y="1062"/>
                </a:lnTo>
                <a:lnTo>
                  <a:pt x="1146" y="1046"/>
                </a:lnTo>
                <a:lnTo>
                  <a:pt x="1150" y="1038"/>
                </a:lnTo>
                <a:lnTo>
                  <a:pt x="1154" y="1030"/>
                </a:lnTo>
                <a:lnTo>
                  <a:pt x="1154" y="1030"/>
                </a:lnTo>
                <a:lnTo>
                  <a:pt x="1164" y="1012"/>
                </a:lnTo>
                <a:lnTo>
                  <a:pt x="1174" y="998"/>
                </a:lnTo>
                <a:lnTo>
                  <a:pt x="1178" y="992"/>
                </a:lnTo>
                <a:lnTo>
                  <a:pt x="1182" y="988"/>
                </a:lnTo>
                <a:lnTo>
                  <a:pt x="1186" y="986"/>
                </a:lnTo>
                <a:lnTo>
                  <a:pt x="1192" y="986"/>
                </a:lnTo>
                <a:lnTo>
                  <a:pt x="1192" y="986"/>
                </a:lnTo>
                <a:lnTo>
                  <a:pt x="1198" y="986"/>
                </a:lnTo>
                <a:lnTo>
                  <a:pt x="1202" y="984"/>
                </a:lnTo>
                <a:lnTo>
                  <a:pt x="1214" y="974"/>
                </a:lnTo>
                <a:lnTo>
                  <a:pt x="1222" y="962"/>
                </a:lnTo>
                <a:lnTo>
                  <a:pt x="1226" y="956"/>
                </a:lnTo>
                <a:lnTo>
                  <a:pt x="1226" y="956"/>
                </a:lnTo>
                <a:lnTo>
                  <a:pt x="1228" y="950"/>
                </a:lnTo>
                <a:lnTo>
                  <a:pt x="1228" y="942"/>
                </a:lnTo>
                <a:lnTo>
                  <a:pt x="1228" y="934"/>
                </a:lnTo>
                <a:lnTo>
                  <a:pt x="1226" y="928"/>
                </a:lnTo>
                <a:lnTo>
                  <a:pt x="1222" y="922"/>
                </a:lnTo>
                <a:lnTo>
                  <a:pt x="1214" y="920"/>
                </a:lnTo>
                <a:lnTo>
                  <a:pt x="1202" y="924"/>
                </a:lnTo>
                <a:lnTo>
                  <a:pt x="1202" y="924"/>
                </a:lnTo>
                <a:lnTo>
                  <a:pt x="1166" y="938"/>
                </a:lnTo>
                <a:lnTo>
                  <a:pt x="1148" y="942"/>
                </a:lnTo>
                <a:lnTo>
                  <a:pt x="1124" y="948"/>
                </a:lnTo>
                <a:lnTo>
                  <a:pt x="1124" y="948"/>
                </a:lnTo>
                <a:lnTo>
                  <a:pt x="1092" y="956"/>
                </a:lnTo>
                <a:lnTo>
                  <a:pt x="1062" y="958"/>
                </a:lnTo>
                <a:lnTo>
                  <a:pt x="1050" y="960"/>
                </a:lnTo>
                <a:lnTo>
                  <a:pt x="1040" y="958"/>
                </a:lnTo>
                <a:lnTo>
                  <a:pt x="1034" y="956"/>
                </a:lnTo>
                <a:lnTo>
                  <a:pt x="1032" y="954"/>
                </a:lnTo>
                <a:lnTo>
                  <a:pt x="1032" y="950"/>
                </a:lnTo>
                <a:lnTo>
                  <a:pt x="1032" y="950"/>
                </a:lnTo>
                <a:lnTo>
                  <a:pt x="1034" y="938"/>
                </a:lnTo>
                <a:lnTo>
                  <a:pt x="1036" y="918"/>
                </a:lnTo>
                <a:lnTo>
                  <a:pt x="1036" y="918"/>
                </a:lnTo>
                <a:lnTo>
                  <a:pt x="1038" y="904"/>
                </a:lnTo>
                <a:lnTo>
                  <a:pt x="1036" y="898"/>
                </a:lnTo>
                <a:lnTo>
                  <a:pt x="1036" y="894"/>
                </a:lnTo>
                <a:lnTo>
                  <a:pt x="1032" y="890"/>
                </a:lnTo>
                <a:lnTo>
                  <a:pt x="1024" y="890"/>
                </a:lnTo>
                <a:lnTo>
                  <a:pt x="1014" y="892"/>
                </a:lnTo>
                <a:lnTo>
                  <a:pt x="998" y="896"/>
                </a:lnTo>
                <a:lnTo>
                  <a:pt x="998" y="896"/>
                </a:lnTo>
                <a:lnTo>
                  <a:pt x="982" y="898"/>
                </a:lnTo>
                <a:lnTo>
                  <a:pt x="968" y="898"/>
                </a:lnTo>
                <a:lnTo>
                  <a:pt x="956" y="896"/>
                </a:lnTo>
                <a:lnTo>
                  <a:pt x="948" y="894"/>
                </a:lnTo>
                <a:lnTo>
                  <a:pt x="942" y="894"/>
                </a:lnTo>
                <a:lnTo>
                  <a:pt x="936" y="894"/>
                </a:lnTo>
                <a:lnTo>
                  <a:pt x="932" y="900"/>
                </a:lnTo>
                <a:lnTo>
                  <a:pt x="928" y="912"/>
                </a:lnTo>
                <a:lnTo>
                  <a:pt x="928" y="912"/>
                </a:lnTo>
                <a:lnTo>
                  <a:pt x="924" y="936"/>
                </a:lnTo>
                <a:lnTo>
                  <a:pt x="918" y="954"/>
                </a:lnTo>
                <a:lnTo>
                  <a:pt x="908" y="980"/>
                </a:lnTo>
                <a:lnTo>
                  <a:pt x="908" y="980"/>
                </a:lnTo>
                <a:lnTo>
                  <a:pt x="898" y="996"/>
                </a:lnTo>
                <a:lnTo>
                  <a:pt x="886" y="1020"/>
                </a:lnTo>
                <a:lnTo>
                  <a:pt x="860" y="1064"/>
                </a:lnTo>
                <a:lnTo>
                  <a:pt x="860" y="1064"/>
                </a:lnTo>
                <a:lnTo>
                  <a:pt x="834" y="1106"/>
                </a:lnTo>
                <a:lnTo>
                  <a:pt x="834" y="1106"/>
                </a:lnTo>
                <a:lnTo>
                  <a:pt x="830" y="1112"/>
                </a:lnTo>
                <a:lnTo>
                  <a:pt x="824" y="1118"/>
                </a:lnTo>
                <a:lnTo>
                  <a:pt x="820" y="1120"/>
                </a:lnTo>
                <a:lnTo>
                  <a:pt x="820" y="1120"/>
                </a:lnTo>
                <a:lnTo>
                  <a:pt x="806" y="1128"/>
                </a:lnTo>
                <a:lnTo>
                  <a:pt x="796" y="1136"/>
                </a:lnTo>
                <a:lnTo>
                  <a:pt x="780" y="1152"/>
                </a:lnTo>
                <a:lnTo>
                  <a:pt x="772" y="1158"/>
                </a:lnTo>
                <a:lnTo>
                  <a:pt x="762" y="1160"/>
                </a:lnTo>
                <a:lnTo>
                  <a:pt x="752" y="1158"/>
                </a:lnTo>
                <a:lnTo>
                  <a:pt x="740" y="1150"/>
                </a:lnTo>
                <a:lnTo>
                  <a:pt x="740" y="1150"/>
                </a:lnTo>
                <a:lnTo>
                  <a:pt x="734" y="1142"/>
                </a:lnTo>
                <a:lnTo>
                  <a:pt x="728" y="1136"/>
                </a:lnTo>
                <a:lnTo>
                  <a:pt x="724" y="1128"/>
                </a:lnTo>
                <a:lnTo>
                  <a:pt x="722" y="1120"/>
                </a:lnTo>
                <a:lnTo>
                  <a:pt x="720" y="1112"/>
                </a:lnTo>
                <a:lnTo>
                  <a:pt x="722" y="1106"/>
                </a:lnTo>
                <a:lnTo>
                  <a:pt x="724" y="1100"/>
                </a:lnTo>
                <a:lnTo>
                  <a:pt x="728" y="1092"/>
                </a:lnTo>
                <a:lnTo>
                  <a:pt x="728" y="1092"/>
                </a:lnTo>
                <a:lnTo>
                  <a:pt x="754" y="1066"/>
                </a:lnTo>
                <a:lnTo>
                  <a:pt x="764" y="1052"/>
                </a:lnTo>
                <a:lnTo>
                  <a:pt x="768" y="1044"/>
                </a:lnTo>
                <a:lnTo>
                  <a:pt x="772" y="1036"/>
                </a:lnTo>
                <a:lnTo>
                  <a:pt x="772" y="1036"/>
                </a:lnTo>
                <a:lnTo>
                  <a:pt x="770" y="1034"/>
                </a:lnTo>
                <a:lnTo>
                  <a:pt x="768" y="1030"/>
                </a:lnTo>
                <a:lnTo>
                  <a:pt x="760" y="1024"/>
                </a:lnTo>
                <a:lnTo>
                  <a:pt x="736" y="1008"/>
                </a:lnTo>
                <a:lnTo>
                  <a:pt x="726" y="998"/>
                </a:lnTo>
                <a:lnTo>
                  <a:pt x="724" y="994"/>
                </a:lnTo>
                <a:lnTo>
                  <a:pt x="722" y="990"/>
                </a:lnTo>
                <a:lnTo>
                  <a:pt x="724" y="986"/>
                </a:lnTo>
                <a:lnTo>
                  <a:pt x="726" y="980"/>
                </a:lnTo>
                <a:lnTo>
                  <a:pt x="732" y="976"/>
                </a:lnTo>
                <a:lnTo>
                  <a:pt x="742" y="972"/>
                </a:lnTo>
                <a:lnTo>
                  <a:pt x="742" y="972"/>
                </a:lnTo>
                <a:lnTo>
                  <a:pt x="762" y="966"/>
                </a:lnTo>
                <a:lnTo>
                  <a:pt x="780" y="962"/>
                </a:lnTo>
                <a:lnTo>
                  <a:pt x="794" y="964"/>
                </a:lnTo>
                <a:lnTo>
                  <a:pt x="806" y="966"/>
                </a:lnTo>
                <a:lnTo>
                  <a:pt x="816" y="966"/>
                </a:lnTo>
                <a:lnTo>
                  <a:pt x="824" y="968"/>
                </a:lnTo>
                <a:lnTo>
                  <a:pt x="828" y="966"/>
                </a:lnTo>
                <a:lnTo>
                  <a:pt x="832" y="960"/>
                </a:lnTo>
                <a:lnTo>
                  <a:pt x="832" y="960"/>
                </a:lnTo>
                <a:lnTo>
                  <a:pt x="832" y="952"/>
                </a:lnTo>
                <a:lnTo>
                  <a:pt x="828" y="946"/>
                </a:lnTo>
                <a:lnTo>
                  <a:pt x="822" y="936"/>
                </a:lnTo>
                <a:lnTo>
                  <a:pt x="814" y="928"/>
                </a:lnTo>
                <a:lnTo>
                  <a:pt x="794" y="910"/>
                </a:lnTo>
                <a:lnTo>
                  <a:pt x="784" y="900"/>
                </a:lnTo>
                <a:lnTo>
                  <a:pt x="776" y="888"/>
                </a:lnTo>
                <a:lnTo>
                  <a:pt x="776" y="888"/>
                </a:lnTo>
                <a:lnTo>
                  <a:pt x="764" y="864"/>
                </a:lnTo>
                <a:lnTo>
                  <a:pt x="754" y="840"/>
                </a:lnTo>
                <a:lnTo>
                  <a:pt x="744" y="818"/>
                </a:lnTo>
                <a:lnTo>
                  <a:pt x="734" y="800"/>
                </a:lnTo>
                <a:lnTo>
                  <a:pt x="734" y="800"/>
                </a:lnTo>
                <a:lnTo>
                  <a:pt x="726" y="792"/>
                </a:lnTo>
                <a:lnTo>
                  <a:pt x="712" y="782"/>
                </a:lnTo>
                <a:lnTo>
                  <a:pt x="674" y="760"/>
                </a:lnTo>
                <a:lnTo>
                  <a:pt x="602" y="720"/>
                </a:lnTo>
                <a:lnTo>
                  <a:pt x="602" y="720"/>
                </a:lnTo>
                <a:lnTo>
                  <a:pt x="592" y="712"/>
                </a:lnTo>
                <a:lnTo>
                  <a:pt x="582" y="700"/>
                </a:lnTo>
                <a:lnTo>
                  <a:pt x="574" y="688"/>
                </a:lnTo>
                <a:lnTo>
                  <a:pt x="566" y="676"/>
                </a:lnTo>
                <a:lnTo>
                  <a:pt x="556" y="668"/>
                </a:lnTo>
                <a:lnTo>
                  <a:pt x="550" y="666"/>
                </a:lnTo>
                <a:lnTo>
                  <a:pt x="546" y="664"/>
                </a:lnTo>
                <a:lnTo>
                  <a:pt x="538" y="664"/>
                </a:lnTo>
                <a:lnTo>
                  <a:pt x="532" y="668"/>
                </a:lnTo>
                <a:lnTo>
                  <a:pt x="524" y="672"/>
                </a:lnTo>
                <a:lnTo>
                  <a:pt x="516" y="680"/>
                </a:lnTo>
                <a:lnTo>
                  <a:pt x="516" y="680"/>
                </a:lnTo>
                <a:lnTo>
                  <a:pt x="460" y="732"/>
                </a:lnTo>
                <a:lnTo>
                  <a:pt x="436" y="752"/>
                </a:lnTo>
                <a:lnTo>
                  <a:pt x="410" y="770"/>
                </a:lnTo>
                <a:lnTo>
                  <a:pt x="410" y="770"/>
                </a:lnTo>
                <a:lnTo>
                  <a:pt x="396" y="776"/>
                </a:lnTo>
                <a:lnTo>
                  <a:pt x="388" y="780"/>
                </a:lnTo>
                <a:lnTo>
                  <a:pt x="372" y="782"/>
                </a:lnTo>
                <a:lnTo>
                  <a:pt x="364" y="784"/>
                </a:lnTo>
                <a:lnTo>
                  <a:pt x="358" y="788"/>
                </a:lnTo>
                <a:lnTo>
                  <a:pt x="348" y="794"/>
                </a:lnTo>
                <a:lnTo>
                  <a:pt x="336" y="804"/>
                </a:lnTo>
                <a:lnTo>
                  <a:pt x="336" y="804"/>
                </a:lnTo>
                <a:lnTo>
                  <a:pt x="324" y="818"/>
                </a:lnTo>
                <a:lnTo>
                  <a:pt x="316" y="830"/>
                </a:lnTo>
                <a:lnTo>
                  <a:pt x="306" y="846"/>
                </a:lnTo>
                <a:lnTo>
                  <a:pt x="302" y="848"/>
                </a:lnTo>
                <a:lnTo>
                  <a:pt x="296" y="850"/>
                </a:lnTo>
                <a:lnTo>
                  <a:pt x="290" y="846"/>
                </a:lnTo>
                <a:lnTo>
                  <a:pt x="280" y="836"/>
                </a:lnTo>
                <a:lnTo>
                  <a:pt x="280" y="836"/>
                </a:lnTo>
                <a:lnTo>
                  <a:pt x="268" y="828"/>
                </a:lnTo>
                <a:lnTo>
                  <a:pt x="256" y="820"/>
                </a:lnTo>
                <a:lnTo>
                  <a:pt x="232" y="808"/>
                </a:lnTo>
                <a:lnTo>
                  <a:pt x="212" y="804"/>
                </a:lnTo>
                <a:lnTo>
                  <a:pt x="204" y="802"/>
                </a:lnTo>
                <a:lnTo>
                  <a:pt x="198" y="804"/>
                </a:lnTo>
                <a:lnTo>
                  <a:pt x="198" y="804"/>
                </a:lnTo>
                <a:lnTo>
                  <a:pt x="158" y="810"/>
                </a:lnTo>
                <a:lnTo>
                  <a:pt x="126" y="814"/>
                </a:lnTo>
                <a:lnTo>
                  <a:pt x="92" y="816"/>
                </a:lnTo>
                <a:lnTo>
                  <a:pt x="92" y="816"/>
                </a:lnTo>
                <a:lnTo>
                  <a:pt x="64" y="818"/>
                </a:lnTo>
                <a:lnTo>
                  <a:pt x="56" y="818"/>
                </a:lnTo>
                <a:lnTo>
                  <a:pt x="50" y="818"/>
                </a:lnTo>
                <a:lnTo>
                  <a:pt x="46" y="814"/>
                </a:lnTo>
                <a:lnTo>
                  <a:pt x="40" y="808"/>
                </a:lnTo>
                <a:lnTo>
                  <a:pt x="30" y="786"/>
                </a:lnTo>
                <a:lnTo>
                  <a:pt x="30" y="786"/>
                </a:lnTo>
                <a:lnTo>
                  <a:pt x="24" y="774"/>
                </a:lnTo>
                <a:lnTo>
                  <a:pt x="16" y="768"/>
                </a:lnTo>
                <a:lnTo>
                  <a:pt x="10" y="764"/>
                </a:lnTo>
                <a:lnTo>
                  <a:pt x="6" y="762"/>
                </a:lnTo>
                <a:lnTo>
                  <a:pt x="2" y="760"/>
                </a:lnTo>
                <a:lnTo>
                  <a:pt x="0" y="756"/>
                </a:lnTo>
                <a:lnTo>
                  <a:pt x="2" y="748"/>
                </a:lnTo>
                <a:lnTo>
                  <a:pt x="6" y="734"/>
                </a:lnTo>
                <a:lnTo>
                  <a:pt x="6" y="734"/>
                </a:lnTo>
                <a:lnTo>
                  <a:pt x="16" y="704"/>
                </a:lnTo>
                <a:lnTo>
                  <a:pt x="22" y="684"/>
                </a:lnTo>
                <a:lnTo>
                  <a:pt x="26" y="672"/>
                </a:lnTo>
                <a:lnTo>
                  <a:pt x="30" y="668"/>
                </a:lnTo>
                <a:lnTo>
                  <a:pt x="34" y="662"/>
                </a:lnTo>
                <a:lnTo>
                  <a:pt x="34" y="662"/>
                </a:lnTo>
                <a:lnTo>
                  <a:pt x="42" y="660"/>
                </a:lnTo>
                <a:lnTo>
                  <a:pt x="50" y="658"/>
                </a:lnTo>
                <a:lnTo>
                  <a:pt x="66" y="656"/>
                </a:lnTo>
                <a:lnTo>
                  <a:pt x="76" y="656"/>
                </a:lnTo>
                <a:lnTo>
                  <a:pt x="80" y="652"/>
                </a:lnTo>
                <a:lnTo>
                  <a:pt x="78" y="650"/>
                </a:lnTo>
                <a:lnTo>
                  <a:pt x="78" y="650"/>
                </a:lnTo>
                <a:lnTo>
                  <a:pt x="60" y="620"/>
                </a:lnTo>
                <a:lnTo>
                  <a:pt x="50" y="604"/>
                </a:lnTo>
                <a:lnTo>
                  <a:pt x="46" y="596"/>
                </a:lnTo>
                <a:lnTo>
                  <a:pt x="44" y="588"/>
                </a:lnTo>
                <a:lnTo>
                  <a:pt x="44" y="588"/>
                </a:lnTo>
                <a:lnTo>
                  <a:pt x="48" y="576"/>
                </a:lnTo>
                <a:lnTo>
                  <a:pt x="60" y="554"/>
                </a:lnTo>
                <a:lnTo>
                  <a:pt x="92" y="500"/>
                </a:lnTo>
                <a:lnTo>
                  <a:pt x="140" y="426"/>
                </a:lnTo>
                <a:lnTo>
                  <a:pt x="140" y="426"/>
                </a:lnTo>
                <a:lnTo>
                  <a:pt x="142" y="428"/>
                </a:lnTo>
                <a:lnTo>
                  <a:pt x="146" y="434"/>
                </a:lnTo>
                <a:lnTo>
                  <a:pt x="148" y="436"/>
                </a:lnTo>
                <a:lnTo>
                  <a:pt x="152" y="436"/>
                </a:lnTo>
                <a:lnTo>
                  <a:pt x="154" y="432"/>
                </a:lnTo>
                <a:lnTo>
                  <a:pt x="158" y="426"/>
                </a:lnTo>
                <a:lnTo>
                  <a:pt x="158" y="426"/>
                </a:lnTo>
                <a:lnTo>
                  <a:pt x="160" y="418"/>
                </a:lnTo>
                <a:lnTo>
                  <a:pt x="160" y="406"/>
                </a:lnTo>
                <a:lnTo>
                  <a:pt x="158" y="392"/>
                </a:lnTo>
                <a:lnTo>
                  <a:pt x="154" y="380"/>
                </a:lnTo>
                <a:lnTo>
                  <a:pt x="146" y="356"/>
                </a:lnTo>
                <a:lnTo>
                  <a:pt x="144" y="348"/>
                </a:lnTo>
                <a:lnTo>
                  <a:pt x="140" y="344"/>
                </a:lnTo>
                <a:lnTo>
                  <a:pt x="140" y="344"/>
                </a:lnTo>
                <a:lnTo>
                  <a:pt x="134" y="338"/>
                </a:lnTo>
                <a:lnTo>
                  <a:pt x="124" y="330"/>
                </a:lnTo>
                <a:lnTo>
                  <a:pt x="120" y="324"/>
                </a:lnTo>
                <a:lnTo>
                  <a:pt x="118" y="316"/>
                </a:lnTo>
                <a:lnTo>
                  <a:pt x="116" y="308"/>
                </a:lnTo>
                <a:lnTo>
                  <a:pt x="118" y="298"/>
                </a:lnTo>
                <a:lnTo>
                  <a:pt x="118" y="298"/>
                </a:lnTo>
                <a:lnTo>
                  <a:pt x="120" y="278"/>
                </a:lnTo>
                <a:lnTo>
                  <a:pt x="120" y="260"/>
                </a:lnTo>
                <a:lnTo>
                  <a:pt x="122" y="252"/>
                </a:lnTo>
                <a:lnTo>
                  <a:pt x="126" y="246"/>
                </a:lnTo>
                <a:lnTo>
                  <a:pt x="130" y="242"/>
                </a:lnTo>
                <a:lnTo>
                  <a:pt x="140" y="238"/>
                </a:lnTo>
                <a:lnTo>
                  <a:pt x="140" y="238"/>
                </a:lnTo>
                <a:lnTo>
                  <a:pt x="146" y="236"/>
                </a:lnTo>
                <a:lnTo>
                  <a:pt x="150" y="232"/>
                </a:lnTo>
                <a:lnTo>
                  <a:pt x="152" y="230"/>
                </a:lnTo>
                <a:lnTo>
                  <a:pt x="154" y="226"/>
                </a:lnTo>
                <a:lnTo>
                  <a:pt x="154" y="222"/>
                </a:lnTo>
                <a:lnTo>
                  <a:pt x="156" y="218"/>
                </a:lnTo>
                <a:lnTo>
                  <a:pt x="162" y="212"/>
                </a:lnTo>
                <a:lnTo>
                  <a:pt x="172" y="204"/>
                </a:lnTo>
                <a:lnTo>
                  <a:pt x="172" y="204"/>
                </a:lnTo>
                <a:lnTo>
                  <a:pt x="186" y="196"/>
                </a:lnTo>
                <a:lnTo>
                  <a:pt x="200" y="188"/>
                </a:lnTo>
                <a:lnTo>
                  <a:pt x="214" y="184"/>
                </a:lnTo>
                <a:lnTo>
                  <a:pt x="230" y="182"/>
                </a:lnTo>
                <a:lnTo>
                  <a:pt x="262" y="178"/>
                </a:lnTo>
                <a:lnTo>
                  <a:pt x="288" y="178"/>
                </a:lnTo>
                <a:lnTo>
                  <a:pt x="288" y="178"/>
                </a:lnTo>
                <a:lnTo>
                  <a:pt x="310" y="180"/>
                </a:lnTo>
                <a:lnTo>
                  <a:pt x="332" y="186"/>
                </a:lnTo>
                <a:lnTo>
                  <a:pt x="354" y="192"/>
                </a:lnTo>
                <a:lnTo>
                  <a:pt x="378" y="198"/>
                </a:lnTo>
                <a:lnTo>
                  <a:pt x="378" y="198"/>
                </a:lnTo>
                <a:lnTo>
                  <a:pt x="426" y="206"/>
                </a:lnTo>
                <a:lnTo>
                  <a:pt x="448" y="208"/>
                </a:lnTo>
                <a:lnTo>
                  <a:pt x="468" y="206"/>
                </a:lnTo>
                <a:lnTo>
                  <a:pt x="468" y="206"/>
                </a:lnTo>
                <a:lnTo>
                  <a:pt x="490" y="202"/>
                </a:lnTo>
                <a:lnTo>
                  <a:pt x="518" y="198"/>
                </a:lnTo>
                <a:lnTo>
                  <a:pt x="546" y="194"/>
                </a:lnTo>
                <a:lnTo>
                  <a:pt x="572" y="194"/>
                </a:lnTo>
                <a:lnTo>
                  <a:pt x="572" y="194"/>
                </a:lnTo>
                <a:lnTo>
                  <a:pt x="608" y="196"/>
                </a:lnTo>
                <a:lnTo>
                  <a:pt x="620" y="196"/>
                </a:lnTo>
                <a:lnTo>
                  <a:pt x="628" y="200"/>
                </a:lnTo>
                <a:lnTo>
                  <a:pt x="628" y="200"/>
                </a:lnTo>
                <a:lnTo>
                  <a:pt x="636" y="200"/>
                </a:lnTo>
                <a:lnTo>
                  <a:pt x="646" y="200"/>
                </a:lnTo>
                <a:lnTo>
                  <a:pt x="674" y="194"/>
                </a:lnTo>
                <a:lnTo>
                  <a:pt x="700" y="184"/>
                </a:lnTo>
                <a:lnTo>
                  <a:pt x="712" y="178"/>
                </a:lnTo>
                <a:lnTo>
                  <a:pt x="718" y="172"/>
                </a:lnTo>
                <a:lnTo>
                  <a:pt x="718" y="172"/>
                </a:lnTo>
                <a:lnTo>
                  <a:pt x="722" y="162"/>
                </a:lnTo>
                <a:lnTo>
                  <a:pt x="724" y="150"/>
                </a:lnTo>
                <a:lnTo>
                  <a:pt x="726" y="138"/>
                </a:lnTo>
                <a:lnTo>
                  <a:pt x="734" y="120"/>
                </a:lnTo>
                <a:lnTo>
                  <a:pt x="734" y="120"/>
                </a:lnTo>
                <a:lnTo>
                  <a:pt x="742" y="104"/>
                </a:lnTo>
                <a:lnTo>
                  <a:pt x="752" y="96"/>
                </a:lnTo>
                <a:lnTo>
                  <a:pt x="764" y="90"/>
                </a:lnTo>
                <a:lnTo>
                  <a:pt x="782" y="84"/>
                </a:lnTo>
                <a:lnTo>
                  <a:pt x="782" y="84"/>
                </a:lnTo>
                <a:lnTo>
                  <a:pt x="800" y="76"/>
                </a:lnTo>
                <a:lnTo>
                  <a:pt x="808" y="70"/>
                </a:lnTo>
                <a:lnTo>
                  <a:pt x="812" y="64"/>
                </a:lnTo>
                <a:lnTo>
                  <a:pt x="814" y="62"/>
                </a:lnTo>
                <a:lnTo>
                  <a:pt x="814" y="62"/>
                </a:lnTo>
                <a:lnTo>
                  <a:pt x="824" y="58"/>
                </a:lnTo>
                <a:lnTo>
                  <a:pt x="834" y="52"/>
                </a:lnTo>
                <a:lnTo>
                  <a:pt x="840" y="48"/>
                </a:lnTo>
                <a:lnTo>
                  <a:pt x="844" y="42"/>
                </a:lnTo>
                <a:lnTo>
                  <a:pt x="844" y="42"/>
                </a:lnTo>
                <a:lnTo>
                  <a:pt x="848" y="36"/>
                </a:lnTo>
                <a:lnTo>
                  <a:pt x="854" y="32"/>
                </a:lnTo>
                <a:lnTo>
                  <a:pt x="868" y="26"/>
                </a:lnTo>
                <a:lnTo>
                  <a:pt x="884" y="20"/>
                </a:lnTo>
                <a:lnTo>
                  <a:pt x="884" y="20"/>
                </a:lnTo>
                <a:lnTo>
                  <a:pt x="902" y="16"/>
                </a:lnTo>
                <a:lnTo>
                  <a:pt x="932" y="10"/>
                </a:lnTo>
                <a:lnTo>
                  <a:pt x="932" y="10"/>
                </a:lnTo>
                <a:lnTo>
                  <a:pt x="952" y="2"/>
                </a:lnTo>
                <a:lnTo>
                  <a:pt x="962" y="0"/>
                </a:lnTo>
                <a:lnTo>
                  <a:pt x="968" y="0"/>
                </a:lnTo>
                <a:lnTo>
                  <a:pt x="968" y="0"/>
                </a:lnTo>
                <a:lnTo>
                  <a:pt x="978" y="6"/>
                </a:lnTo>
                <a:lnTo>
                  <a:pt x="998" y="14"/>
                </a:lnTo>
                <a:lnTo>
                  <a:pt x="1012" y="24"/>
                </a:lnTo>
                <a:lnTo>
                  <a:pt x="1026" y="34"/>
                </a:lnTo>
                <a:lnTo>
                  <a:pt x="1040" y="48"/>
                </a:lnTo>
                <a:lnTo>
                  <a:pt x="1054" y="66"/>
                </a:lnTo>
                <a:lnTo>
                  <a:pt x="1054" y="66"/>
                </a:lnTo>
                <a:lnTo>
                  <a:pt x="1050" y="72"/>
                </a:lnTo>
                <a:lnTo>
                  <a:pt x="1048" y="80"/>
                </a:lnTo>
                <a:lnTo>
                  <a:pt x="1050" y="86"/>
                </a:lnTo>
                <a:lnTo>
                  <a:pt x="1050" y="86"/>
                </a:lnTo>
                <a:lnTo>
                  <a:pt x="1060" y="110"/>
                </a:lnTo>
                <a:lnTo>
                  <a:pt x="1070" y="134"/>
                </a:lnTo>
                <a:lnTo>
                  <a:pt x="1070" y="134"/>
                </a:lnTo>
                <a:lnTo>
                  <a:pt x="1080" y="146"/>
                </a:lnTo>
                <a:lnTo>
                  <a:pt x="1084" y="150"/>
                </a:lnTo>
                <a:lnTo>
                  <a:pt x="1086" y="150"/>
                </a:lnTo>
                <a:lnTo>
                  <a:pt x="1088" y="150"/>
                </a:lnTo>
                <a:lnTo>
                  <a:pt x="1088" y="150"/>
                </a:lnTo>
                <a:lnTo>
                  <a:pt x="1094" y="146"/>
                </a:lnTo>
                <a:lnTo>
                  <a:pt x="1096" y="144"/>
                </a:lnTo>
                <a:lnTo>
                  <a:pt x="1096" y="144"/>
                </a:lnTo>
                <a:lnTo>
                  <a:pt x="1104" y="142"/>
                </a:lnTo>
                <a:lnTo>
                  <a:pt x="1112" y="138"/>
                </a:lnTo>
                <a:lnTo>
                  <a:pt x="1118" y="134"/>
                </a:lnTo>
                <a:lnTo>
                  <a:pt x="1118" y="134"/>
                </a:lnTo>
                <a:lnTo>
                  <a:pt x="1120" y="132"/>
                </a:lnTo>
                <a:lnTo>
                  <a:pt x="1122" y="132"/>
                </a:lnTo>
                <a:lnTo>
                  <a:pt x="1128" y="134"/>
                </a:lnTo>
                <a:lnTo>
                  <a:pt x="1150" y="148"/>
                </a:lnTo>
                <a:lnTo>
                  <a:pt x="1150" y="148"/>
                </a:lnTo>
                <a:lnTo>
                  <a:pt x="1164" y="158"/>
                </a:lnTo>
                <a:lnTo>
                  <a:pt x="1180" y="172"/>
                </a:lnTo>
                <a:lnTo>
                  <a:pt x="1192" y="186"/>
                </a:lnTo>
                <a:lnTo>
                  <a:pt x="1200" y="196"/>
                </a:lnTo>
                <a:lnTo>
                  <a:pt x="1200" y="196"/>
                </a:lnTo>
                <a:lnTo>
                  <a:pt x="1200" y="204"/>
                </a:lnTo>
                <a:lnTo>
                  <a:pt x="1200" y="210"/>
                </a:lnTo>
                <a:lnTo>
                  <a:pt x="1198" y="218"/>
                </a:lnTo>
                <a:lnTo>
                  <a:pt x="1198" y="218"/>
                </a:lnTo>
                <a:lnTo>
                  <a:pt x="1200" y="228"/>
                </a:lnTo>
                <a:lnTo>
                  <a:pt x="1202" y="236"/>
                </a:lnTo>
                <a:lnTo>
                  <a:pt x="1204" y="240"/>
                </a:lnTo>
                <a:lnTo>
                  <a:pt x="1208" y="242"/>
                </a:lnTo>
                <a:lnTo>
                  <a:pt x="1208" y="242"/>
                </a:lnTo>
                <a:lnTo>
                  <a:pt x="1214" y="244"/>
                </a:lnTo>
                <a:lnTo>
                  <a:pt x="1218" y="244"/>
                </a:lnTo>
                <a:lnTo>
                  <a:pt x="1234" y="238"/>
                </a:lnTo>
                <a:lnTo>
                  <a:pt x="1234" y="238"/>
                </a:lnTo>
                <a:lnTo>
                  <a:pt x="1242" y="234"/>
                </a:lnTo>
                <a:lnTo>
                  <a:pt x="1248" y="230"/>
                </a:lnTo>
                <a:lnTo>
                  <a:pt x="1254" y="226"/>
                </a:lnTo>
                <a:lnTo>
                  <a:pt x="1262" y="228"/>
                </a:lnTo>
                <a:lnTo>
                  <a:pt x="1262" y="228"/>
                </a:lnTo>
                <a:lnTo>
                  <a:pt x="1270" y="230"/>
                </a:lnTo>
                <a:lnTo>
                  <a:pt x="1278" y="232"/>
                </a:lnTo>
                <a:lnTo>
                  <a:pt x="1286" y="230"/>
                </a:lnTo>
                <a:lnTo>
                  <a:pt x="1298" y="226"/>
                </a:lnTo>
                <a:lnTo>
                  <a:pt x="1298" y="226"/>
                </a:lnTo>
                <a:lnTo>
                  <a:pt x="1312" y="224"/>
                </a:lnTo>
                <a:lnTo>
                  <a:pt x="1320" y="224"/>
                </a:lnTo>
                <a:lnTo>
                  <a:pt x="1330" y="226"/>
                </a:lnTo>
                <a:lnTo>
                  <a:pt x="1380" y="198"/>
                </a:lnTo>
                <a:lnTo>
                  <a:pt x="1444" y="228"/>
                </a:lnTo>
                <a:lnTo>
                  <a:pt x="1444" y="228"/>
                </a:lnTo>
                <a:lnTo>
                  <a:pt x="1462" y="220"/>
                </a:lnTo>
                <a:lnTo>
                  <a:pt x="1478" y="214"/>
                </a:lnTo>
                <a:lnTo>
                  <a:pt x="1490" y="212"/>
                </a:lnTo>
                <a:lnTo>
                  <a:pt x="1490" y="212"/>
                </a:lnTo>
                <a:lnTo>
                  <a:pt x="1498" y="214"/>
                </a:lnTo>
                <a:lnTo>
                  <a:pt x="1510" y="218"/>
                </a:lnTo>
                <a:lnTo>
                  <a:pt x="1520" y="220"/>
                </a:lnTo>
                <a:lnTo>
                  <a:pt x="1534" y="222"/>
                </a:lnTo>
                <a:lnTo>
                  <a:pt x="1534" y="222"/>
                </a:lnTo>
                <a:lnTo>
                  <a:pt x="1642" y="220"/>
                </a:lnTo>
                <a:lnTo>
                  <a:pt x="1642" y="220"/>
                </a:lnTo>
                <a:lnTo>
                  <a:pt x="1654" y="218"/>
                </a:lnTo>
                <a:lnTo>
                  <a:pt x="1664" y="218"/>
                </a:lnTo>
                <a:lnTo>
                  <a:pt x="1666" y="220"/>
                </a:lnTo>
                <a:lnTo>
                  <a:pt x="1668" y="222"/>
                </a:lnTo>
                <a:lnTo>
                  <a:pt x="1668" y="222"/>
                </a:lnTo>
                <a:lnTo>
                  <a:pt x="1672" y="228"/>
                </a:lnTo>
                <a:lnTo>
                  <a:pt x="1676" y="232"/>
                </a:lnTo>
                <a:lnTo>
                  <a:pt x="1680" y="238"/>
                </a:lnTo>
                <a:lnTo>
                  <a:pt x="1684" y="242"/>
                </a:lnTo>
                <a:lnTo>
                  <a:pt x="1684" y="242"/>
                </a:lnTo>
                <a:lnTo>
                  <a:pt x="1686" y="250"/>
                </a:lnTo>
                <a:lnTo>
                  <a:pt x="1686" y="262"/>
                </a:lnTo>
                <a:lnTo>
                  <a:pt x="1684" y="274"/>
                </a:lnTo>
                <a:lnTo>
                  <a:pt x="1682" y="284"/>
                </a:lnTo>
                <a:lnTo>
                  <a:pt x="1682" y="284"/>
                </a:lnTo>
                <a:lnTo>
                  <a:pt x="1676" y="292"/>
                </a:lnTo>
                <a:lnTo>
                  <a:pt x="1668" y="304"/>
                </a:lnTo>
                <a:lnTo>
                  <a:pt x="1660" y="314"/>
                </a:lnTo>
                <a:lnTo>
                  <a:pt x="1656" y="316"/>
                </a:lnTo>
                <a:lnTo>
                  <a:pt x="1652" y="318"/>
                </a:lnTo>
                <a:lnTo>
                  <a:pt x="1652" y="318"/>
                </a:lnTo>
                <a:lnTo>
                  <a:pt x="1658" y="326"/>
                </a:lnTo>
                <a:lnTo>
                  <a:pt x="1662" y="334"/>
                </a:lnTo>
                <a:lnTo>
                  <a:pt x="1664" y="342"/>
                </a:lnTo>
                <a:lnTo>
                  <a:pt x="1664" y="342"/>
                </a:lnTo>
                <a:lnTo>
                  <a:pt x="1664" y="352"/>
                </a:lnTo>
                <a:lnTo>
                  <a:pt x="1662" y="362"/>
                </a:lnTo>
                <a:lnTo>
                  <a:pt x="1660" y="372"/>
                </a:lnTo>
                <a:lnTo>
                  <a:pt x="1660" y="380"/>
                </a:lnTo>
                <a:lnTo>
                  <a:pt x="1660" y="380"/>
                </a:lnTo>
                <a:lnTo>
                  <a:pt x="1662" y="386"/>
                </a:lnTo>
                <a:lnTo>
                  <a:pt x="1664" y="392"/>
                </a:lnTo>
                <a:lnTo>
                  <a:pt x="1670" y="394"/>
                </a:lnTo>
                <a:lnTo>
                  <a:pt x="1678" y="398"/>
                </a:lnTo>
                <a:lnTo>
                  <a:pt x="1678" y="398"/>
                </a:lnTo>
                <a:lnTo>
                  <a:pt x="1702" y="402"/>
                </a:lnTo>
                <a:lnTo>
                  <a:pt x="1712" y="406"/>
                </a:lnTo>
                <a:lnTo>
                  <a:pt x="1722" y="412"/>
                </a:lnTo>
                <a:lnTo>
                  <a:pt x="1722" y="412"/>
                </a:lnTo>
                <a:lnTo>
                  <a:pt x="1732" y="418"/>
                </a:lnTo>
                <a:lnTo>
                  <a:pt x="1740" y="424"/>
                </a:lnTo>
                <a:lnTo>
                  <a:pt x="1742" y="428"/>
                </a:lnTo>
                <a:lnTo>
                  <a:pt x="1742" y="432"/>
                </a:lnTo>
                <a:lnTo>
                  <a:pt x="1742" y="436"/>
                </a:lnTo>
                <a:lnTo>
                  <a:pt x="1740" y="440"/>
                </a:lnTo>
                <a:lnTo>
                  <a:pt x="1740" y="440"/>
                </a:lnTo>
                <a:lnTo>
                  <a:pt x="1728" y="464"/>
                </a:lnTo>
                <a:lnTo>
                  <a:pt x="1718" y="482"/>
                </a:lnTo>
                <a:lnTo>
                  <a:pt x="1718" y="482"/>
                </a:lnTo>
                <a:lnTo>
                  <a:pt x="1716" y="492"/>
                </a:lnTo>
                <a:lnTo>
                  <a:pt x="1716" y="498"/>
                </a:lnTo>
                <a:lnTo>
                  <a:pt x="1714" y="504"/>
                </a:lnTo>
                <a:lnTo>
                  <a:pt x="1712" y="506"/>
                </a:lnTo>
                <a:lnTo>
                  <a:pt x="1710" y="506"/>
                </a:lnTo>
                <a:lnTo>
                  <a:pt x="1710" y="506"/>
                </a:lnTo>
                <a:lnTo>
                  <a:pt x="1698" y="506"/>
                </a:lnTo>
                <a:lnTo>
                  <a:pt x="1680" y="502"/>
                </a:lnTo>
                <a:lnTo>
                  <a:pt x="1664" y="498"/>
                </a:lnTo>
                <a:lnTo>
                  <a:pt x="1656" y="498"/>
                </a:lnTo>
                <a:lnTo>
                  <a:pt x="1652" y="500"/>
                </a:lnTo>
                <a:lnTo>
                  <a:pt x="1652" y="500"/>
                </a:lnTo>
                <a:lnTo>
                  <a:pt x="1646" y="510"/>
                </a:lnTo>
                <a:lnTo>
                  <a:pt x="1642" y="524"/>
                </a:lnTo>
                <a:lnTo>
                  <a:pt x="1634" y="544"/>
                </a:lnTo>
                <a:lnTo>
                  <a:pt x="1634" y="544"/>
                </a:lnTo>
                <a:lnTo>
                  <a:pt x="1626" y="550"/>
                </a:lnTo>
                <a:lnTo>
                  <a:pt x="1618" y="554"/>
                </a:lnTo>
                <a:lnTo>
                  <a:pt x="1612" y="560"/>
                </a:lnTo>
                <a:lnTo>
                  <a:pt x="1612" y="560"/>
                </a:lnTo>
                <a:lnTo>
                  <a:pt x="1604" y="570"/>
                </a:lnTo>
                <a:lnTo>
                  <a:pt x="1604" y="570"/>
                </a:lnTo>
                <a:lnTo>
                  <a:pt x="1600" y="572"/>
                </a:lnTo>
                <a:lnTo>
                  <a:pt x="1598" y="578"/>
                </a:lnTo>
                <a:lnTo>
                  <a:pt x="1598" y="584"/>
                </a:lnTo>
                <a:lnTo>
                  <a:pt x="1598" y="584"/>
                </a:lnTo>
                <a:lnTo>
                  <a:pt x="1600" y="594"/>
                </a:lnTo>
                <a:lnTo>
                  <a:pt x="1604" y="610"/>
                </a:lnTo>
                <a:lnTo>
                  <a:pt x="1610" y="630"/>
                </a:lnTo>
                <a:lnTo>
                  <a:pt x="1608" y="648"/>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63" name="Freeform 27">
            <a:extLst>
              <a:ext uri="{FF2B5EF4-FFF2-40B4-BE49-F238E27FC236}">
                <a16:creationId xmlns:a16="http://schemas.microsoft.com/office/drawing/2014/main" id="{CCC41D68-6BBB-63DD-6937-D0BA129CFAF5}"/>
              </a:ext>
            </a:extLst>
          </p:cNvPr>
          <p:cNvSpPr>
            <a:spLocks/>
          </p:cNvSpPr>
          <p:nvPr/>
        </p:nvSpPr>
        <p:spPr bwMode="auto">
          <a:xfrm>
            <a:off x="12399422" y="2772376"/>
            <a:ext cx="1119549" cy="1050146"/>
          </a:xfrm>
          <a:custGeom>
            <a:avLst/>
            <a:gdLst/>
            <a:ahLst/>
            <a:cxnLst>
              <a:cxn ang="0">
                <a:pos x="328" y="28"/>
              </a:cxn>
              <a:cxn ang="0">
                <a:pos x="280" y="76"/>
              </a:cxn>
              <a:cxn ang="0">
                <a:pos x="248" y="86"/>
              </a:cxn>
              <a:cxn ang="0">
                <a:pos x="216" y="78"/>
              </a:cxn>
              <a:cxn ang="0">
                <a:pos x="214" y="100"/>
              </a:cxn>
              <a:cxn ang="0">
                <a:pos x="244" y="156"/>
              </a:cxn>
              <a:cxn ang="0">
                <a:pos x="236" y="178"/>
              </a:cxn>
              <a:cxn ang="0">
                <a:pos x="194" y="226"/>
              </a:cxn>
              <a:cxn ang="0">
                <a:pos x="180" y="262"/>
              </a:cxn>
              <a:cxn ang="0">
                <a:pos x="182" y="330"/>
              </a:cxn>
              <a:cxn ang="0">
                <a:pos x="166" y="342"/>
              </a:cxn>
              <a:cxn ang="0">
                <a:pos x="134" y="350"/>
              </a:cxn>
              <a:cxn ang="0">
                <a:pos x="76" y="392"/>
              </a:cxn>
              <a:cxn ang="0">
                <a:pos x="16" y="394"/>
              </a:cxn>
              <a:cxn ang="0">
                <a:pos x="24" y="456"/>
              </a:cxn>
              <a:cxn ang="0">
                <a:pos x="44" y="514"/>
              </a:cxn>
              <a:cxn ang="0">
                <a:pos x="70" y="562"/>
              </a:cxn>
              <a:cxn ang="0">
                <a:pos x="68" y="584"/>
              </a:cxn>
              <a:cxn ang="0">
                <a:pos x="26" y="618"/>
              </a:cxn>
              <a:cxn ang="0">
                <a:pos x="8" y="640"/>
              </a:cxn>
              <a:cxn ang="0">
                <a:pos x="2" y="658"/>
              </a:cxn>
              <a:cxn ang="0">
                <a:pos x="34" y="686"/>
              </a:cxn>
              <a:cxn ang="0">
                <a:pos x="44" y="736"/>
              </a:cxn>
              <a:cxn ang="0">
                <a:pos x="62" y="784"/>
              </a:cxn>
              <a:cxn ang="0">
                <a:pos x="80" y="772"/>
              </a:cxn>
              <a:cxn ang="0">
                <a:pos x="100" y="752"/>
              </a:cxn>
              <a:cxn ang="0">
                <a:pos x="118" y="732"/>
              </a:cxn>
              <a:cxn ang="0">
                <a:pos x="148" y="708"/>
              </a:cxn>
              <a:cxn ang="0">
                <a:pos x="184" y="696"/>
              </a:cxn>
              <a:cxn ang="0">
                <a:pos x="296" y="702"/>
              </a:cxn>
              <a:cxn ang="0">
                <a:pos x="404" y="724"/>
              </a:cxn>
              <a:cxn ang="0">
                <a:pos x="536" y="708"/>
              </a:cxn>
              <a:cxn ang="0">
                <a:pos x="588" y="718"/>
              </a:cxn>
              <a:cxn ang="0">
                <a:pos x="634" y="708"/>
              </a:cxn>
              <a:cxn ang="0">
                <a:pos x="676" y="688"/>
              </a:cxn>
              <a:cxn ang="0">
                <a:pos x="686" y="656"/>
              </a:cxn>
              <a:cxn ang="0">
                <a:pos x="714" y="608"/>
              </a:cxn>
              <a:cxn ang="0">
                <a:pos x="770" y="582"/>
              </a:cxn>
              <a:cxn ang="0">
                <a:pos x="760" y="550"/>
              </a:cxn>
              <a:cxn ang="0">
                <a:pos x="708" y="466"/>
              </a:cxn>
              <a:cxn ang="0">
                <a:pos x="698" y="432"/>
              </a:cxn>
              <a:cxn ang="0">
                <a:pos x="706" y="418"/>
              </a:cxn>
              <a:cxn ang="0">
                <a:pos x="764" y="424"/>
              </a:cxn>
              <a:cxn ang="0">
                <a:pos x="814" y="360"/>
              </a:cxn>
              <a:cxn ang="0">
                <a:pos x="814" y="344"/>
              </a:cxn>
              <a:cxn ang="0">
                <a:pos x="780" y="320"/>
              </a:cxn>
              <a:cxn ang="0">
                <a:pos x="726" y="324"/>
              </a:cxn>
              <a:cxn ang="0">
                <a:pos x="710" y="304"/>
              </a:cxn>
              <a:cxn ang="0">
                <a:pos x="710" y="292"/>
              </a:cxn>
              <a:cxn ang="0">
                <a:pos x="694" y="270"/>
              </a:cxn>
              <a:cxn ang="0">
                <a:pos x="678" y="264"/>
              </a:cxn>
              <a:cxn ang="0">
                <a:pos x="652" y="232"/>
              </a:cxn>
              <a:cxn ang="0">
                <a:pos x="618" y="214"/>
              </a:cxn>
              <a:cxn ang="0">
                <a:pos x="614" y="184"/>
              </a:cxn>
              <a:cxn ang="0">
                <a:pos x="622" y="102"/>
              </a:cxn>
              <a:cxn ang="0">
                <a:pos x="594" y="70"/>
              </a:cxn>
              <a:cxn ang="0">
                <a:pos x="574" y="54"/>
              </a:cxn>
              <a:cxn ang="0">
                <a:pos x="550" y="50"/>
              </a:cxn>
              <a:cxn ang="0">
                <a:pos x="508" y="42"/>
              </a:cxn>
              <a:cxn ang="0">
                <a:pos x="450" y="30"/>
              </a:cxn>
              <a:cxn ang="0">
                <a:pos x="394" y="14"/>
              </a:cxn>
              <a:cxn ang="0">
                <a:pos x="360" y="0"/>
              </a:cxn>
            </a:cxnLst>
            <a:rect l="0" t="0" r="r" b="b"/>
            <a:pathLst>
              <a:path w="816" h="812">
                <a:moveTo>
                  <a:pt x="360" y="0"/>
                </a:moveTo>
                <a:lnTo>
                  <a:pt x="360" y="0"/>
                </a:lnTo>
                <a:lnTo>
                  <a:pt x="340" y="18"/>
                </a:lnTo>
                <a:lnTo>
                  <a:pt x="328" y="28"/>
                </a:lnTo>
                <a:lnTo>
                  <a:pt x="312" y="46"/>
                </a:lnTo>
                <a:lnTo>
                  <a:pt x="312" y="46"/>
                </a:lnTo>
                <a:lnTo>
                  <a:pt x="296" y="64"/>
                </a:lnTo>
                <a:lnTo>
                  <a:pt x="280" y="76"/>
                </a:lnTo>
                <a:lnTo>
                  <a:pt x="262" y="84"/>
                </a:lnTo>
                <a:lnTo>
                  <a:pt x="254" y="84"/>
                </a:lnTo>
                <a:lnTo>
                  <a:pt x="248" y="86"/>
                </a:lnTo>
                <a:lnTo>
                  <a:pt x="248" y="86"/>
                </a:lnTo>
                <a:lnTo>
                  <a:pt x="240" y="84"/>
                </a:lnTo>
                <a:lnTo>
                  <a:pt x="232" y="82"/>
                </a:lnTo>
                <a:lnTo>
                  <a:pt x="220" y="78"/>
                </a:lnTo>
                <a:lnTo>
                  <a:pt x="216" y="78"/>
                </a:lnTo>
                <a:lnTo>
                  <a:pt x="214" y="82"/>
                </a:lnTo>
                <a:lnTo>
                  <a:pt x="214" y="88"/>
                </a:lnTo>
                <a:lnTo>
                  <a:pt x="214" y="100"/>
                </a:lnTo>
                <a:lnTo>
                  <a:pt x="214" y="100"/>
                </a:lnTo>
                <a:lnTo>
                  <a:pt x="218" y="112"/>
                </a:lnTo>
                <a:lnTo>
                  <a:pt x="224" y="124"/>
                </a:lnTo>
                <a:lnTo>
                  <a:pt x="234" y="142"/>
                </a:lnTo>
                <a:lnTo>
                  <a:pt x="244" y="156"/>
                </a:lnTo>
                <a:lnTo>
                  <a:pt x="244" y="162"/>
                </a:lnTo>
                <a:lnTo>
                  <a:pt x="244" y="168"/>
                </a:lnTo>
                <a:lnTo>
                  <a:pt x="244" y="168"/>
                </a:lnTo>
                <a:lnTo>
                  <a:pt x="236" y="178"/>
                </a:lnTo>
                <a:lnTo>
                  <a:pt x="226" y="188"/>
                </a:lnTo>
                <a:lnTo>
                  <a:pt x="204" y="214"/>
                </a:lnTo>
                <a:lnTo>
                  <a:pt x="204" y="214"/>
                </a:lnTo>
                <a:lnTo>
                  <a:pt x="194" y="226"/>
                </a:lnTo>
                <a:lnTo>
                  <a:pt x="188" y="236"/>
                </a:lnTo>
                <a:lnTo>
                  <a:pt x="182" y="246"/>
                </a:lnTo>
                <a:lnTo>
                  <a:pt x="180" y="254"/>
                </a:lnTo>
                <a:lnTo>
                  <a:pt x="180" y="262"/>
                </a:lnTo>
                <a:lnTo>
                  <a:pt x="180" y="262"/>
                </a:lnTo>
                <a:lnTo>
                  <a:pt x="184" y="300"/>
                </a:lnTo>
                <a:lnTo>
                  <a:pt x="184" y="318"/>
                </a:lnTo>
                <a:lnTo>
                  <a:pt x="182" y="330"/>
                </a:lnTo>
                <a:lnTo>
                  <a:pt x="182" y="330"/>
                </a:lnTo>
                <a:lnTo>
                  <a:pt x="180" y="336"/>
                </a:lnTo>
                <a:lnTo>
                  <a:pt x="176" y="338"/>
                </a:lnTo>
                <a:lnTo>
                  <a:pt x="166" y="342"/>
                </a:lnTo>
                <a:lnTo>
                  <a:pt x="150" y="344"/>
                </a:lnTo>
                <a:lnTo>
                  <a:pt x="142" y="346"/>
                </a:lnTo>
                <a:lnTo>
                  <a:pt x="134" y="350"/>
                </a:lnTo>
                <a:lnTo>
                  <a:pt x="134" y="350"/>
                </a:lnTo>
                <a:lnTo>
                  <a:pt x="118" y="362"/>
                </a:lnTo>
                <a:lnTo>
                  <a:pt x="102" y="374"/>
                </a:lnTo>
                <a:lnTo>
                  <a:pt x="88" y="386"/>
                </a:lnTo>
                <a:lnTo>
                  <a:pt x="76" y="392"/>
                </a:lnTo>
                <a:lnTo>
                  <a:pt x="76" y="392"/>
                </a:lnTo>
                <a:lnTo>
                  <a:pt x="62" y="394"/>
                </a:lnTo>
                <a:lnTo>
                  <a:pt x="40" y="394"/>
                </a:lnTo>
                <a:lnTo>
                  <a:pt x="16" y="394"/>
                </a:lnTo>
                <a:lnTo>
                  <a:pt x="16" y="394"/>
                </a:lnTo>
                <a:lnTo>
                  <a:pt x="18" y="418"/>
                </a:lnTo>
                <a:lnTo>
                  <a:pt x="20" y="438"/>
                </a:lnTo>
                <a:lnTo>
                  <a:pt x="24" y="456"/>
                </a:lnTo>
                <a:lnTo>
                  <a:pt x="24" y="456"/>
                </a:lnTo>
                <a:lnTo>
                  <a:pt x="32" y="480"/>
                </a:lnTo>
                <a:lnTo>
                  <a:pt x="44" y="514"/>
                </a:lnTo>
                <a:lnTo>
                  <a:pt x="44" y="514"/>
                </a:lnTo>
                <a:lnTo>
                  <a:pt x="48" y="526"/>
                </a:lnTo>
                <a:lnTo>
                  <a:pt x="54" y="536"/>
                </a:lnTo>
                <a:lnTo>
                  <a:pt x="66" y="554"/>
                </a:lnTo>
                <a:lnTo>
                  <a:pt x="70" y="562"/>
                </a:lnTo>
                <a:lnTo>
                  <a:pt x="72" y="568"/>
                </a:lnTo>
                <a:lnTo>
                  <a:pt x="70" y="576"/>
                </a:lnTo>
                <a:lnTo>
                  <a:pt x="68" y="584"/>
                </a:lnTo>
                <a:lnTo>
                  <a:pt x="68" y="584"/>
                </a:lnTo>
                <a:lnTo>
                  <a:pt x="62" y="592"/>
                </a:lnTo>
                <a:lnTo>
                  <a:pt x="54" y="600"/>
                </a:lnTo>
                <a:lnTo>
                  <a:pt x="40" y="610"/>
                </a:lnTo>
                <a:lnTo>
                  <a:pt x="26" y="618"/>
                </a:lnTo>
                <a:lnTo>
                  <a:pt x="22" y="624"/>
                </a:lnTo>
                <a:lnTo>
                  <a:pt x="16" y="630"/>
                </a:lnTo>
                <a:lnTo>
                  <a:pt x="16" y="630"/>
                </a:lnTo>
                <a:lnTo>
                  <a:pt x="8" y="640"/>
                </a:lnTo>
                <a:lnTo>
                  <a:pt x="2" y="648"/>
                </a:lnTo>
                <a:lnTo>
                  <a:pt x="0" y="652"/>
                </a:lnTo>
                <a:lnTo>
                  <a:pt x="0" y="656"/>
                </a:lnTo>
                <a:lnTo>
                  <a:pt x="2" y="658"/>
                </a:lnTo>
                <a:lnTo>
                  <a:pt x="6" y="662"/>
                </a:lnTo>
                <a:lnTo>
                  <a:pt x="6" y="662"/>
                </a:lnTo>
                <a:lnTo>
                  <a:pt x="20" y="672"/>
                </a:lnTo>
                <a:lnTo>
                  <a:pt x="34" y="686"/>
                </a:lnTo>
                <a:lnTo>
                  <a:pt x="50" y="702"/>
                </a:lnTo>
                <a:lnTo>
                  <a:pt x="50" y="702"/>
                </a:lnTo>
                <a:lnTo>
                  <a:pt x="46" y="720"/>
                </a:lnTo>
                <a:lnTo>
                  <a:pt x="44" y="736"/>
                </a:lnTo>
                <a:lnTo>
                  <a:pt x="44" y="748"/>
                </a:lnTo>
                <a:lnTo>
                  <a:pt x="44" y="748"/>
                </a:lnTo>
                <a:lnTo>
                  <a:pt x="50" y="762"/>
                </a:lnTo>
                <a:lnTo>
                  <a:pt x="62" y="784"/>
                </a:lnTo>
                <a:lnTo>
                  <a:pt x="78" y="812"/>
                </a:lnTo>
                <a:lnTo>
                  <a:pt x="78" y="812"/>
                </a:lnTo>
                <a:lnTo>
                  <a:pt x="78" y="794"/>
                </a:lnTo>
                <a:lnTo>
                  <a:pt x="80" y="772"/>
                </a:lnTo>
                <a:lnTo>
                  <a:pt x="80" y="772"/>
                </a:lnTo>
                <a:lnTo>
                  <a:pt x="84" y="766"/>
                </a:lnTo>
                <a:lnTo>
                  <a:pt x="90" y="758"/>
                </a:lnTo>
                <a:lnTo>
                  <a:pt x="100" y="752"/>
                </a:lnTo>
                <a:lnTo>
                  <a:pt x="110" y="750"/>
                </a:lnTo>
                <a:lnTo>
                  <a:pt x="110" y="750"/>
                </a:lnTo>
                <a:lnTo>
                  <a:pt x="112" y="742"/>
                </a:lnTo>
                <a:lnTo>
                  <a:pt x="118" y="732"/>
                </a:lnTo>
                <a:lnTo>
                  <a:pt x="118" y="732"/>
                </a:lnTo>
                <a:lnTo>
                  <a:pt x="126" y="724"/>
                </a:lnTo>
                <a:lnTo>
                  <a:pt x="138" y="714"/>
                </a:lnTo>
                <a:lnTo>
                  <a:pt x="148" y="708"/>
                </a:lnTo>
                <a:lnTo>
                  <a:pt x="158" y="704"/>
                </a:lnTo>
                <a:lnTo>
                  <a:pt x="170" y="700"/>
                </a:lnTo>
                <a:lnTo>
                  <a:pt x="184" y="696"/>
                </a:lnTo>
                <a:lnTo>
                  <a:pt x="184" y="696"/>
                </a:lnTo>
                <a:lnTo>
                  <a:pt x="212" y="694"/>
                </a:lnTo>
                <a:lnTo>
                  <a:pt x="238" y="694"/>
                </a:lnTo>
                <a:lnTo>
                  <a:pt x="266" y="696"/>
                </a:lnTo>
                <a:lnTo>
                  <a:pt x="296" y="702"/>
                </a:lnTo>
                <a:lnTo>
                  <a:pt x="296" y="702"/>
                </a:lnTo>
                <a:lnTo>
                  <a:pt x="366" y="716"/>
                </a:lnTo>
                <a:lnTo>
                  <a:pt x="404" y="724"/>
                </a:lnTo>
                <a:lnTo>
                  <a:pt x="404" y="724"/>
                </a:lnTo>
                <a:lnTo>
                  <a:pt x="498" y="710"/>
                </a:lnTo>
                <a:lnTo>
                  <a:pt x="498" y="710"/>
                </a:lnTo>
                <a:lnTo>
                  <a:pt x="514" y="710"/>
                </a:lnTo>
                <a:lnTo>
                  <a:pt x="536" y="708"/>
                </a:lnTo>
                <a:lnTo>
                  <a:pt x="570" y="710"/>
                </a:lnTo>
                <a:lnTo>
                  <a:pt x="570" y="710"/>
                </a:lnTo>
                <a:lnTo>
                  <a:pt x="582" y="714"/>
                </a:lnTo>
                <a:lnTo>
                  <a:pt x="588" y="718"/>
                </a:lnTo>
                <a:lnTo>
                  <a:pt x="594" y="718"/>
                </a:lnTo>
                <a:lnTo>
                  <a:pt x="594" y="718"/>
                </a:lnTo>
                <a:lnTo>
                  <a:pt x="608" y="716"/>
                </a:lnTo>
                <a:lnTo>
                  <a:pt x="634" y="708"/>
                </a:lnTo>
                <a:lnTo>
                  <a:pt x="658" y="700"/>
                </a:lnTo>
                <a:lnTo>
                  <a:pt x="672" y="692"/>
                </a:lnTo>
                <a:lnTo>
                  <a:pt x="672" y="692"/>
                </a:lnTo>
                <a:lnTo>
                  <a:pt x="676" y="688"/>
                </a:lnTo>
                <a:lnTo>
                  <a:pt x="678" y="680"/>
                </a:lnTo>
                <a:lnTo>
                  <a:pt x="682" y="668"/>
                </a:lnTo>
                <a:lnTo>
                  <a:pt x="686" y="656"/>
                </a:lnTo>
                <a:lnTo>
                  <a:pt x="686" y="656"/>
                </a:lnTo>
                <a:lnTo>
                  <a:pt x="698" y="628"/>
                </a:lnTo>
                <a:lnTo>
                  <a:pt x="704" y="616"/>
                </a:lnTo>
                <a:lnTo>
                  <a:pt x="710" y="610"/>
                </a:lnTo>
                <a:lnTo>
                  <a:pt x="714" y="608"/>
                </a:lnTo>
                <a:lnTo>
                  <a:pt x="714" y="608"/>
                </a:lnTo>
                <a:lnTo>
                  <a:pt x="748" y="594"/>
                </a:lnTo>
                <a:lnTo>
                  <a:pt x="764" y="586"/>
                </a:lnTo>
                <a:lnTo>
                  <a:pt x="770" y="582"/>
                </a:lnTo>
                <a:lnTo>
                  <a:pt x="774" y="576"/>
                </a:lnTo>
                <a:lnTo>
                  <a:pt x="774" y="576"/>
                </a:lnTo>
                <a:lnTo>
                  <a:pt x="760" y="550"/>
                </a:lnTo>
                <a:lnTo>
                  <a:pt x="760" y="550"/>
                </a:lnTo>
                <a:lnTo>
                  <a:pt x="736" y="506"/>
                </a:lnTo>
                <a:lnTo>
                  <a:pt x="736" y="506"/>
                </a:lnTo>
                <a:lnTo>
                  <a:pt x="720" y="482"/>
                </a:lnTo>
                <a:lnTo>
                  <a:pt x="708" y="466"/>
                </a:lnTo>
                <a:lnTo>
                  <a:pt x="702" y="454"/>
                </a:lnTo>
                <a:lnTo>
                  <a:pt x="702" y="454"/>
                </a:lnTo>
                <a:lnTo>
                  <a:pt x="700" y="444"/>
                </a:lnTo>
                <a:lnTo>
                  <a:pt x="698" y="432"/>
                </a:lnTo>
                <a:lnTo>
                  <a:pt x="698" y="426"/>
                </a:lnTo>
                <a:lnTo>
                  <a:pt x="700" y="422"/>
                </a:lnTo>
                <a:lnTo>
                  <a:pt x="702" y="418"/>
                </a:lnTo>
                <a:lnTo>
                  <a:pt x="706" y="418"/>
                </a:lnTo>
                <a:lnTo>
                  <a:pt x="706" y="418"/>
                </a:lnTo>
                <a:lnTo>
                  <a:pt x="740" y="422"/>
                </a:lnTo>
                <a:lnTo>
                  <a:pt x="764" y="424"/>
                </a:lnTo>
                <a:lnTo>
                  <a:pt x="764" y="424"/>
                </a:lnTo>
                <a:lnTo>
                  <a:pt x="774" y="430"/>
                </a:lnTo>
                <a:lnTo>
                  <a:pt x="808" y="374"/>
                </a:lnTo>
                <a:lnTo>
                  <a:pt x="808" y="374"/>
                </a:lnTo>
                <a:lnTo>
                  <a:pt x="814" y="360"/>
                </a:lnTo>
                <a:lnTo>
                  <a:pt x="816" y="350"/>
                </a:lnTo>
                <a:lnTo>
                  <a:pt x="816" y="346"/>
                </a:lnTo>
                <a:lnTo>
                  <a:pt x="814" y="344"/>
                </a:lnTo>
                <a:lnTo>
                  <a:pt x="814" y="344"/>
                </a:lnTo>
                <a:lnTo>
                  <a:pt x="798" y="332"/>
                </a:lnTo>
                <a:lnTo>
                  <a:pt x="786" y="322"/>
                </a:lnTo>
                <a:lnTo>
                  <a:pt x="786" y="322"/>
                </a:lnTo>
                <a:lnTo>
                  <a:pt x="780" y="320"/>
                </a:lnTo>
                <a:lnTo>
                  <a:pt x="772" y="318"/>
                </a:lnTo>
                <a:lnTo>
                  <a:pt x="758" y="318"/>
                </a:lnTo>
                <a:lnTo>
                  <a:pt x="758" y="318"/>
                </a:lnTo>
                <a:lnTo>
                  <a:pt x="726" y="324"/>
                </a:lnTo>
                <a:lnTo>
                  <a:pt x="704" y="304"/>
                </a:lnTo>
                <a:lnTo>
                  <a:pt x="704" y="304"/>
                </a:lnTo>
                <a:lnTo>
                  <a:pt x="706" y="304"/>
                </a:lnTo>
                <a:lnTo>
                  <a:pt x="710" y="304"/>
                </a:lnTo>
                <a:lnTo>
                  <a:pt x="710" y="302"/>
                </a:lnTo>
                <a:lnTo>
                  <a:pt x="712" y="300"/>
                </a:lnTo>
                <a:lnTo>
                  <a:pt x="712" y="296"/>
                </a:lnTo>
                <a:lnTo>
                  <a:pt x="710" y="292"/>
                </a:lnTo>
                <a:lnTo>
                  <a:pt x="710" y="292"/>
                </a:lnTo>
                <a:lnTo>
                  <a:pt x="700" y="276"/>
                </a:lnTo>
                <a:lnTo>
                  <a:pt x="698" y="272"/>
                </a:lnTo>
                <a:lnTo>
                  <a:pt x="694" y="270"/>
                </a:lnTo>
                <a:lnTo>
                  <a:pt x="694" y="270"/>
                </a:lnTo>
                <a:lnTo>
                  <a:pt x="686" y="268"/>
                </a:lnTo>
                <a:lnTo>
                  <a:pt x="682" y="268"/>
                </a:lnTo>
                <a:lnTo>
                  <a:pt x="678" y="264"/>
                </a:lnTo>
                <a:lnTo>
                  <a:pt x="678" y="264"/>
                </a:lnTo>
                <a:lnTo>
                  <a:pt x="664" y="250"/>
                </a:lnTo>
                <a:lnTo>
                  <a:pt x="652" y="232"/>
                </a:lnTo>
                <a:lnTo>
                  <a:pt x="652" y="232"/>
                </a:lnTo>
                <a:lnTo>
                  <a:pt x="646" y="228"/>
                </a:lnTo>
                <a:lnTo>
                  <a:pt x="636" y="222"/>
                </a:lnTo>
                <a:lnTo>
                  <a:pt x="626" y="218"/>
                </a:lnTo>
                <a:lnTo>
                  <a:pt x="618" y="214"/>
                </a:lnTo>
                <a:lnTo>
                  <a:pt x="618" y="214"/>
                </a:lnTo>
                <a:lnTo>
                  <a:pt x="616" y="210"/>
                </a:lnTo>
                <a:lnTo>
                  <a:pt x="616" y="202"/>
                </a:lnTo>
                <a:lnTo>
                  <a:pt x="614" y="184"/>
                </a:lnTo>
                <a:lnTo>
                  <a:pt x="614" y="148"/>
                </a:lnTo>
                <a:lnTo>
                  <a:pt x="614" y="148"/>
                </a:lnTo>
                <a:lnTo>
                  <a:pt x="618" y="118"/>
                </a:lnTo>
                <a:lnTo>
                  <a:pt x="622" y="102"/>
                </a:lnTo>
                <a:lnTo>
                  <a:pt x="622" y="94"/>
                </a:lnTo>
                <a:lnTo>
                  <a:pt x="622" y="94"/>
                </a:lnTo>
                <a:lnTo>
                  <a:pt x="620" y="90"/>
                </a:lnTo>
                <a:lnTo>
                  <a:pt x="594" y="70"/>
                </a:lnTo>
                <a:lnTo>
                  <a:pt x="590" y="68"/>
                </a:lnTo>
                <a:lnTo>
                  <a:pt x="590" y="68"/>
                </a:lnTo>
                <a:lnTo>
                  <a:pt x="584" y="62"/>
                </a:lnTo>
                <a:lnTo>
                  <a:pt x="574" y="54"/>
                </a:lnTo>
                <a:lnTo>
                  <a:pt x="574" y="54"/>
                </a:lnTo>
                <a:lnTo>
                  <a:pt x="570" y="52"/>
                </a:lnTo>
                <a:lnTo>
                  <a:pt x="562" y="50"/>
                </a:lnTo>
                <a:lnTo>
                  <a:pt x="550" y="50"/>
                </a:lnTo>
                <a:lnTo>
                  <a:pt x="550" y="50"/>
                </a:lnTo>
                <a:lnTo>
                  <a:pt x="530" y="48"/>
                </a:lnTo>
                <a:lnTo>
                  <a:pt x="518" y="44"/>
                </a:lnTo>
                <a:lnTo>
                  <a:pt x="508" y="42"/>
                </a:lnTo>
                <a:lnTo>
                  <a:pt x="508" y="42"/>
                </a:lnTo>
                <a:lnTo>
                  <a:pt x="496" y="38"/>
                </a:lnTo>
                <a:lnTo>
                  <a:pt x="480" y="34"/>
                </a:lnTo>
                <a:lnTo>
                  <a:pt x="450" y="30"/>
                </a:lnTo>
                <a:lnTo>
                  <a:pt x="450" y="30"/>
                </a:lnTo>
                <a:lnTo>
                  <a:pt x="420" y="22"/>
                </a:lnTo>
                <a:lnTo>
                  <a:pt x="394" y="14"/>
                </a:lnTo>
                <a:lnTo>
                  <a:pt x="394" y="14"/>
                </a:lnTo>
                <a:lnTo>
                  <a:pt x="386" y="12"/>
                </a:lnTo>
                <a:lnTo>
                  <a:pt x="374" y="8"/>
                </a:lnTo>
                <a:lnTo>
                  <a:pt x="360" y="0"/>
                </a:lnTo>
                <a:lnTo>
                  <a:pt x="360" y="0"/>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64" name="Freeform 28">
            <a:extLst>
              <a:ext uri="{FF2B5EF4-FFF2-40B4-BE49-F238E27FC236}">
                <a16:creationId xmlns:a16="http://schemas.microsoft.com/office/drawing/2014/main" id="{35E287EB-61F3-7EBD-6B7C-A61672999C41}"/>
              </a:ext>
            </a:extLst>
          </p:cNvPr>
          <p:cNvSpPr>
            <a:spLocks/>
          </p:cNvSpPr>
          <p:nvPr/>
        </p:nvSpPr>
        <p:spPr bwMode="auto">
          <a:xfrm>
            <a:off x="12097584" y="2764616"/>
            <a:ext cx="636607" cy="517313"/>
          </a:xfrm>
          <a:custGeom>
            <a:avLst/>
            <a:gdLst/>
            <a:ahLst/>
            <a:cxnLst>
              <a:cxn ang="0">
                <a:pos x="2" y="60"/>
              </a:cxn>
              <a:cxn ang="0">
                <a:pos x="14" y="50"/>
              </a:cxn>
              <a:cxn ang="0">
                <a:pos x="44" y="38"/>
              </a:cxn>
              <a:cxn ang="0">
                <a:pos x="88" y="24"/>
              </a:cxn>
              <a:cxn ang="0">
                <a:pos x="148" y="10"/>
              </a:cxn>
              <a:cxn ang="0">
                <a:pos x="200" y="12"/>
              </a:cxn>
              <a:cxn ang="0">
                <a:pos x="214" y="12"/>
              </a:cxn>
              <a:cxn ang="0">
                <a:pos x="266" y="8"/>
              </a:cxn>
              <a:cxn ang="0">
                <a:pos x="306" y="0"/>
              </a:cxn>
              <a:cxn ang="0">
                <a:pos x="330" y="16"/>
              </a:cxn>
              <a:cxn ang="0">
                <a:pos x="348" y="26"/>
              </a:cxn>
              <a:cxn ang="0">
                <a:pos x="384" y="44"/>
              </a:cxn>
              <a:cxn ang="0">
                <a:pos x="402" y="54"/>
              </a:cxn>
              <a:cxn ang="0">
                <a:pos x="406" y="60"/>
              </a:cxn>
              <a:cxn ang="0">
                <a:pos x="422" y="80"/>
              </a:cxn>
              <a:cxn ang="0">
                <a:pos x="434" y="88"/>
              </a:cxn>
              <a:cxn ang="0">
                <a:pos x="436" y="116"/>
              </a:cxn>
              <a:cxn ang="0">
                <a:pos x="442" y="130"/>
              </a:cxn>
              <a:cxn ang="0">
                <a:pos x="458" y="154"/>
              </a:cxn>
              <a:cxn ang="0">
                <a:pos x="464" y="174"/>
              </a:cxn>
              <a:cxn ang="0">
                <a:pos x="454" y="184"/>
              </a:cxn>
              <a:cxn ang="0">
                <a:pos x="420" y="222"/>
              </a:cxn>
              <a:cxn ang="0">
                <a:pos x="410" y="236"/>
              </a:cxn>
              <a:cxn ang="0">
                <a:pos x="404" y="254"/>
              </a:cxn>
              <a:cxn ang="0">
                <a:pos x="400" y="268"/>
              </a:cxn>
              <a:cxn ang="0">
                <a:pos x="402" y="304"/>
              </a:cxn>
              <a:cxn ang="0">
                <a:pos x="402" y="336"/>
              </a:cxn>
              <a:cxn ang="0">
                <a:pos x="400" y="340"/>
              </a:cxn>
              <a:cxn ang="0">
                <a:pos x="388" y="344"/>
              </a:cxn>
              <a:cxn ang="0">
                <a:pos x="378" y="348"/>
              </a:cxn>
              <a:cxn ang="0">
                <a:pos x="350" y="360"/>
              </a:cxn>
              <a:cxn ang="0">
                <a:pos x="338" y="368"/>
              </a:cxn>
              <a:cxn ang="0">
                <a:pos x="304" y="394"/>
              </a:cxn>
              <a:cxn ang="0">
                <a:pos x="296" y="398"/>
              </a:cxn>
              <a:cxn ang="0">
                <a:pos x="262" y="400"/>
              </a:cxn>
              <a:cxn ang="0">
                <a:pos x="236" y="400"/>
              </a:cxn>
              <a:cxn ang="0">
                <a:pos x="202" y="354"/>
              </a:cxn>
              <a:cxn ang="0">
                <a:pos x="198" y="350"/>
              </a:cxn>
              <a:cxn ang="0">
                <a:pos x="178" y="344"/>
              </a:cxn>
              <a:cxn ang="0">
                <a:pos x="158" y="336"/>
              </a:cxn>
              <a:cxn ang="0">
                <a:pos x="156" y="332"/>
              </a:cxn>
              <a:cxn ang="0">
                <a:pos x="154" y="298"/>
              </a:cxn>
              <a:cxn ang="0">
                <a:pos x="150" y="258"/>
              </a:cxn>
              <a:cxn ang="0">
                <a:pos x="148" y="250"/>
              </a:cxn>
              <a:cxn ang="0">
                <a:pos x="134" y="234"/>
              </a:cxn>
              <a:cxn ang="0">
                <a:pos x="122" y="226"/>
              </a:cxn>
              <a:cxn ang="0">
                <a:pos x="106" y="224"/>
              </a:cxn>
              <a:cxn ang="0">
                <a:pos x="98" y="224"/>
              </a:cxn>
              <a:cxn ang="0">
                <a:pos x="62" y="216"/>
              </a:cxn>
              <a:cxn ang="0">
                <a:pos x="34" y="206"/>
              </a:cxn>
              <a:cxn ang="0">
                <a:pos x="32" y="176"/>
              </a:cxn>
              <a:cxn ang="0">
                <a:pos x="32" y="166"/>
              </a:cxn>
              <a:cxn ang="0">
                <a:pos x="28" y="148"/>
              </a:cxn>
              <a:cxn ang="0">
                <a:pos x="20" y="126"/>
              </a:cxn>
              <a:cxn ang="0">
                <a:pos x="14" y="110"/>
              </a:cxn>
              <a:cxn ang="0">
                <a:pos x="0" y="72"/>
              </a:cxn>
              <a:cxn ang="0">
                <a:pos x="2" y="60"/>
              </a:cxn>
            </a:cxnLst>
            <a:rect l="0" t="0" r="r" b="b"/>
            <a:pathLst>
              <a:path w="464" h="400">
                <a:moveTo>
                  <a:pt x="2" y="60"/>
                </a:moveTo>
                <a:lnTo>
                  <a:pt x="2" y="60"/>
                </a:lnTo>
                <a:lnTo>
                  <a:pt x="14" y="50"/>
                </a:lnTo>
                <a:lnTo>
                  <a:pt x="14" y="50"/>
                </a:lnTo>
                <a:lnTo>
                  <a:pt x="28" y="44"/>
                </a:lnTo>
                <a:lnTo>
                  <a:pt x="44" y="38"/>
                </a:lnTo>
                <a:lnTo>
                  <a:pt x="88" y="24"/>
                </a:lnTo>
                <a:lnTo>
                  <a:pt x="88" y="24"/>
                </a:lnTo>
                <a:lnTo>
                  <a:pt x="120" y="16"/>
                </a:lnTo>
                <a:lnTo>
                  <a:pt x="148" y="10"/>
                </a:lnTo>
                <a:lnTo>
                  <a:pt x="174" y="10"/>
                </a:lnTo>
                <a:lnTo>
                  <a:pt x="200" y="12"/>
                </a:lnTo>
                <a:lnTo>
                  <a:pt x="200" y="12"/>
                </a:lnTo>
                <a:lnTo>
                  <a:pt x="214" y="12"/>
                </a:lnTo>
                <a:lnTo>
                  <a:pt x="232" y="12"/>
                </a:lnTo>
                <a:lnTo>
                  <a:pt x="266" y="8"/>
                </a:lnTo>
                <a:lnTo>
                  <a:pt x="306" y="0"/>
                </a:lnTo>
                <a:lnTo>
                  <a:pt x="306" y="0"/>
                </a:lnTo>
                <a:lnTo>
                  <a:pt x="316" y="8"/>
                </a:lnTo>
                <a:lnTo>
                  <a:pt x="330" y="16"/>
                </a:lnTo>
                <a:lnTo>
                  <a:pt x="348" y="26"/>
                </a:lnTo>
                <a:lnTo>
                  <a:pt x="348" y="26"/>
                </a:lnTo>
                <a:lnTo>
                  <a:pt x="368" y="36"/>
                </a:lnTo>
                <a:lnTo>
                  <a:pt x="384" y="44"/>
                </a:lnTo>
                <a:lnTo>
                  <a:pt x="398" y="50"/>
                </a:lnTo>
                <a:lnTo>
                  <a:pt x="402" y="54"/>
                </a:lnTo>
                <a:lnTo>
                  <a:pt x="406" y="60"/>
                </a:lnTo>
                <a:lnTo>
                  <a:pt x="406" y="60"/>
                </a:lnTo>
                <a:lnTo>
                  <a:pt x="414" y="70"/>
                </a:lnTo>
                <a:lnTo>
                  <a:pt x="422" y="80"/>
                </a:lnTo>
                <a:lnTo>
                  <a:pt x="434" y="88"/>
                </a:lnTo>
                <a:lnTo>
                  <a:pt x="434" y="88"/>
                </a:lnTo>
                <a:lnTo>
                  <a:pt x="434" y="104"/>
                </a:lnTo>
                <a:lnTo>
                  <a:pt x="436" y="116"/>
                </a:lnTo>
                <a:lnTo>
                  <a:pt x="438" y="124"/>
                </a:lnTo>
                <a:lnTo>
                  <a:pt x="442" y="130"/>
                </a:lnTo>
                <a:lnTo>
                  <a:pt x="442" y="130"/>
                </a:lnTo>
                <a:lnTo>
                  <a:pt x="458" y="154"/>
                </a:lnTo>
                <a:lnTo>
                  <a:pt x="462" y="166"/>
                </a:lnTo>
                <a:lnTo>
                  <a:pt x="464" y="174"/>
                </a:lnTo>
                <a:lnTo>
                  <a:pt x="464" y="174"/>
                </a:lnTo>
                <a:lnTo>
                  <a:pt x="454" y="184"/>
                </a:lnTo>
                <a:lnTo>
                  <a:pt x="438" y="202"/>
                </a:lnTo>
                <a:lnTo>
                  <a:pt x="420" y="222"/>
                </a:lnTo>
                <a:lnTo>
                  <a:pt x="410" y="236"/>
                </a:lnTo>
                <a:lnTo>
                  <a:pt x="410" y="236"/>
                </a:lnTo>
                <a:lnTo>
                  <a:pt x="406" y="246"/>
                </a:lnTo>
                <a:lnTo>
                  <a:pt x="404" y="254"/>
                </a:lnTo>
                <a:lnTo>
                  <a:pt x="400" y="268"/>
                </a:lnTo>
                <a:lnTo>
                  <a:pt x="400" y="268"/>
                </a:lnTo>
                <a:lnTo>
                  <a:pt x="400" y="282"/>
                </a:lnTo>
                <a:lnTo>
                  <a:pt x="402" y="304"/>
                </a:lnTo>
                <a:lnTo>
                  <a:pt x="404" y="324"/>
                </a:lnTo>
                <a:lnTo>
                  <a:pt x="402" y="336"/>
                </a:lnTo>
                <a:lnTo>
                  <a:pt x="402" y="336"/>
                </a:lnTo>
                <a:lnTo>
                  <a:pt x="400" y="340"/>
                </a:lnTo>
                <a:lnTo>
                  <a:pt x="396" y="342"/>
                </a:lnTo>
                <a:lnTo>
                  <a:pt x="388" y="344"/>
                </a:lnTo>
                <a:lnTo>
                  <a:pt x="378" y="348"/>
                </a:lnTo>
                <a:lnTo>
                  <a:pt x="378" y="348"/>
                </a:lnTo>
                <a:lnTo>
                  <a:pt x="358" y="356"/>
                </a:lnTo>
                <a:lnTo>
                  <a:pt x="350" y="360"/>
                </a:lnTo>
                <a:lnTo>
                  <a:pt x="338" y="368"/>
                </a:lnTo>
                <a:lnTo>
                  <a:pt x="338" y="368"/>
                </a:lnTo>
                <a:lnTo>
                  <a:pt x="314" y="388"/>
                </a:lnTo>
                <a:lnTo>
                  <a:pt x="304" y="394"/>
                </a:lnTo>
                <a:lnTo>
                  <a:pt x="296" y="398"/>
                </a:lnTo>
                <a:lnTo>
                  <a:pt x="296" y="398"/>
                </a:lnTo>
                <a:lnTo>
                  <a:pt x="282" y="398"/>
                </a:lnTo>
                <a:lnTo>
                  <a:pt x="262" y="400"/>
                </a:lnTo>
                <a:lnTo>
                  <a:pt x="236" y="400"/>
                </a:lnTo>
                <a:lnTo>
                  <a:pt x="236" y="400"/>
                </a:lnTo>
                <a:lnTo>
                  <a:pt x="222" y="382"/>
                </a:lnTo>
                <a:lnTo>
                  <a:pt x="202" y="354"/>
                </a:lnTo>
                <a:lnTo>
                  <a:pt x="202" y="354"/>
                </a:lnTo>
                <a:lnTo>
                  <a:pt x="198" y="350"/>
                </a:lnTo>
                <a:lnTo>
                  <a:pt x="192" y="348"/>
                </a:lnTo>
                <a:lnTo>
                  <a:pt x="178" y="344"/>
                </a:lnTo>
                <a:lnTo>
                  <a:pt x="164" y="338"/>
                </a:lnTo>
                <a:lnTo>
                  <a:pt x="158" y="336"/>
                </a:lnTo>
                <a:lnTo>
                  <a:pt x="156" y="332"/>
                </a:lnTo>
                <a:lnTo>
                  <a:pt x="156" y="332"/>
                </a:lnTo>
                <a:lnTo>
                  <a:pt x="154" y="318"/>
                </a:lnTo>
                <a:lnTo>
                  <a:pt x="154" y="298"/>
                </a:lnTo>
                <a:lnTo>
                  <a:pt x="152" y="276"/>
                </a:lnTo>
                <a:lnTo>
                  <a:pt x="150" y="258"/>
                </a:lnTo>
                <a:lnTo>
                  <a:pt x="150" y="258"/>
                </a:lnTo>
                <a:lnTo>
                  <a:pt x="148" y="250"/>
                </a:lnTo>
                <a:lnTo>
                  <a:pt x="144" y="244"/>
                </a:lnTo>
                <a:lnTo>
                  <a:pt x="134" y="234"/>
                </a:lnTo>
                <a:lnTo>
                  <a:pt x="128" y="230"/>
                </a:lnTo>
                <a:lnTo>
                  <a:pt x="122" y="226"/>
                </a:lnTo>
                <a:lnTo>
                  <a:pt x="114" y="226"/>
                </a:lnTo>
                <a:lnTo>
                  <a:pt x="106" y="224"/>
                </a:lnTo>
                <a:lnTo>
                  <a:pt x="106" y="224"/>
                </a:lnTo>
                <a:lnTo>
                  <a:pt x="98" y="224"/>
                </a:lnTo>
                <a:lnTo>
                  <a:pt x="86" y="222"/>
                </a:lnTo>
                <a:lnTo>
                  <a:pt x="62" y="216"/>
                </a:lnTo>
                <a:lnTo>
                  <a:pt x="34" y="206"/>
                </a:lnTo>
                <a:lnTo>
                  <a:pt x="34" y="206"/>
                </a:lnTo>
                <a:lnTo>
                  <a:pt x="34" y="190"/>
                </a:lnTo>
                <a:lnTo>
                  <a:pt x="32" y="176"/>
                </a:lnTo>
                <a:lnTo>
                  <a:pt x="32" y="166"/>
                </a:lnTo>
                <a:lnTo>
                  <a:pt x="32" y="166"/>
                </a:lnTo>
                <a:lnTo>
                  <a:pt x="32" y="156"/>
                </a:lnTo>
                <a:lnTo>
                  <a:pt x="28" y="148"/>
                </a:lnTo>
                <a:lnTo>
                  <a:pt x="24" y="138"/>
                </a:lnTo>
                <a:lnTo>
                  <a:pt x="20" y="126"/>
                </a:lnTo>
                <a:lnTo>
                  <a:pt x="20" y="126"/>
                </a:lnTo>
                <a:lnTo>
                  <a:pt x="14" y="110"/>
                </a:lnTo>
                <a:lnTo>
                  <a:pt x="6" y="90"/>
                </a:lnTo>
                <a:lnTo>
                  <a:pt x="0" y="72"/>
                </a:lnTo>
                <a:lnTo>
                  <a:pt x="0" y="64"/>
                </a:lnTo>
                <a:lnTo>
                  <a:pt x="2" y="60"/>
                </a:lnTo>
                <a:lnTo>
                  <a:pt x="2" y="60"/>
                </a:lnTo>
                <a:close/>
              </a:path>
            </a:pathLst>
          </a:custGeom>
          <a:solidFill>
            <a:schemeClr val="accent1">
              <a:lumMod val="20000"/>
              <a:lumOff val="80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65" name="Freeform 29">
            <a:extLst>
              <a:ext uri="{FF2B5EF4-FFF2-40B4-BE49-F238E27FC236}">
                <a16:creationId xmlns:a16="http://schemas.microsoft.com/office/drawing/2014/main" id="{427F0B7B-C46A-6783-4266-EF95E42CE360}"/>
              </a:ext>
            </a:extLst>
          </p:cNvPr>
          <p:cNvSpPr>
            <a:spLocks/>
          </p:cNvSpPr>
          <p:nvPr/>
        </p:nvSpPr>
        <p:spPr bwMode="auto">
          <a:xfrm>
            <a:off x="12322592" y="2120561"/>
            <a:ext cx="518616" cy="398331"/>
          </a:xfrm>
          <a:custGeom>
            <a:avLst/>
            <a:gdLst/>
            <a:ahLst/>
            <a:cxnLst>
              <a:cxn ang="0">
                <a:pos x="314" y="8"/>
              </a:cxn>
              <a:cxn ang="0">
                <a:pos x="290" y="14"/>
              </a:cxn>
              <a:cxn ang="0">
                <a:pos x="270" y="14"/>
              </a:cxn>
              <a:cxn ang="0">
                <a:pos x="228" y="6"/>
              </a:cxn>
              <a:cxn ang="0">
                <a:pos x="194" y="0"/>
              </a:cxn>
              <a:cxn ang="0">
                <a:pos x="180" y="0"/>
              </a:cxn>
              <a:cxn ang="0">
                <a:pos x="160" y="2"/>
              </a:cxn>
              <a:cxn ang="0">
                <a:pos x="150" y="8"/>
              </a:cxn>
              <a:cxn ang="0">
                <a:pos x="136" y="16"/>
              </a:cxn>
              <a:cxn ang="0">
                <a:pos x="128" y="18"/>
              </a:cxn>
              <a:cxn ang="0">
                <a:pos x="76" y="38"/>
              </a:cxn>
              <a:cxn ang="0">
                <a:pos x="28" y="62"/>
              </a:cxn>
              <a:cxn ang="0">
                <a:pos x="14" y="68"/>
              </a:cxn>
              <a:cxn ang="0">
                <a:pos x="0" y="76"/>
              </a:cxn>
              <a:cxn ang="0">
                <a:pos x="0" y="88"/>
              </a:cxn>
              <a:cxn ang="0">
                <a:pos x="2" y="98"/>
              </a:cxn>
              <a:cxn ang="0">
                <a:pos x="10" y="136"/>
              </a:cxn>
              <a:cxn ang="0">
                <a:pos x="22" y="170"/>
              </a:cxn>
              <a:cxn ang="0">
                <a:pos x="26" y="178"/>
              </a:cxn>
              <a:cxn ang="0">
                <a:pos x="30" y="200"/>
              </a:cxn>
              <a:cxn ang="0">
                <a:pos x="36" y="208"/>
              </a:cxn>
              <a:cxn ang="0">
                <a:pos x="54" y="206"/>
              </a:cxn>
              <a:cxn ang="0">
                <a:pos x="78" y="204"/>
              </a:cxn>
              <a:cxn ang="0">
                <a:pos x="94" y="206"/>
              </a:cxn>
              <a:cxn ang="0">
                <a:pos x="106" y="214"/>
              </a:cxn>
              <a:cxn ang="0">
                <a:pos x="118" y="226"/>
              </a:cxn>
              <a:cxn ang="0">
                <a:pos x="130" y="234"/>
              </a:cxn>
              <a:cxn ang="0">
                <a:pos x="160" y="242"/>
              </a:cxn>
              <a:cxn ang="0">
                <a:pos x="180" y="252"/>
              </a:cxn>
              <a:cxn ang="0">
                <a:pos x="190" y="260"/>
              </a:cxn>
              <a:cxn ang="0">
                <a:pos x="212" y="284"/>
              </a:cxn>
              <a:cxn ang="0">
                <a:pos x="228" y="302"/>
              </a:cxn>
              <a:cxn ang="0">
                <a:pos x="234" y="306"/>
              </a:cxn>
              <a:cxn ang="0">
                <a:pos x="252" y="308"/>
              </a:cxn>
              <a:cxn ang="0">
                <a:pos x="282" y="302"/>
              </a:cxn>
              <a:cxn ang="0">
                <a:pos x="304" y="302"/>
              </a:cxn>
              <a:cxn ang="0">
                <a:pos x="324" y="306"/>
              </a:cxn>
              <a:cxn ang="0">
                <a:pos x="326" y="306"/>
              </a:cxn>
              <a:cxn ang="0">
                <a:pos x="324" y="254"/>
              </a:cxn>
              <a:cxn ang="0">
                <a:pos x="328" y="246"/>
              </a:cxn>
              <a:cxn ang="0">
                <a:pos x="330" y="246"/>
              </a:cxn>
              <a:cxn ang="0">
                <a:pos x="370" y="258"/>
              </a:cxn>
              <a:cxn ang="0">
                <a:pos x="378" y="256"/>
              </a:cxn>
              <a:cxn ang="0">
                <a:pos x="376" y="250"/>
              </a:cxn>
              <a:cxn ang="0">
                <a:pos x="364" y="228"/>
              </a:cxn>
              <a:cxn ang="0">
                <a:pos x="340" y="200"/>
              </a:cxn>
              <a:cxn ang="0">
                <a:pos x="328" y="186"/>
              </a:cxn>
              <a:cxn ang="0">
                <a:pos x="324" y="176"/>
              </a:cxn>
              <a:cxn ang="0">
                <a:pos x="328" y="172"/>
              </a:cxn>
              <a:cxn ang="0">
                <a:pos x="334" y="168"/>
              </a:cxn>
              <a:cxn ang="0">
                <a:pos x="334" y="158"/>
              </a:cxn>
              <a:cxn ang="0">
                <a:pos x="330" y="112"/>
              </a:cxn>
              <a:cxn ang="0">
                <a:pos x="328" y="94"/>
              </a:cxn>
              <a:cxn ang="0">
                <a:pos x="324" y="82"/>
              </a:cxn>
              <a:cxn ang="0">
                <a:pos x="310" y="66"/>
              </a:cxn>
              <a:cxn ang="0">
                <a:pos x="304" y="54"/>
              </a:cxn>
              <a:cxn ang="0">
                <a:pos x="306" y="48"/>
              </a:cxn>
              <a:cxn ang="0">
                <a:pos x="314" y="16"/>
              </a:cxn>
              <a:cxn ang="0">
                <a:pos x="314" y="8"/>
              </a:cxn>
            </a:cxnLst>
            <a:rect l="0" t="0" r="r" b="b"/>
            <a:pathLst>
              <a:path w="378" h="308">
                <a:moveTo>
                  <a:pt x="314" y="8"/>
                </a:moveTo>
                <a:lnTo>
                  <a:pt x="314" y="8"/>
                </a:lnTo>
                <a:lnTo>
                  <a:pt x="304" y="12"/>
                </a:lnTo>
                <a:lnTo>
                  <a:pt x="290" y="14"/>
                </a:lnTo>
                <a:lnTo>
                  <a:pt x="270" y="14"/>
                </a:lnTo>
                <a:lnTo>
                  <a:pt x="270" y="14"/>
                </a:lnTo>
                <a:lnTo>
                  <a:pt x="248" y="12"/>
                </a:lnTo>
                <a:lnTo>
                  <a:pt x="228" y="6"/>
                </a:lnTo>
                <a:lnTo>
                  <a:pt x="206" y="2"/>
                </a:lnTo>
                <a:lnTo>
                  <a:pt x="194" y="0"/>
                </a:lnTo>
                <a:lnTo>
                  <a:pt x="180" y="0"/>
                </a:lnTo>
                <a:lnTo>
                  <a:pt x="180" y="0"/>
                </a:lnTo>
                <a:lnTo>
                  <a:pt x="170" y="2"/>
                </a:lnTo>
                <a:lnTo>
                  <a:pt x="160" y="2"/>
                </a:lnTo>
                <a:lnTo>
                  <a:pt x="154" y="6"/>
                </a:lnTo>
                <a:lnTo>
                  <a:pt x="150" y="8"/>
                </a:lnTo>
                <a:lnTo>
                  <a:pt x="142" y="14"/>
                </a:lnTo>
                <a:lnTo>
                  <a:pt x="136" y="16"/>
                </a:lnTo>
                <a:lnTo>
                  <a:pt x="128" y="18"/>
                </a:lnTo>
                <a:lnTo>
                  <a:pt x="128" y="18"/>
                </a:lnTo>
                <a:lnTo>
                  <a:pt x="104" y="26"/>
                </a:lnTo>
                <a:lnTo>
                  <a:pt x="76" y="38"/>
                </a:lnTo>
                <a:lnTo>
                  <a:pt x="48" y="52"/>
                </a:lnTo>
                <a:lnTo>
                  <a:pt x="28" y="62"/>
                </a:lnTo>
                <a:lnTo>
                  <a:pt x="28" y="62"/>
                </a:lnTo>
                <a:lnTo>
                  <a:pt x="14" y="68"/>
                </a:lnTo>
                <a:lnTo>
                  <a:pt x="4" y="74"/>
                </a:lnTo>
                <a:lnTo>
                  <a:pt x="0" y="76"/>
                </a:lnTo>
                <a:lnTo>
                  <a:pt x="0" y="82"/>
                </a:lnTo>
                <a:lnTo>
                  <a:pt x="0" y="88"/>
                </a:lnTo>
                <a:lnTo>
                  <a:pt x="2" y="98"/>
                </a:lnTo>
                <a:lnTo>
                  <a:pt x="2" y="98"/>
                </a:lnTo>
                <a:lnTo>
                  <a:pt x="6" y="120"/>
                </a:lnTo>
                <a:lnTo>
                  <a:pt x="10" y="136"/>
                </a:lnTo>
                <a:lnTo>
                  <a:pt x="14" y="152"/>
                </a:lnTo>
                <a:lnTo>
                  <a:pt x="22" y="170"/>
                </a:lnTo>
                <a:lnTo>
                  <a:pt x="22" y="170"/>
                </a:lnTo>
                <a:lnTo>
                  <a:pt x="26" y="178"/>
                </a:lnTo>
                <a:lnTo>
                  <a:pt x="28" y="188"/>
                </a:lnTo>
                <a:lnTo>
                  <a:pt x="30" y="200"/>
                </a:lnTo>
                <a:lnTo>
                  <a:pt x="32" y="204"/>
                </a:lnTo>
                <a:lnTo>
                  <a:pt x="36" y="208"/>
                </a:lnTo>
                <a:lnTo>
                  <a:pt x="44" y="208"/>
                </a:lnTo>
                <a:lnTo>
                  <a:pt x="54" y="206"/>
                </a:lnTo>
                <a:lnTo>
                  <a:pt x="54" y="206"/>
                </a:lnTo>
                <a:lnTo>
                  <a:pt x="78" y="204"/>
                </a:lnTo>
                <a:lnTo>
                  <a:pt x="86" y="204"/>
                </a:lnTo>
                <a:lnTo>
                  <a:pt x="94" y="206"/>
                </a:lnTo>
                <a:lnTo>
                  <a:pt x="100" y="210"/>
                </a:lnTo>
                <a:lnTo>
                  <a:pt x="106" y="214"/>
                </a:lnTo>
                <a:lnTo>
                  <a:pt x="118" y="226"/>
                </a:lnTo>
                <a:lnTo>
                  <a:pt x="118" y="226"/>
                </a:lnTo>
                <a:lnTo>
                  <a:pt x="124" y="230"/>
                </a:lnTo>
                <a:lnTo>
                  <a:pt x="130" y="234"/>
                </a:lnTo>
                <a:lnTo>
                  <a:pt x="144" y="238"/>
                </a:lnTo>
                <a:lnTo>
                  <a:pt x="160" y="242"/>
                </a:lnTo>
                <a:lnTo>
                  <a:pt x="170" y="246"/>
                </a:lnTo>
                <a:lnTo>
                  <a:pt x="180" y="252"/>
                </a:lnTo>
                <a:lnTo>
                  <a:pt x="180" y="252"/>
                </a:lnTo>
                <a:lnTo>
                  <a:pt x="190" y="260"/>
                </a:lnTo>
                <a:lnTo>
                  <a:pt x="198" y="268"/>
                </a:lnTo>
                <a:lnTo>
                  <a:pt x="212" y="284"/>
                </a:lnTo>
                <a:lnTo>
                  <a:pt x="222" y="296"/>
                </a:lnTo>
                <a:lnTo>
                  <a:pt x="228" y="302"/>
                </a:lnTo>
                <a:lnTo>
                  <a:pt x="234" y="306"/>
                </a:lnTo>
                <a:lnTo>
                  <a:pt x="234" y="306"/>
                </a:lnTo>
                <a:lnTo>
                  <a:pt x="244" y="308"/>
                </a:lnTo>
                <a:lnTo>
                  <a:pt x="252" y="308"/>
                </a:lnTo>
                <a:lnTo>
                  <a:pt x="262" y="304"/>
                </a:lnTo>
                <a:lnTo>
                  <a:pt x="282" y="302"/>
                </a:lnTo>
                <a:lnTo>
                  <a:pt x="282" y="302"/>
                </a:lnTo>
                <a:lnTo>
                  <a:pt x="304" y="302"/>
                </a:lnTo>
                <a:lnTo>
                  <a:pt x="316" y="304"/>
                </a:lnTo>
                <a:lnTo>
                  <a:pt x="324" y="306"/>
                </a:lnTo>
                <a:lnTo>
                  <a:pt x="326" y="306"/>
                </a:lnTo>
                <a:lnTo>
                  <a:pt x="326" y="306"/>
                </a:lnTo>
                <a:lnTo>
                  <a:pt x="324" y="276"/>
                </a:lnTo>
                <a:lnTo>
                  <a:pt x="324" y="254"/>
                </a:lnTo>
                <a:lnTo>
                  <a:pt x="328" y="248"/>
                </a:lnTo>
                <a:lnTo>
                  <a:pt x="328" y="246"/>
                </a:lnTo>
                <a:lnTo>
                  <a:pt x="330" y="246"/>
                </a:lnTo>
                <a:lnTo>
                  <a:pt x="330" y="246"/>
                </a:lnTo>
                <a:lnTo>
                  <a:pt x="358" y="256"/>
                </a:lnTo>
                <a:lnTo>
                  <a:pt x="370" y="258"/>
                </a:lnTo>
                <a:lnTo>
                  <a:pt x="376" y="258"/>
                </a:lnTo>
                <a:lnTo>
                  <a:pt x="378" y="256"/>
                </a:lnTo>
                <a:lnTo>
                  <a:pt x="378" y="256"/>
                </a:lnTo>
                <a:lnTo>
                  <a:pt x="376" y="250"/>
                </a:lnTo>
                <a:lnTo>
                  <a:pt x="374" y="244"/>
                </a:lnTo>
                <a:lnTo>
                  <a:pt x="364" y="228"/>
                </a:lnTo>
                <a:lnTo>
                  <a:pt x="350" y="212"/>
                </a:lnTo>
                <a:lnTo>
                  <a:pt x="340" y="200"/>
                </a:lnTo>
                <a:lnTo>
                  <a:pt x="340" y="200"/>
                </a:lnTo>
                <a:lnTo>
                  <a:pt x="328" y="186"/>
                </a:lnTo>
                <a:lnTo>
                  <a:pt x="324" y="180"/>
                </a:lnTo>
                <a:lnTo>
                  <a:pt x="324" y="176"/>
                </a:lnTo>
                <a:lnTo>
                  <a:pt x="324" y="176"/>
                </a:lnTo>
                <a:lnTo>
                  <a:pt x="328" y="172"/>
                </a:lnTo>
                <a:lnTo>
                  <a:pt x="330" y="170"/>
                </a:lnTo>
                <a:lnTo>
                  <a:pt x="334" y="168"/>
                </a:lnTo>
                <a:lnTo>
                  <a:pt x="334" y="168"/>
                </a:lnTo>
                <a:lnTo>
                  <a:pt x="334" y="158"/>
                </a:lnTo>
                <a:lnTo>
                  <a:pt x="332" y="142"/>
                </a:lnTo>
                <a:lnTo>
                  <a:pt x="330" y="112"/>
                </a:lnTo>
                <a:lnTo>
                  <a:pt x="330" y="112"/>
                </a:lnTo>
                <a:lnTo>
                  <a:pt x="328" y="94"/>
                </a:lnTo>
                <a:lnTo>
                  <a:pt x="326" y="88"/>
                </a:lnTo>
                <a:lnTo>
                  <a:pt x="324" y="82"/>
                </a:lnTo>
                <a:lnTo>
                  <a:pt x="324" y="82"/>
                </a:lnTo>
                <a:lnTo>
                  <a:pt x="310" y="66"/>
                </a:lnTo>
                <a:lnTo>
                  <a:pt x="306" y="58"/>
                </a:lnTo>
                <a:lnTo>
                  <a:pt x="304" y="54"/>
                </a:lnTo>
                <a:lnTo>
                  <a:pt x="306" y="48"/>
                </a:lnTo>
                <a:lnTo>
                  <a:pt x="306" y="48"/>
                </a:lnTo>
                <a:lnTo>
                  <a:pt x="312" y="28"/>
                </a:lnTo>
                <a:lnTo>
                  <a:pt x="314" y="16"/>
                </a:lnTo>
                <a:lnTo>
                  <a:pt x="314" y="8"/>
                </a:lnTo>
                <a:lnTo>
                  <a:pt x="314" y="8"/>
                </a:lnTo>
                <a:close/>
              </a:path>
            </a:pathLst>
          </a:custGeom>
          <a:solidFill>
            <a:schemeClr val="accent1">
              <a:lumMod val="20000"/>
              <a:lumOff val="80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66" name="Freeform 30">
            <a:extLst>
              <a:ext uri="{FF2B5EF4-FFF2-40B4-BE49-F238E27FC236}">
                <a16:creationId xmlns:a16="http://schemas.microsoft.com/office/drawing/2014/main" id="{35888CDE-4354-8800-81DB-F399064B0178}"/>
              </a:ext>
            </a:extLst>
          </p:cNvPr>
          <p:cNvSpPr>
            <a:spLocks/>
          </p:cNvSpPr>
          <p:nvPr/>
        </p:nvSpPr>
        <p:spPr bwMode="auto">
          <a:xfrm>
            <a:off x="12086608" y="2386978"/>
            <a:ext cx="806734" cy="496620"/>
          </a:xfrm>
          <a:custGeom>
            <a:avLst/>
            <a:gdLst/>
            <a:ahLst/>
            <a:cxnLst>
              <a:cxn ang="0">
                <a:pos x="236" y="4"/>
              </a:cxn>
              <a:cxn ang="0">
                <a:pos x="242" y="22"/>
              </a:cxn>
              <a:cxn ang="0">
                <a:pos x="254" y="60"/>
              </a:cxn>
              <a:cxn ang="0">
                <a:pos x="262" y="120"/>
              </a:cxn>
              <a:cxn ang="0">
                <a:pos x="260" y="168"/>
              </a:cxn>
              <a:cxn ang="0">
                <a:pos x="248" y="184"/>
              </a:cxn>
              <a:cxn ang="0">
                <a:pos x="218" y="216"/>
              </a:cxn>
              <a:cxn ang="0">
                <a:pos x="202" y="220"/>
              </a:cxn>
              <a:cxn ang="0">
                <a:pos x="172" y="214"/>
              </a:cxn>
              <a:cxn ang="0">
                <a:pos x="164" y="192"/>
              </a:cxn>
              <a:cxn ang="0">
                <a:pos x="156" y="158"/>
              </a:cxn>
              <a:cxn ang="0">
                <a:pos x="138" y="138"/>
              </a:cxn>
              <a:cxn ang="0">
                <a:pos x="124" y="118"/>
              </a:cxn>
              <a:cxn ang="0">
                <a:pos x="116" y="106"/>
              </a:cxn>
              <a:cxn ang="0">
                <a:pos x="96" y="104"/>
              </a:cxn>
              <a:cxn ang="0">
                <a:pos x="76" y="106"/>
              </a:cxn>
              <a:cxn ang="0">
                <a:pos x="50" y="118"/>
              </a:cxn>
              <a:cxn ang="0">
                <a:pos x="26" y="156"/>
              </a:cxn>
              <a:cxn ang="0">
                <a:pos x="26" y="176"/>
              </a:cxn>
              <a:cxn ang="0">
                <a:pos x="30" y="200"/>
              </a:cxn>
              <a:cxn ang="0">
                <a:pos x="18" y="226"/>
              </a:cxn>
              <a:cxn ang="0">
                <a:pos x="4" y="252"/>
              </a:cxn>
              <a:cxn ang="0">
                <a:pos x="2" y="308"/>
              </a:cxn>
              <a:cxn ang="0">
                <a:pos x="10" y="352"/>
              </a:cxn>
              <a:cxn ang="0">
                <a:pos x="44" y="330"/>
              </a:cxn>
              <a:cxn ang="0">
                <a:pos x="96" y="316"/>
              </a:cxn>
              <a:cxn ang="0">
                <a:pos x="176" y="302"/>
              </a:cxn>
              <a:cxn ang="0">
                <a:pos x="236" y="302"/>
              </a:cxn>
              <a:cxn ang="0">
                <a:pos x="314" y="292"/>
              </a:cxn>
              <a:cxn ang="0">
                <a:pos x="342" y="312"/>
              </a:cxn>
              <a:cxn ang="0">
                <a:pos x="400" y="340"/>
              </a:cxn>
              <a:cxn ang="0">
                <a:pos x="426" y="362"/>
              </a:cxn>
              <a:cxn ang="0">
                <a:pos x="456" y="380"/>
              </a:cxn>
              <a:cxn ang="0">
                <a:pos x="476" y="384"/>
              </a:cxn>
              <a:cxn ang="0">
                <a:pos x="502" y="376"/>
              </a:cxn>
              <a:cxn ang="0">
                <a:pos x="532" y="354"/>
              </a:cxn>
              <a:cxn ang="0">
                <a:pos x="564" y="322"/>
              </a:cxn>
              <a:cxn ang="0">
                <a:pos x="582" y="290"/>
              </a:cxn>
              <a:cxn ang="0">
                <a:pos x="568" y="262"/>
              </a:cxn>
              <a:cxn ang="0">
                <a:pos x="540" y="220"/>
              </a:cxn>
              <a:cxn ang="0">
                <a:pos x="520" y="154"/>
              </a:cxn>
              <a:cxn ang="0">
                <a:pos x="508" y="120"/>
              </a:cxn>
              <a:cxn ang="0">
                <a:pos x="480" y="98"/>
              </a:cxn>
              <a:cxn ang="0">
                <a:pos x="454" y="96"/>
              </a:cxn>
              <a:cxn ang="0">
                <a:pos x="422" y="106"/>
              </a:cxn>
              <a:cxn ang="0">
                <a:pos x="414" y="104"/>
              </a:cxn>
              <a:cxn ang="0">
                <a:pos x="388" y="82"/>
              </a:cxn>
              <a:cxn ang="0">
                <a:pos x="368" y="62"/>
              </a:cxn>
              <a:cxn ang="0">
                <a:pos x="348" y="42"/>
              </a:cxn>
              <a:cxn ang="0">
                <a:pos x="308" y="30"/>
              </a:cxn>
              <a:cxn ang="0">
                <a:pos x="286" y="14"/>
              </a:cxn>
              <a:cxn ang="0">
                <a:pos x="272" y="4"/>
              </a:cxn>
              <a:cxn ang="0">
                <a:pos x="240" y="0"/>
              </a:cxn>
              <a:cxn ang="0">
                <a:pos x="238" y="4"/>
              </a:cxn>
            </a:cxnLst>
            <a:rect l="0" t="0" r="r" b="b"/>
            <a:pathLst>
              <a:path w="588" h="384">
                <a:moveTo>
                  <a:pt x="238" y="4"/>
                </a:moveTo>
                <a:lnTo>
                  <a:pt x="238" y="4"/>
                </a:lnTo>
                <a:lnTo>
                  <a:pt x="236" y="4"/>
                </a:lnTo>
                <a:lnTo>
                  <a:pt x="236" y="4"/>
                </a:lnTo>
                <a:lnTo>
                  <a:pt x="236" y="8"/>
                </a:lnTo>
                <a:lnTo>
                  <a:pt x="242" y="22"/>
                </a:lnTo>
                <a:lnTo>
                  <a:pt x="242" y="22"/>
                </a:lnTo>
                <a:lnTo>
                  <a:pt x="250" y="42"/>
                </a:lnTo>
                <a:lnTo>
                  <a:pt x="254" y="60"/>
                </a:lnTo>
                <a:lnTo>
                  <a:pt x="260" y="100"/>
                </a:lnTo>
                <a:lnTo>
                  <a:pt x="260" y="100"/>
                </a:lnTo>
                <a:lnTo>
                  <a:pt x="262" y="120"/>
                </a:lnTo>
                <a:lnTo>
                  <a:pt x="264" y="142"/>
                </a:lnTo>
                <a:lnTo>
                  <a:pt x="262" y="160"/>
                </a:lnTo>
                <a:lnTo>
                  <a:pt x="260" y="168"/>
                </a:lnTo>
                <a:lnTo>
                  <a:pt x="258" y="172"/>
                </a:lnTo>
                <a:lnTo>
                  <a:pt x="258" y="172"/>
                </a:lnTo>
                <a:lnTo>
                  <a:pt x="248" y="184"/>
                </a:lnTo>
                <a:lnTo>
                  <a:pt x="234" y="202"/>
                </a:lnTo>
                <a:lnTo>
                  <a:pt x="226" y="210"/>
                </a:lnTo>
                <a:lnTo>
                  <a:pt x="218" y="216"/>
                </a:lnTo>
                <a:lnTo>
                  <a:pt x="210" y="220"/>
                </a:lnTo>
                <a:lnTo>
                  <a:pt x="202" y="220"/>
                </a:lnTo>
                <a:lnTo>
                  <a:pt x="202" y="220"/>
                </a:lnTo>
                <a:lnTo>
                  <a:pt x="186" y="218"/>
                </a:lnTo>
                <a:lnTo>
                  <a:pt x="176" y="216"/>
                </a:lnTo>
                <a:lnTo>
                  <a:pt x="172" y="214"/>
                </a:lnTo>
                <a:lnTo>
                  <a:pt x="168" y="208"/>
                </a:lnTo>
                <a:lnTo>
                  <a:pt x="166" y="202"/>
                </a:lnTo>
                <a:lnTo>
                  <a:pt x="164" y="192"/>
                </a:lnTo>
                <a:lnTo>
                  <a:pt x="164" y="192"/>
                </a:lnTo>
                <a:lnTo>
                  <a:pt x="162" y="174"/>
                </a:lnTo>
                <a:lnTo>
                  <a:pt x="156" y="158"/>
                </a:lnTo>
                <a:lnTo>
                  <a:pt x="148" y="148"/>
                </a:lnTo>
                <a:lnTo>
                  <a:pt x="138" y="138"/>
                </a:lnTo>
                <a:lnTo>
                  <a:pt x="138" y="138"/>
                </a:lnTo>
                <a:lnTo>
                  <a:pt x="132" y="134"/>
                </a:lnTo>
                <a:lnTo>
                  <a:pt x="128" y="128"/>
                </a:lnTo>
                <a:lnTo>
                  <a:pt x="124" y="118"/>
                </a:lnTo>
                <a:lnTo>
                  <a:pt x="122" y="110"/>
                </a:lnTo>
                <a:lnTo>
                  <a:pt x="120" y="108"/>
                </a:lnTo>
                <a:lnTo>
                  <a:pt x="116" y="106"/>
                </a:lnTo>
                <a:lnTo>
                  <a:pt x="116" y="106"/>
                </a:lnTo>
                <a:lnTo>
                  <a:pt x="102" y="104"/>
                </a:lnTo>
                <a:lnTo>
                  <a:pt x="96" y="104"/>
                </a:lnTo>
                <a:lnTo>
                  <a:pt x="96" y="104"/>
                </a:lnTo>
                <a:lnTo>
                  <a:pt x="90" y="104"/>
                </a:lnTo>
                <a:lnTo>
                  <a:pt x="76" y="106"/>
                </a:lnTo>
                <a:lnTo>
                  <a:pt x="68" y="108"/>
                </a:lnTo>
                <a:lnTo>
                  <a:pt x="58" y="112"/>
                </a:lnTo>
                <a:lnTo>
                  <a:pt x="50" y="118"/>
                </a:lnTo>
                <a:lnTo>
                  <a:pt x="44" y="128"/>
                </a:lnTo>
                <a:lnTo>
                  <a:pt x="44" y="128"/>
                </a:lnTo>
                <a:lnTo>
                  <a:pt x="26" y="156"/>
                </a:lnTo>
                <a:lnTo>
                  <a:pt x="24" y="164"/>
                </a:lnTo>
                <a:lnTo>
                  <a:pt x="24" y="164"/>
                </a:lnTo>
                <a:lnTo>
                  <a:pt x="26" y="176"/>
                </a:lnTo>
                <a:lnTo>
                  <a:pt x="30" y="188"/>
                </a:lnTo>
                <a:lnTo>
                  <a:pt x="30" y="200"/>
                </a:lnTo>
                <a:lnTo>
                  <a:pt x="30" y="200"/>
                </a:lnTo>
                <a:lnTo>
                  <a:pt x="30" y="206"/>
                </a:lnTo>
                <a:lnTo>
                  <a:pt x="26" y="212"/>
                </a:lnTo>
                <a:lnTo>
                  <a:pt x="18" y="226"/>
                </a:lnTo>
                <a:lnTo>
                  <a:pt x="8" y="240"/>
                </a:lnTo>
                <a:lnTo>
                  <a:pt x="4" y="252"/>
                </a:lnTo>
                <a:lnTo>
                  <a:pt x="4" y="252"/>
                </a:lnTo>
                <a:lnTo>
                  <a:pt x="0" y="264"/>
                </a:lnTo>
                <a:lnTo>
                  <a:pt x="0" y="278"/>
                </a:lnTo>
                <a:lnTo>
                  <a:pt x="2" y="308"/>
                </a:lnTo>
                <a:lnTo>
                  <a:pt x="2" y="308"/>
                </a:lnTo>
                <a:lnTo>
                  <a:pt x="8" y="338"/>
                </a:lnTo>
                <a:lnTo>
                  <a:pt x="10" y="352"/>
                </a:lnTo>
                <a:lnTo>
                  <a:pt x="10" y="352"/>
                </a:lnTo>
                <a:lnTo>
                  <a:pt x="30" y="340"/>
                </a:lnTo>
                <a:lnTo>
                  <a:pt x="44" y="330"/>
                </a:lnTo>
                <a:lnTo>
                  <a:pt x="56" y="326"/>
                </a:lnTo>
                <a:lnTo>
                  <a:pt x="56" y="326"/>
                </a:lnTo>
                <a:lnTo>
                  <a:pt x="96" y="316"/>
                </a:lnTo>
                <a:lnTo>
                  <a:pt x="138" y="304"/>
                </a:lnTo>
                <a:lnTo>
                  <a:pt x="138" y="304"/>
                </a:lnTo>
                <a:lnTo>
                  <a:pt x="176" y="302"/>
                </a:lnTo>
                <a:lnTo>
                  <a:pt x="216" y="304"/>
                </a:lnTo>
                <a:lnTo>
                  <a:pt x="216" y="304"/>
                </a:lnTo>
                <a:lnTo>
                  <a:pt x="236" y="302"/>
                </a:lnTo>
                <a:lnTo>
                  <a:pt x="270" y="298"/>
                </a:lnTo>
                <a:lnTo>
                  <a:pt x="314" y="292"/>
                </a:lnTo>
                <a:lnTo>
                  <a:pt x="314" y="292"/>
                </a:lnTo>
                <a:lnTo>
                  <a:pt x="324" y="300"/>
                </a:lnTo>
                <a:lnTo>
                  <a:pt x="334" y="308"/>
                </a:lnTo>
                <a:lnTo>
                  <a:pt x="342" y="312"/>
                </a:lnTo>
                <a:lnTo>
                  <a:pt x="342" y="312"/>
                </a:lnTo>
                <a:lnTo>
                  <a:pt x="372" y="326"/>
                </a:lnTo>
                <a:lnTo>
                  <a:pt x="400" y="340"/>
                </a:lnTo>
                <a:lnTo>
                  <a:pt x="400" y="340"/>
                </a:lnTo>
                <a:lnTo>
                  <a:pt x="412" y="350"/>
                </a:lnTo>
                <a:lnTo>
                  <a:pt x="426" y="362"/>
                </a:lnTo>
                <a:lnTo>
                  <a:pt x="442" y="380"/>
                </a:lnTo>
                <a:lnTo>
                  <a:pt x="442" y="380"/>
                </a:lnTo>
                <a:lnTo>
                  <a:pt x="456" y="380"/>
                </a:lnTo>
                <a:lnTo>
                  <a:pt x="466" y="382"/>
                </a:lnTo>
                <a:lnTo>
                  <a:pt x="476" y="384"/>
                </a:lnTo>
                <a:lnTo>
                  <a:pt x="476" y="384"/>
                </a:lnTo>
                <a:lnTo>
                  <a:pt x="480" y="384"/>
                </a:lnTo>
                <a:lnTo>
                  <a:pt x="486" y="382"/>
                </a:lnTo>
                <a:lnTo>
                  <a:pt x="502" y="376"/>
                </a:lnTo>
                <a:lnTo>
                  <a:pt x="520" y="366"/>
                </a:lnTo>
                <a:lnTo>
                  <a:pt x="528" y="360"/>
                </a:lnTo>
                <a:lnTo>
                  <a:pt x="532" y="354"/>
                </a:lnTo>
                <a:lnTo>
                  <a:pt x="532" y="354"/>
                </a:lnTo>
                <a:lnTo>
                  <a:pt x="546" y="340"/>
                </a:lnTo>
                <a:lnTo>
                  <a:pt x="564" y="322"/>
                </a:lnTo>
                <a:lnTo>
                  <a:pt x="588" y="298"/>
                </a:lnTo>
                <a:lnTo>
                  <a:pt x="588" y="298"/>
                </a:lnTo>
                <a:lnTo>
                  <a:pt x="582" y="290"/>
                </a:lnTo>
                <a:lnTo>
                  <a:pt x="574" y="274"/>
                </a:lnTo>
                <a:lnTo>
                  <a:pt x="574" y="274"/>
                </a:lnTo>
                <a:lnTo>
                  <a:pt x="568" y="262"/>
                </a:lnTo>
                <a:lnTo>
                  <a:pt x="558" y="248"/>
                </a:lnTo>
                <a:lnTo>
                  <a:pt x="540" y="220"/>
                </a:lnTo>
                <a:lnTo>
                  <a:pt x="540" y="220"/>
                </a:lnTo>
                <a:lnTo>
                  <a:pt x="532" y="206"/>
                </a:lnTo>
                <a:lnTo>
                  <a:pt x="528" y="188"/>
                </a:lnTo>
                <a:lnTo>
                  <a:pt x="520" y="154"/>
                </a:lnTo>
                <a:lnTo>
                  <a:pt x="520" y="154"/>
                </a:lnTo>
                <a:lnTo>
                  <a:pt x="514" y="138"/>
                </a:lnTo>
                <a:lnTo>
                  <a:pt x="508" y="120"/>
                </a:lnTo>
                <a:lnTo>
                  <a:pt x="498" y="100"/>
                </a:lnTo>
                <a:lnTo>
                  <a:pt x="498" y="100"/>
                </a:lnTo>
                <a:lnTo>
                  <a:pt x="480" y="98"/>
                </a:lnTo>
                <a:lnTo>
                  <a:pt x="466" y="96"/>
                </a:lnTo>
                <a:lnTo>
                  <a:pt x="454" y="96"/>
                </a:lnTo>
                <a:lnTo>
                  <a:pt x="454" y="96"/>
                </a:lnTo>
                <a:lnTo>
                  <a:pt x="444" y="98"/>
                </a:lnTo>
                <a:lnTo>
                  <a:pt x="432" y="104"/>
                </a:lnTo>
                <a:lnTo>
                  <a:pt x="422" y="106"/>
                </a:lnTo>
                <a:lnTo>
                  <a:pt x="418" y="106"/>
                </a:lnTo>
                <a:lnTo>
                  <a:pt x="414" y="104"/>
                </a:lnTo>
                <a:lnTo>
                  <a:pt x="414" y="104"/>
                </a:lnTo>
                <a:lnTo>
                  <a:pt x="408" y="100"/>
                </a:lnTo>
                <a:lnTo>
                  <a:pt x="400" y="92"/>
                </a:lnTo>
                <a:lnTo>
                  <a:pt x="388" y="82"/>
                </a:lnTo>
                <a:lnTo>
                  <a:pt x="388" y="82"/>
                </a:lnTo>
                <a:lnTo>
                  <a:pt x="380" y="74"/>
                </a:lnTo>
                <a:lnTo>
                  <a:pt x="368" y="62"/>
                </a:lnTo>
                <a:lnTo>
                  <a:pt x="358" y="50"/>
                </a:lnTo>
                <a:lnTo>
                  <a:pt x="352" y="44"/>
                </a:lnTo>
                <a:lnTo>
                  <a:pt x="348" y="42"/>
                </a:lnTo>
                <a:lnTo>
                  <a:pt x="348" y="42"/>
                </a:lnTo>
                <a:lnTo>
                  <a:pt x="322" y="36"/>
                </a:lnTo>
                <a:lnTo>
                  <a:pt x="308" y="30"/>
                </a:lnTo>
                <a:lnTo>
                  <a:pt x="298" y="26"/>
                </a:lnTo>
                <a:lnTo>
                  <a:pt x="298" y="26"/>
                </a:lnTo>
                <a:lnTo>
                  <a:pt x="286" y="14"/>
                </a:lnTo>
                <a:lnTo>
                  <a:pt x="280" y="8"/>
                </a:lnTo>
                <a:lnTo>
                  <a:pt x="272" y="4"/>
                </a:lnTo>
                <a:lnTo>
                  <a:pt x="272" y="4"/>
                </a:lnTo>
                <a:lnTo>
                  <a:pt x="262" y="2"/>
                </a:lnTo>
                <a:lnTo>
                  <a:pt x="250" y="0"/>
                </a:lnTo>
                <a:lnTo>
                  <a:pt x="240" y="0"/>
                </a:lnTo>
                <a:lnTo>
                  <a:pt x="238" y="2"/>
                </a:lnTo>
                <a:lnTo>
                  <a:pt x="238" y="4"/>
                </a:lnTo>
                <a:lnTo>
                  <a:pt x="238" y="4"/>
                </a:lnTo>
                <a:close/>
              </a:path>
            </a:pathLst>
          </a:custGeom>
          <a:solidFill>
            <a:schemeClr val="accent1">
              <a:lumMod val="20000"/>
              <a:lumOff val="80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67" name="Freeform 31">
            <a:extLst>
              <a:ext uri="{FF2B5EF4-FFF2-40B4-BE49-F238E27FC236}">
                <a16:creationId xmlns:a16="http://schemas.microsoft.com/office/drawing/2014/main" id="{08CC9BD3-D6A7-54C5-C2A9-DE2A032E3810}"/>
              </a:ext>
            </a:extLst>
          </p:cNvPr>
          <p:cNvSpPr>
            <a:spLocks/>
          </p:cNvSpPr>
          <p:nvPr/>
        </p:nvSpPr>
        <p:spPr bwMode="auto">
          <a:xfrm>
            <a:off x="11976849" y="3031031"/>
            <a:ext cx="337511" cy="191405"/>
          </a:xfrm>
          <a:custGeom>
            <a:avLst/>
            <a:gdLst/>
            <a:ahLst/>
            <a:cxnLst>
              <a:cxn ang="0">
                <a:pos x="2" y="124"/>
              </a:cxn>
              <a:cxn ang="0">
                <a:pos x="36" y="106"/>
              </a:cxn>
              <a:cxn ang="0">
                <a:pos x="44" y="98"/>
              </a:cxn>
              <a:cxn ang="0">
                <a:pos x="44" y="94"/>
              </a:cxn>
              <a:cxn ang="0">
                <a:pos x="24" y="74"/>
              </a:cxn>
              <a:cxn ang="0">
                <a:pos x="6" y="60"/>
              </a:cxn>
              <a:cxn ang="0">
                <a:pos x="2" y="54"/>
              </a:cxn>
              <a:cxn ang="0">
                <a:pos x="10" y="52"/>
              </a:cxn>
              <a:cxn ang="0">
                <a:pos x="22" y="50"/>
              </a:cxn>
              <a:cxn ang="0">
                <a:pos x="44" y="44"/>
              </a:cxn>
              <a:cxn ang="0">
                <a:pos x="58" y="46"/>
              </a:cxn>
              <a:cxn ang="0">
                <a:pos x="72" y="50"/>
              </a:cxn>
              <a:cxn ang="0">
                <a:pos x="90" y="58"/>
              </a:cxn>
              <a:cxn ang="0">
                <a:pos x="100" y="54"/>
              </a:cxn>
              <a:cxn ang="0">
                <a:pos x="104" y="46"/>
              </a:cxn>
              <a:cxn ang="0">
                <a:pos x="120" y="14"/>
              </a:cxn>
              <a:cxn ang="0">
                <a:pos x="122" y="0"/>
              </a:cxn>
              <a:cxn ang="0">
                <a:pos x="156" y="12"/>
              </a:cxn>
              <a:cxn ang="0">
                <a:pos x="184" y="18"/>
              </a:cxn>
              <a:cxn ang="0">
                <a:pos x="206" y="20"/>
              </a:cxn>
              <a:cxn ang="0">
                <a:pos x="224" y="32"/>
              </a:cxn>
              <a:cxn ang="0">
                <a:pos x="238" y="52"/>
              </a:cxn>
              <a:cxn ang="0">
                <a:pos x="240" y="64"/>
              </a:cxn>
              <a:cxn ang="0">
                <a:pos x="238" y="114"/>
              </a:cxn>
              <a:cxn ang="0">
                <a:pos x="238" y="120"/>
              </a:cxn>
              <a:cxn ang="0">
                <a:pos x="246" y="132"/>
              </a:cxn>
              <a:cxn ang="0">
                <a:pos x="222" y="140"/>
              </a:cxn>
              <a:cxn ang="0">
                <a:pos x="188" y="146"/>
              </a:cxn>
              <a:cxn ang="0">
                <a:pos x="178" y="148"/>
              </a:cxn>
              <a:cxn ang="0">
                <a:pos x="76" y="146"/>
              </a:cxn>
              <a:cxn ang="0">
                <a:pos x="20" y="138"/>
              </a:cxn>
              <a:cxn ang="0">
                <a:pos x="4" y="132"/>
              </a:cxn>
              <a:cxn ang="0">
                <a:pos x="2" y="124"/>
              </a:cxn>
            </a:cxnLst>
            <a:rect l="0" t="0" r="r" b="b"/>
            <a:pathLst>
              <a:path w="246" h="148">
                <a:moveTo>
                  <a:pt x="2" y="124"/>
                </a:moveTo>
                <a:lnTo>
                  <a:pt x="2" y="124"/>
                </a:lnTo>
                <a:lnTo>
                  <a:pt x="22" y="114"/>
                </a:lnTo>
                <a:lnTo>
                  <a:pt x="36" y="106"/>
                </a:lnTo>
                <a:lnTo>
                  <a:pt x="44" y="98"/>
                </a:lnTo>
                <a:lnTo>
                  <a:pt x="44" y="98"/>
                </a:lnTo>
                <a:lnTo>
                  <a:pt x="46" y="96"/>
                </a:lnTo>
                <a:lnTo>
                  <a:pt x="44" y="94"/>
                </a:lnTo>
                <a:lnTo>
                  <a:pt x="40" y="88"/>
                </a:lnTo>
                <a:lnTo>
                  <a:pt x="24" y="74"/>
                </a:lnTo>
                <a:lnTo>
                  <a:pt x="24" y="74"/>
                </a:lnTo>
                <a:lnTo>
                  <a:pt x="6" y="60"/>
                </a:lnTo>
                <a:lnTo>
                  <a:pt x="4" y="56"/>
                </a:lnTo>
                <a:lnTo>
                  <a:pt x="2" y="54"/>
                </a:lnTo>
                <a:lnTo>
                  <a:pt x="4" y="52"/>
                </a:lnTo>
                <a:lnTo>
                  <a:pt x="10" y="52"/>
                </a:lnTo>
                <a:lnTo>
                  <a:pt x="10" y="52"/>
                </a:lnTo>
                <a:lnTo>
                  <a:pt x="22" y="50"/>
                </a:lnTo>
                <a:lnTo>
                  <a:pt x="32" y="46"/>
                </a:lnTo>
                <a:lnTo>
                  <a:pt x="44" y="44"/>
                </a:lnTo>
                <a:lnTo>
                  <a:pt x="58" y="46"/>
                </a:lnTo>
                <a:lnTo>
                  <a:pt x="58" y="46"/>
                </a:lnTo>
                <a:lnTo>
                  <a:pt x="66" y="48"/>
                </a:lnTo>
                <a:lnTo>
                  <a:pt x="72" y="50"/>
                </a:lnTo>
                <a:lnTo>
                  <a:pt x="84" y="56"/>
                </a:lnTo>
                <a:lnTo>
                  <a:pt x="90" y="58"/>
                </a:lnTo>
                <a:lnTo>
                  <a:pt x="94" y="56"/>
                </a:lnTo>
                <a:lnTo>
                  <a:pt x="100" y="54"/>
                </a:lnTo>
                <a:lnTo>
                  <a:pt x="104" y="46"/>
                </a:lnTo>
                <a:lnTo>
                  <a:pt x="104" y="46"/>
                </a:lnTo>
                <a:lnTo>
                  <a:pt x="114" y="30"/>
                </a:lnTo>
                <a:lnTo>
                  <a:pt x="120" y="14"/>
                </a:lnTo>
                <a:lnTo>
                  <a:pt x="122" y="0"/>
                </a:lnTo>
                <a:lnTo>
                  <a:pt x="122" y="0"/>
                </a:lnTo>
                <a:lnTo>
                  <a:pt x="134" y="6"/>
                </a:lnTo>
                <a:lnTo>
                  <a:pt x="156" y="12"/>
                </a:lnTo>
                <a:lnTo>
                  <a:pt x="156" y="12"/>
                </a:lnTo>
                <a:lnTo>
                  <a:pt x="184" y="18"/>
                </a:lnTo>
                <a:lnTo>
                  <a:pt x="206" y="20"/>
                </a:lnTo>
                <a:lnTo>
                  <a:pt x="206" y="20"/>
                </a:lnTo>
                <a:lnTo>
                  <a:pt x="214" y="24"/>
                </a:lnTo>
                <a:lnTo>
                  <a:pt x="224" y="32"/>
                </a:lnTo>
                <a:lnTo>
                  <a:pt x="232" y="42"/>
                </a:lnTo>
                <a:lnTo>
                  <a:pt x="238" y="52"/>
                </a:lnTo>
                <a:lnTo>
                  <a:pt x="238" y="52"/>
                </a:lnTo>
                <a:lnTo>
                  <a:pt x="240" y="64"/>
                </a:lnTo>
                <a:lnTo>
                  <a:pt x="240" y="82"/>
                </a:lnTo>
                <a:lnTo>
                  <a:pt x="238" y="114"/>
                </a:lnTo>
                <a:lnTo>
                  <a:pt x="238" y="114"/>
                </a:lnTo>
                <a:lnTo>
                  <a:pt x="238" y="120"/>
                </a:lnTo>
                <a:lnTo>
                  <a:pt x="242" y="126"/>
                </a:lnTo>
                <a:lnTo>
                  <a:pt x="246" y="132"/>
                </a:lnTo>
                <a:lnTo>
                  <a:pt x="246" y="132"/>
                </a:lnTo>
                <a:lnTo>
                  <a:pt x="222" y="140"/>
                </a:lnTo>
                <a:lnTo>
                  <a:pt x="198" y="146"/>
                </a:lnTo>
                <a:lnTo>
                  <a:pt x="188" y="146"/>
                </a:lnTo>
                <a:lnTo>
                  <a:pt x="178" y="148"/>
                </a:lnTo>
                <a:lnTo>
                  <a:pt x="178" y="148"/>
                </a:lnTo>
                <a:lnTo>
                  <a:pt x="140" y="146"/>
                </a:lnTo>
                <a:lnTo>
                  <a:pt x="76" y="146"/>
                </a:lnTo>
                <a:lnTo>
                  <a:pt x="44" y="144"/>
                </a:lnTo>
                <a:lnTo>
                  <a:pt x="20" y="138"/>
                </a:lnTo>
                <a:lnTo>
                  <a:pt x="10" y="136"/>
                </a:lnTo>
                <a:lnTo>
                  <a:pt x="4" y="132"/>
                </a:lnTo>
                <a:lnTo>
                  <a:pt x="0" y="128"/>
                </a:lnTo>
                <a:lnTo>
                  <a:pt x="2" y="124"/>
                </a:lnTo>
                <a:lnTo>
                  <a:pt x="2" y="124"/>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68" name="Freeform 32">
            <a:extLst>
              <a:ext uri="{FF2B5EF4-FFF2-40B4-BE49-F238E27FC236}">
                <a16:creationId xmlns:a16="http://schemas.microsoft.com/office/drawing/2014/main" id="{FE1DFBF2-E038-7AF5-21BC-EEAEE6091B2A}"/>
              </a:ext>
            </a:extLst>
          </p:cNvPr>
          <p:cNvSpPr>
            <a:spLocks/>
          </p:cNvSpPr>
          <p:nvPr/>
        </p:nvSpPr>
        <p:spPr bwMode="auto">
          <a:xfrm>
            <a:off x="12092097" y="-15944"/>
            <a:ext cx="913750" cy="2066666"/>
          </a:xfrm>
          <a:custGeom>
            <a:avLst/>
            <a:gdLst/>
            <a:ahLst/>
            <a:cxnLst>
              <a:cxn ang="0">
                <a:pos x="424" y="1492"/>
              </a:cxn>
              <a:cxn ang="0">
                <a:pos x="354" y="1512"/>
              </a:cxn>
              <a:cxn ang="0">
                <a:pos x="290" y="1572"/>
              </a:cxn>
              <a:cxn ang="0">
                <a:pos x="202" y="1596"/>
              </a:cxn>
              <a:cxn ang="0">
                <a:pos x="138" y="1578"/>
              </a:cxn>
              <a:cxn ang="0">
                <a:pos x="120" y="1560"/>
              </a:cxn>
              <a:cxn ang="0">
                <a:pos x="64" y="1530"/>
              </a:cxn>
              <a:cxn ang="0">
                <a:pos x="42" y="1534"/>
              </a:cxn>
              <a:cxn ang="0">
                <a:pos x="28" y="1534"/>
              </a:cxn>
              <a:cxn ang="0">
                <a:pos x="0" y="1508"/>
              </a:cxn>
              <a:cxn ang="0">
                <a:pos x="6" y="1458"/>
              </a:cxn>
              <a:cxn ang="0">
                <a:pos x="16" y="1318"/>
              </a:cxn>
              <a:cxn ang="0">
                <a:pos x="8" y="1262"/>
              </a:cxn>
              <a:cxn ang="0">
                <a:pos x="6" y="1182"/>
              </a:cxn>
              <a:cxn ang="0">
                <a:pos x="6" y="1156"/>
              </a:cxn>
              <a:cxn ang="0">
                <a:pos x="50" y="1100"/>
              </a:cxn>
              <a:cxn ang="0">
                <a:pos x="122" y="1006"/>
              </a:cxn>
              <a:cxn ang="0">
                <a:pos x="182" y="916"/>
              </a:cxn>
              <a:cxn ang="0">
                <a:pos x="202" y="870"/>
              </a:cxn>
              <a:cxn ang="0">
                <a:pos x="210" y="804"/>
              </a:cxn>
              <a:cxn ang="0">
                <a:pos x="238" y="812"/>
              </a:cxn>
              <a:cxn ang="0">
                <a:pos x="240" y="794"/>
              </a:cxn>
              <a:cxn ang="0">
                <a:pos x="226" y="722"/>
              </a:cxn>
              <a:cxn ang="0">
                <a:pos x="202" y="696"/>
              </a:cxn>
              <a:cxn ang="0">
                <a:pos x="168" y="686"/>
              </a:cxn>
              <a:cxn ang="0">
                <a:pos x="154" y="636"/>
              </a:cxn>
              <a:cxn ang="0">
                <a:pos x="150" y="584"/>
              </a:cxn>
              <a:cxn ang="0">
                <a:pos x="150" y="462"/>
              </a:cxn>
              <a:cxn ang="0">
                <a:pos x="138" y="362"/>
              </a:cxn>
              <a:cxn ang="0">
                <a:pos x="120" y="306"/>
              </a:cxn>
              <a:cxn ang="0">
                <a:pos x="90" y="230"/>
              </a:cxn>
              <a:cxn ang="0">
                <a:pos x="110" y="220"/>
              </a:cxn>
              <a:cxn ang="0">
                <a:pos x="198" y="224"/>
              </a:cxn>
              <a:cxn ang="0">
                <a:pos x="222" y="226"/>
              </a:cxn>
              <a:cxn ang="0">
                <a:pos x="250" y="142"/>
              </a:cxn>
              <a:cxn ang="0">
                <a:pos x="292" y="38"/>
              </a:cxn>
              <a:cxn ang="0">
                <a:pos x="332" y="0"/>
              </a:cxn>
              <a:cxn ang="0">
                <a:pos x="376" y="8"/>
              </a:cxn>
              <a:cxn ang="0">
                <a:pos x="434" y="42"/>
              </a:cxn>
              <a:cxn ang="0">
                <a:pos x="470" y="58"/>
              </a:cxn>
              <a:cxn ang="0">
                <a:pos x="452" y="98"/>
              </a:cxn>
              <a:cxn ang="0">
                <a:pos x="406" y="150"/>
              </a:cxn>
              <a:cxn ang="0">
                <a:pos x="410" y="230"/>
              </a:cxn>
              <a:cxn ang="0">
                <a:pos x="418" y="288"/>
              </a:cxn>
              <a:cxn ang="0">
                <a:pos x="470" y="328"/>
              </a:cxn>
              <a:cxn ang="0">
                <a:pos x="504" y="372"/>
              </a:cxn>
              <a:cxn ang="0">
                <a:pos x="484" y="418"/>
              </a:cxn>
              <a:cxn ang="0">
                <a:pos x="464" y="472"/>
              </a:cxn>
              <a:cxn ang="0">
                <a:pos x="464" y="558"/>
              </a:cxn>
              <a:cxn ang="0">
                <a:pos x="500" y="628"/>
              </a:cxn>
              <a:cxn ang="0">
                <a:pos x="520" y="774"/>
              </a:cxn>
              <a:cxn ang="0">
                <a:pos x="534" y="816"/>
              </a:cxn>
              <a:cxn ang="0">
                <a:pos x="540" y="864"/>
              </a:cxn>
              <a:cxn ang="0">
                <a:pos x="560" y="882"/>
              </a:cxn>
              <a:cxn ang="0">
                <a:pos x="574" y="948"/>
              </a:cxn>
              <a:cxn ang="0">
                <a:pos x="634" y="1046"/>
              </a:cxn>
              <a:cxn ang="0">
                <a:pos x="666" y="1120"/>
              </a:cxn>
              <a:cxn ang="0">
                <a:pos x="616" y="1220"/>
              </a:cxn>
              <a:cxn ang="0">
                <a:pos x="612" y="1248"/>
              </a:cxn>
              <a:cxn ang="0">
                <a:pos x="612" y="1282"/>
              </a:cxn>
            </a:cxnLst>
            <a:rect l="0" t="0" r="r" b="b"/>
            <a:pathLst>
              <a:path w="666" h="1598">
                <a:moveTo>
                  <a:pt x="484" y="1460"/>
                </a:moveTo>
                <a:lnTo>
                  <a:pt x="484" y="1460"/>
                </a:lnTo>
                <a:lnTo>
                  <a:pt x="472" y="1468"/>
                </a:lnTo>
                <a:lnTo>
                  <a:pt x="450" y="1480"/>
                </a:lnTo>
                <a:lnTo>
                  <a:pt x="424" y="1492"/>
                </a:lnTo>
                <a:lnTo>
                  <a:pt x="396" y="1502"/>
                </a:lnTo>
                <a:lnTo>
                  <a:pt x="396" y="1502"/>
                </a:lnTo>
                <a:lnTo>
                  <a:pt x="374" y="1508"/>
                </a:lnTo>
                <a:lnTo>
                  <a:pt x="360" y="1510"/>
                </a:lnTo>
                <a:lnTo>
                  <a:pt x="354" y="1512"/>
                </a:lnTo>
                <a:lnTo>
                  <a:pt x="346" y="1518"/>
                </a:lnTo>
                <a:lnTo>
                  <a:pt x="328" y="1536"/>
                </a:lnTo>
                <a:lnTo>
                  <a:pt x="328" y="1536"/>
                </a:lnTo>
                <a:lnTo>
                  <a:pt x="302" y="1562"/>
                </a:lnTo>
                <a:lnTo>
                  <a:pt x="290" y="1572"/>
                </a:lnTo>
                <a:lnTo>
                  <a:pt x="276" y="1582"/>
                </a:lnTo>
                <a:lnTo>
                  <a:pt x="260" y="1590"/>
                </a:lnTo>
                <a:lnTo>
                  <a:pt x="244" y="1596"/>
                </a:lnTo>
                <a:lnTo>
                  <a:pt x="224" y="1598"/>
                </a:lnTo>
                <a:lnTo>
                  <a:pt x="202" y="1596"/>
                </a:lnTo>
                <a:lnTo>
                  <a:pt x="202" y="1596"/>
                </a:lnTo>
                <a:lnTo>
                  <a:pt x="180" y="1592"/>
                </a:lnTo>
                <a:lnTo>
                  <a:pt x="162" y="1588"/>
                </a:lnTo>
                <a:lnTo>
                  <a:pt x="148" y="1584"/>
                </a:lnTo>
                <a:lnTo>
                  <a:pt x="138" y="1578"/>
                </a:lnTo>
                <a:lnTo>
                  <a:pt x="130" y="1574"/>
                </a:lnTo>
                <a:lnTo>
                  <a:pt x="124" y="1568"/>
                </a:lnTo>
                <a:lnTo>
                  <a:pt x="120" y="1564"/>
                </a:lnTo>
                <a:lnTo>
                  <a:pt x="120" y="1560"/>
                </a:lnTo>
                <a:lnTo>
                  <a:pt x="120" y="1560"/>
                </a:lnTo>
                <a:lnTo>
                  <a:pt x="118" y="1556"/>
                </a:lnTo>
                <a:lnTo>
                  <a:pt x="114" y="1554"/>
                </a:lnTo>
                <a:lnTo>
                  <a:pt x="100" y="1546"/>
                </a:lnTo>
                <a:lnTo>
                  <a:pt x="82" y="1536"/>
                </a:lnTo>
                <a:lnTo>
                  <a:pt x="64" y="1530"/>
                </a:lnTo>
                <a:lnTo>
                  <a:pt x="64" y="1530"/>
                </a:lnTo>
                <a:lnTo>
                  <a:pt x="56" y="1528"/>
                </a:lnTo>
                <a:lnTo>
                  <a:pt x="50" y="1528"/>
                </a:lnTo>
                <a:lnTo>
                  <a:pt x="46" y="1532"/>
                </a:lnTo>
                <a:lnTo>
                  <a:pt x="42" y="1534"/>
                </a:lnTo>
                <a:lnTo>
                  <a:pt x="40" y="1538"/>
                </a:lnTo>
                <a:lnTo>
                  <a:pt x="36" y="1540"/>
                </a:lnTo>
                <a:lnTo>
                  <a:pt x="34" y="1538"/>
                </a:lnTo>
                <a:lnTo>
                  <a:pt x="28" y="1534"/>
                </a:lnTo>
                <a:lnTo>
                  <a:pt x="28" y="1534"/>
                </a:lnTo>
                <a:lnTo>
                  <a:pt x="24" y="1528"/>
                </a:lnTo>
                <a:lnTo>
                  <a:pt x="18" y="1524"/>
                </a:lnTo>
                <a:lnTo>
                  <a:pt x="8" y="1518"/>
                </a:lnTo>
                <a:lnTo>
                  <a:pt x="4" y="1514"/>
                </a:lnTo>
                <a:lnTo>
                  <a:pt x="0" y="1508"/>
                </a:lnTo>
                <a:lnTo>
                  <a:pt x="0" y="1500"/>
                </a:lnTo>
                <a:lnTo>
                  <a:pt x="0" y="1490"/>
                </a:lnTo>
                <a:lnTo>
                  <a:pt x="0" y="1490"/>
                </a:lnTo>
                <a:lnTo>
                  <a:pt x="2" y="1472"/>
                </a:lnTo>
                <a:lnTo>
                  <a:pt x="6" y="1458"/>
                </a:lnTo>
                <a:lnTo>
                  <a:pt x="8" y="1438"/>
                </a:lnTo>
                <a:lnTo>
                  <a:pt x="10" y="1398"/>
                </a:lnTo>
                <a:lnTo>
                  <a:pt x="10" y="1398"/>
                </a:lnTo>
                <a:lnTo>
                  <a:pt x="12" y="1352"/>
                </a:lnTo>
                <a:lnTo>
                  <a:pt x="16" y="1318"/>
                </a:lnTo>
                <a:lnTo>
                  <a:pt x="16" y="1302"/>
                </a:lnTo>
                <a:lnTo>
                  <a:pt x="16" y="1288"/>
                </a:lnTo>
                <a:lnTo>
                  <a:pt x="12" y="1276"/>
                </a:lnTo>
                <a:lnTo>
                  <a:pt x="8" y="1262"/>
                </a:lnTo>
                <a:lnTo>
                  <a:pt x="8" y="1262"/>
                </a:lnTo>
                <a:lnTo>
                  <a:pt x="2" y="1248"/>
                </a:lnTo>
                <a:lnTo>
                  <a:pt x="0" y="1234"/>
                </a:lnTo>
                <a:lnTo>
                  <a:pt x="0" y="1220"/>
                </a:lnTo>
                <a:lnTo>
                  <a:pt x="2" y="1204"/>
                </a:lnTo>
                <a:lnTo>
                  <a:pt x="6" y="1182"/>
                </a:lnTo>
                <a:lnTo>
                  <a:pt x="8" y="1172"/>
                </a:lnTo>
                <a:lnTo>
                  <a:pt x="8" y="1172"/>
                </a:lnTo>
                <a:lnTo>
                  <a:pt x="6" y="1170"/>
                </a:lnTo>
                <a:lnTo>
                  <a:pt x="6" y="1164"/>
                </a:lnTo>
                <a:lnTo>
                  <a:pt x="6" y="1156"/>
                </a:lnTo>
                <a:lnTo>
                  <a:pt x="10" y="1146"/>
                </a:lnTo>
                <a:lnTo>
                  <a:pt x="18" y="1134"/>
                </a:lnTo>
                <a:lnTo>
                  <a:pt x="32" y="1118"/>
                </a:lnTo>
                <a:lnTo>
                  <a:pt x="50" y="1100"/>
                </a:lnTo>
                <a:lnTo>
                  <a:pt x="50" y="1100"/>
                </a:lnTo>
                <a:lnTo>
                  <a:pt x="70" y="1080"/>
                </a:lnTo>
                <a:lnTo>
                  <a:pt x="84" y="1064"/>
                </a:lnTo>
                <a:lnTo>
                  <a:pt x="96" y="1048"/>
                </a:lnTo>
                <a:lnTo>
                  <a:pt x="106" y="1034"/>
                </a:lnTo>
                <a:lnTo>
                  <a:pt x="122" y="1006"/>
                </a:lnTo>
                <a:lnTo>
                  <a:pt x="138" y="974"/>
                </a:lnTo>
                <a:lnTo>
                  <a:pt x="138" y="974"/>
                </a:lnTo>
                <a:lnTo>
                  <a:pt x="150" y="956"/>
                </a:lnTo>
                <a:lnTo>
                  <a:pt x="162" y="942"/>
                </a:lnTo>
                <a:lnTo>
                  <a:pt x="182" y="916"/>
                </a:lnTo>
                <a:lnTo>
                  <a:pt x="192" y="904"/>
                </a:lnTo>
                <a:lnTo>
                  <a:pt x="198" y="892"/>
                </a:lnTo>
                <a:lnTo>
                  <a:pt x="202" y="882"/>
                </a:lnTo>
                <a:lnTo>
                  <a:pt x="202" y="870"/>
                </a:lnTo>
                <a:lnTo>
                  <a:pt x="202" y="870"/>
                </a:lnTo>
                <a:lnTo>
                  <a:pt x="200" y="846"/>
                </a:lnTo>
                <a:lnTo>
                  <a:pt x="202" y="824"/>
                </a:lnTo>
                <a:lnTo>
                  <a:pt x="202" y="816"/>
                </a:lnTo>
                <a:lnTo>
                  <a:pt x="206" y="808"/>
                </a:lnTo>
                <a:lnTo>
                  <a:pt x="210" y="804"/>
                </a:lnTo>
                <a:lnTo>
                  <a:pt x="214" y="802"/>
                </a:lnTo>
                <a:lnTo>
                  <a:pt x="214" y="802"/>
                </a:lnTo>
                <a:lnTo>
                  <a:pt x="220" y="802"/>
                </a:lnTo>
                <a:lnTo>
                  <a:pt x="226" y="804"/>
                </a:lnTo>
                <a:lnTo>
                  <a:pt x="238" y="812"/>
                </a:lnTo>
                <a:lnTo>
                  <a:pt x="242" y="814"/>
                </a:lnTo>
                <a:lnTo>
                  <a:pt x="244" y="814"/>
                </a:lnTo>
                <a:lnTo>
                  <a:pt x="244" y="812"/>
                </a:lnTo>
                <a:lnTo>
                  <a:pt x="244" y="806"/>
                </a:lnTo>
                <a:lnTo>
                  <a:pt x="240" y="794"/>
                </a:lnTo>
                <a:lnTo>
                  <a:pt x="240" y="794"/>
                </a:lnTo>
                <a:lnTo>
                  <a:pt x="234" y="778"/>
                </a:lnTo>
                <a:lnTo>
                  <a:pt x="232" y="762"/>
                </a:lnTo>
                <a:lnTo>
                  <a:pt x="228" y="734"/>
                </a:lnTo>
                <a:lnTo>
                  <a:pt x="226" y="722"/>
                </a:lnTo>
                <a:lnTo>
                  <a:pt x="224" y="710"/>
                </a:lnTo>
                <a:lnTo>
                  <a:pt x="220" y="702"/>
                </a:lnTo>
                <a:lnTo>
                  <a:pt x="212" y="698"/>
                </a:lnTo>
                <a:lnTo>
                  <a:pt x="212" y="698"/>
                </a:lnTo>
                <a:lnTo>
                  <a:pt x="202" y="696"/>
                </a:lnTo>
                <a:lnTo>
                  <a:pt x="194" y="696"/>
                </a:lnTo>
                <a:lnTo>
                  <a:pt x="182" y="696"/>
                </a:lnTo>
                <a:lnTo>
                  <a:pt x="176" y="694"/>
                </a:lnTo>
                <a:lnTo>
                  <a:pt x="172" y="692"/>
                </a:lnTo>
                <a:lnTo>
                  <a:pt x="168" y="686"/>
                </a:lnTo>
                <a:lnTo>
                  <a:pt x="166" y="676"/>
                </a:lnTo>
                <a:lnTo>
                  <a:pt x="166" y="676"/>
                </a:lnTo>
                <a:lnTo>
                  <a:pt x="164" y="664"/>
                </a:lnTo>
                <a:lnTo>
                  <a:pt x="160" y="654"/>
                </a:lnTo>
                <a:lnTo>
                  <a:pt x="154" y="636"/>
                </a:lnTo>
                <a:lnTo>
                  <a:pt x="150" y="626"/>
                </a:lnTo>
                <a:lnTo>
                  <a:pt x="148" y="614"/>
                </a:lnTo>
                <a:lnTo>
                  <a:pt x="148" y="600"/>
                </a:lnTo>
                <a:lnTo>
                  <a:pt x="150" y="584"/>
                </a:lnTo>
                <a:lnTo>
                  <a:pt x="150" y="584"/>
                </a:lnTo>
                <a:lnTo>
                  <a:pt x="154" y="550"/>
                </a:lnTo>
                <a:lnTo>
                  <a:pt x="156" y="520"/>
                </a:lnTo>
                <a:lnTo>
                  <a:pt x="156" y="492"/>
                </a:lnTo>
                <a:lnTo>
                  <a:pt x="154" y="478"/>
                </a:lnTo>
                <a:lnTo>
                  <a:pt x="150" y="462"/>
                </a:lnTo>
                <a:lnTo>
                  <a:pt x="150" y="462"/>
                </a:lnTo>
                <a:lnTo>
                  <a:pt x="146" y="448"/>
                </a:lnTo>
                <a:lnTo>
                  <a:pt x="144" y="430"/>
                </a:lnTo>
                <a:lnTo>
                  <a:pt x="142" y="394"/>
                </a:lnTo>
                <a:lnTo>
                  <a:pt x="138" y="362"/>
                </a:lnTo>
                <a:lnTo>
                  <a:pt x="136" y="350"/>
                </a:lnTo>
                <a:lnTo>
                  <a:pt x="134" y="340"/>
                </a:lnTo>
                <a:lnTo>
                  <a:pt x="134" y="340"/>
                </a:lnTo>
                <a:lnTo>
                  <a:pt x="126" y="324"/>
                </a:lnTo>
                <a:lnTo>
                  <a:pt x="120" y="306"/>
                </a:lnTo>
                <a:lnTo>
                  <a:pt x="106" y="266"/>
                </a:lnTo>
                <a:lnTo>
                  <a:pt x="106" y="266"/>
                </a:lnTo>
                <a:lnTo>
                  <a:pt x="102" y="254"/>
                </a:lnTo>
                <a:lnTo>
                  <a:pt x="98" y="244"/>
                </a:lnTo>
                <a:lnTo>
                  <a:pt x="90" y="230"/>
                </a:lnTo>
                <a:lnTo>
                  <a:pt x="90" y="226"/>
                </a:lnTo>
                <a:lnTo>
                  <a:pt x="92" y="224"/>
                </a:lnTo>
                <a:lnTo>
                  <a:pt x="98" y="222"/>
                </a:lnTo>
                <a:lnTo>
                  <a:pt x="110" y="220"/>
                </a:lnTo>
                <a:lnTo>
                  <a:pt x="110" y="220"/>
                </a:lnTo>
                <a:lnTo>
                  <a:pt x="138" y="220"/>
                </a:lnTo>
                <a:lnTo>
                  <a:pt x="160" y="218"/>
                </a:lnTo>
                <a:lnTo>
                  <a:pt x="180" y="218"/>
                </a:lnTo>
                <a:lnTo>
                  <a:pt x="188" y="220"/>
                </a:lnTo>
                <a:lnTo>
                  <a:pt x="198" y="224"/>
                </a:lnTo>
                <a:lnTo>
                  <a:pt x="198" y="224"/>
                </a:lnTo>
                <a:lnTo>
                  <a:pt x="204" y="228"/>
                </a:lnTo>
                <a:lnTo>
                  <a:pt x="212" y="230"/>
                </a:lnTo>
                <a:lnTo>
                  <a:pt x="218" y="230"/>
                </a:lnTo>
                <a:lnTo>
                  <a:pt x="222" y="226"/>
                </a:lnTo>
                <a:lnTo>
                  <a:pt x="228" y="220"/>
                </a:lnTo>
                <a:lnTo>
                  <a:pt x="232" y="212"/>
                </a:lnTo>
                <a:lnTo>
                  <a:pt x="240" y="186"/>
                </a:lnTo>
                <a:lnTo>
                  <a:pt x="240" y="186"/>
                </a:lnTo>
                <a:lnTo>
                  <a:pt x="250" y="142"/>
                </a:lnTo>
                <a:lnTo>
                  <a:pt x="256" y="112"/>
                </a:lnTo>
                <a:lnTo>
                  <a:pt x="256" y="112"/>
                </a:lnTo>
                <a:lnTo>
                  <a:pt x="266" y="88"/>
                </a:lnTo>
                <a:lnTo>
                  <a:pt x="282" y="54"/>
                </a:lnTo>
                <a:lnTo>
                  <a:pt x="292" y="38"/>
                </a:lnTo>
                <a:lnTo>
                  <a:pt x="302" y="22"/>
                </a:lnTo>
                <a:lnTo>
                  <a:pt x="312" y="10"/>
                </a:lnTo>
                <a:lnTo>
                  <a:pt x="322" y="4"/>
                </a:lnTo>
                <a:lnTo>
                  <a:pt x="322" y="4"/>
                </a:lnTo>
                <a:lnTo>
                  <a:pt x="332" y="0"/>
                </a:lnTo>
                <a:lnTo>
                  <a:pt x="340" y="0"/>
                </a:lnTo>
                <a:lnTo>
                  <a:pt x="350" y="0"/>
                </a:lnTo>
                <a:lnTo>
                  <a:pt x="358" y="2"/>
                </a:lnTo>
                <a:lnTo>
                  <a:pt x="368" y="4"/>
                </a:lnTo>
                <a:lnTo>
                  <a:pt x="376" y="8"/>
                </a:lnTo>
                <a:lnTo>
                  <a:pt x="392" y="20"/>
                </a:lnTo>
                <a:lnTo>
                  <a:pt x="392" y="20"/>
                </a:lnTo>
                <a:lnTo>
                  <a:pt x="402" y="28"/>
                </a:lnTo>
                <a:lnTo>
                  <a:pt x="412" y="32"/>
                </a:lnTo>
                <a:lnTo>
                  <a:pt x="434" y="42"/>
                </a:lnTo>
                <a:lnTo>
                  <a:pt x="452" y="48"/>
                </a:lnTo>
                <a:lnTo>
                  <a:pt x="464" y="54"/>
                </a:lnTo>
                <a:lnTo>
                  <a:pt x="464" y="54"/>
                </a:lnTo>
                <a:lnTo>
                  <a:pt x="468" y="56"/>
                </a:lnTo>
                <a:lnTo>
                  <a:pt x="470" y="58"/>
                </a:lnTo>
                <a:lnTo>
                  <a:pt x="470" y="66"/>
                </a:lnTo>
                <a:lnTo>
                  <a:pt x="468" y="76"/>
                </a:lnTo>
                <a:lnTo>
                  <a:pt x="468" y="76"/>
                </a:lnTo>
                <a:lnTo>
                  <a:pt x="462" y="88"/>
                </a:lnTo>
                <a:lnTo>
                  <a:pt x="452" y="98"/>
                </a:lnTo>
                <a:lnTo>
                  <a:pt x="440" y="108"/>
                </a:lnTo>
                <a:lnTo>
                  <a:pt x="440" y="108"/>
                </a:lnTo>
                <a:lnTo>
                  <a:pt x="426" y="120"/>
                </a:lnTo>
                <a:lnTo>
                  <a:pt x="414" y="134"/>
                </a:lnTo>
                <a:lnTo>
                  <a:pt x="406" y="150"/>
                </a:lnTo>
                <a:lnTo>
                  <a:pt x="404" y="156"/>
                </a:lnTo>
                <a:lnTo>
                  <a:pt x="402" y="164"/>
                </a:lnTo>
                <a:lnTo>
                  <a:pt x="402" y="164"/>
                </a:lnTo>
                <a:lnTo>
                  <a:pt x="406" y="196"/>
                </a:lnTo>
                <a:lnTo>
                  <a:pt x="410" y="230"/>
                </a:lnTo>
                <a:lnTo>
                  <a:pt x="410" y="230"/>
                </a:lnTo>
                <a:lnTo>
                  <a:pt x="410" y="260"/>
                </a:lnTo>
                <a:lnTo>
                  <a:pt x="414" y="276"/>
                </a:lnTo>
                <a:lnTo>
                  <a:pt x="418" y="288"/>
                </a:lnTo>
                <a:lnTo>
                  <a:pt x="418" y="288"/>
                </a:lnTo>
                <a:lnTo>
                  <a:pt x="422" y="294"/>
                </a:lnTo>
                <a:lnTo>
                  <a:pt x="430" y="298"/>
                </a:lnTo>
                <a:lnTo>
                  <a:pt x="446" y="310"/>
                </a:lnTo>
                <a:lnTo>
                  <a:pt x="462" y="322"/>
                </a:lnTo>
                <a:lnTo>
                  <a:pt x="470" y="328"/>
                </a:lnTo>
                <a:lnTo>
                  <a:pt x="474" y="334"/>
                </a:lnTo>
                <a:lnTo>
                  <a:pt x="474" y="334"/>
                </a:lnTo>
                <a:lnTo>
                  <a:pt x="498" y="360"/>
                </a:lnTo>
                <a:lnTo>
                  <a:pt x="502" y="366"/>
                </a:lnTo>
                <a:lnTo>
                  <a:pt x="504" y="372"/>
                </a:lnTo>
                <a:lnTo>
                  <a:pt x="506" y="378"/>
                </a:lnTo>
                <a:lnTo>
                  <a:pt x="504" y="386"/>
                </a:lnTo>
                <a:lnTo>
                  <a:pt x="504" y="386"/>
                </a:lnTo>
                <a:lnTo>
                  <a:pt x="496" y="400"/>
                </a:lnTo>
                <a:lnTo>
                  <a:pt x="484" y="418"/>
                </a:lnTo>
                <a:lnTo>
                  <a:pt x="472" y="436"/>
                </a:lnTo>
                <a:lnTo>
                  <a:pt x="468" y="446"/>
                </a:lnTo>
                <a:lnTo>
                  <a:pt x="468" y="454"/>
                </a:lnTo>
                <a:lnTo>
                  <a:pt x="468" y="454"/>
                </a:lnTo>
                <a:lnTo>
                  <a:pt x="464" y="472"/>
                </a:lnTo>
                <a:lnTo>
                  <a:pt x="458" y="492"/>
                </a:lnTo>
                <a:lnTo>
                  <a:pt x="458" y="506"/>
                </a:lnTo>
                <a:lnTo>
                  <a:pt x="458" y="522"/>
                </a:lnTo>
                <a:lnTo>
                  <a:pt x="460" y="538"/>
                </a:lnTo>
                <a:lnTo>
                  <a:pt x="464" y="558"/>
                </a:lnTo>
                <a:lnTo>
                  <a:pt x="464" y="558"/>
                </a:lnTo>
                <a:lnTo>
                  <a:pt x="480" y="584"/>
                </a:lnTo>
                <a:lnTo>
                  <a:pt x="492" y="608"/>
                </a:lnTo>
                <a:lnTo>
                  <a:pt x="500" y="628"/>
                </a:lnTo>
                <a:lnTo>
                  <a:pt x="500" y="628"/>
                </a:lnTo>
                <a:lnTo>
                  <a:pt x="524" y="712"/>
                </a:lnTo>
                <a:lnTo>
                  <a:pt x="524" y="712"/>
                </a:lnTo>
                <a:lnTo>
                  <a:pt x="524" y="726"/>
                </a:lnTo>
                <a:lnTo>
                  <a:pt x="522" y="750"/>
                </a:lnTo>
                <a:lnTo>
                  <a:pt x="520" y="774"/>
                </a:lnTo>
                <a:lnTo>
                  <a:pt x="520" y="788"/>
                </a:lnTo>
                <a:lnTo>
                  <a:pt x="520" y="788"/>
                </a:lnTo>
                <a:lnTo>
                  <a:pt x="522" y="796"/>
                </a:lnTo>
                <a:lnTo>
                  <a:pt x="528" y="806"/>
                </a:lnTo>
                <a:lnTo>
                  <a:pt x="534" y="816"/>
                </a:lnTo>
                <a:lnTo>
                  <a:pt x="538" y="826"/>
                </a:lnTo>
                <a:lnTo>
                  <a:pt x="538" y="826"/>
                </a:lnTo>
                <a:lnTo>
                  <a:pt x="540" y="838"/>
                </a:lnTo>
                <a:lnTo>
                  <a:pt x="538" y="852"/>
                </a:lnTo>
                <a:lnTo>
                  <a:pt x="540" y="864"/>
                </a:lnTo>
                <a:lnTo>
                  <a:pt x="542" y="870"/>
                </a:lnTo>
                <a:lnTo>
                  <a:pt x="546" y="874"/>
                </a:lnTo>
                <a:lnTo>
                  <a:pt x="546" y="874"/>
                </a:lnTo>
                <a:lnTo>
                  <a:pt x="554" y="878"/>
                </a:lnTo>
                <a:lnTo>
                  <a:pt x="560" y="882"/>
                </a:lnTo>
                <a:lnTo>
                  <a:pt x="564" y="888"/>
                </a:lnTo>
                <a:lnTo>
                  <a:pt x="568" y="900"/>
                </a:lnTo>
                <a:lnTo>
                  <a:pt x="568" y="900"/>
                </a:lnTo>
                <a:lnTo>
                  <a:pt x="572" y="938"/>
                </a:lnTo>
                <a:lnTo>
                  <a:pt x="574" y="948"/>
                </a:lnTo>
                <a:lnTo>
                  <a:pt x="578" y="960"/>
                </a:lnTo>
                <a:lnTo>
                  <a:pt x="584" y="972"/>
                </a:lnTo>
                <a:lnTo>
                  <a:pt x="592" y="986"/>
                </a:lnTo>
                <a:lnTo>
                  <a:pt x="592" y="986"/>
                </a:lnTo>
                <a:lnTo>
                  <a:pt x="634" y="1046"/>
                </a:lnTo>
                <a:lnTo>
                  <a:pt x="652" y="1072"/>
                </a:lnTo>
                <a:lnTo>
                  <a:pt x="664" y="1090"/>
                </a:lnTo>
                <a:lnTo>
                  <a:pt x="664" y="1090"/>
                </a:lnTo>
                <a:lnTo>
                  <a:pt x="666" y="1104"/>
                </a:lnTo>
                <a:lnTo>
                  <a:pt x="666" y="1120"/>
                </a:lnTo>
                <a:lnTo>
                  <a:pt x="662" y="1140"/>
                </a:lnTo>
                <a:lnTo>
                  <a:pt x="652" y="1160"/>
                </a:lnTo>
                <a:lnTo>
                  <a:pt x="652" y="1160"/>
                </a:lnTo>
                <a:lnTo>
                  <a:pt x="626" y="1202"/>
                </a:lnTo>
                <a:lnTo>
                  <a:pt x="616" y="1220"/>
                </a:lnTo>
                <a:lnTo>
                  <a:pt x="614" y="1228"/>
                </a:lnTo>
                <a:lnTo>
                  <a:pt x="612" y="1236"/>
                </a:lnTo>
                <a:lnTo>
                  <a:pt x="612" y="1236"/>
                </a:lnTo>
                <a:lnTo>
                  <a:pt x="612" y="1242"/>
                </a:lnTo>
                <a:lnTo>
                  <a:pt x="612" y="1248"/>
                </a:lnTo>
                <a:lnTo>
                  <a:pt x="616" y="1260"/>
                </a:lnTo>
                <a:lnTo>
                  <a:pt x="618" y="1270"/>
                </a:lnTo>
                <a:lnTo>
                  <a:pt x="616" y="1276"/>
                </a:lnTo>
                <a:lnTo>
                  <a:pt x="612" y="1282"/>
                </a:lnTo>
                <a:lnTo>
                  <a:pt x="612" y="1282"/>
                </a:lnTo>
                <a:lnTo>
                  <a:pt x="574" y="1340"/>
                </a:lnTo>
                <a:lnTo>
                  <a:pt x="546" y="1382"/>
                </a:lnTo>
                <a:lnTo>
                  <a:pt x="484" y="1460"/>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69" name="Freeform 33">
            <a:extLst>
              <a:ext uri="{FF2B5EF4-FFF2-40B4-BE49-F238E27FC236}">
                <a16:creationId xmlns:a16="http://schemas.microsoft.com/office/drawing/2014/main" id="{2315145B-36CA-3265-351E-364708AF6ED8}"/>
              </a:ext>
            </a:extLst>
          </p:cNvPr>
          <p:cNvSpPr>
            <a:spLocks/>
          </p:cNvSpPr>
          <p:nvPr/>
        </p:nvSpPr>
        <p:spPr bwMode="auto">
          <a:xfrm>
            <a:off x="11057611" y="100453"/>
            <a:ext cx="1256749" cy="2868502"/>
          </a:xfrm>
          <a:custGeom>
            <a:avLst/>
            <a:gdLst/>
            <a:ahLst/>
            <a:cxnLst>
              <a:cxn ang="0">
                <a:pos x="868" y="600"/>
              </a:cxn>
              <a:cxn ang="0">
                <a:pos x="848" y="576"/>
              </a:cxn>
              <a:cxn ang="0">
                <a:pos x="758" y="724"/>
              </a:cxn>
              <a:cxn ang="0">
                <a:pos x="766" y="768"/>
              </a:cxn>
              <a:cxn ang="0">
                <a:pos x="730" y="870"/>
              </a:cxn>
              <a:cxn ang="0">
                <a:pos x="640" y="940"/>
              </a:cxn>
              <a:cxn ang="0">
                <a:pos x="588" y="986"/>
              </a:cxn>
              <a:cxn ang="0">
                <a:pos x="554" y="1044"/>
              </a:cxn>
              <a:cxn ang="0">
                <a:pos x="534" y="1046"/>
              </a:cxn>
              <a:cxn ang="0">
                <a:pos x="518" y="1098"/>
              </a:cxn>
              <a:cxn ang="0">
                <a:pos x="480" y="1126"/>
              </a:cxn>
              <a:cxn ang="0">
                <a:pos x="488" y="1190"/>
              </a:cxn>
              <a:cxn ang="0">
                <a:pos x="450" y="1266"/>
              </a:cxn>
              <a:cxn ang="0">
                <a:pos x="452" y="1370"/>
              </a:cxn>
              <a:cxn ang="0">
                <a:pos x="522" y="1426"/>
              </a:cxn>
              <a:cxn ang="0">
                <a:pos x="574" y="1486"/>
              </a:cxn>
              <a:cxn ang="0">
                <a:pos x="576" y="1590"/>
              </a:cxn>
              <a:cxn ang="0">
                <a:pos x="512" y="1670"/>
              </a:cxn>
              <a:cxn ang="0">
                <a:pos x="434" y="1722"/>
              </a:cxn>
              <a:cxn ang="0">
                <a:pos x="400" y="1848"/>
              </a:cxn>
              <a:cxn ang="0">
                <a:pos x="384" y="1980"/>
              </a:cxn>
              <a:cxn ang="0">
                <a:pos x="410" y="1964"/>
              </a:cxn>
              <a:cxn ang="0">
                <a:pos x="392" y="2040"/>
              </a:cxn>
              <a:cxn ang="0">
                <a:pos x="372" y="2026"/>
              </a:cxn>
              <a:cxn ang="0">
                <a:pos x="360" y="2084"/>
              </a:cxn>
              <a:cxn ang="0">
                <a:pos x="282" y="2088"/>
              </a:cxn>
              <a:cxn ang="0">
                <a:pos x="194" y="2112"/>
              </a:cxn>
              <a:cxn ang="0">
                <a:pos x="212" y="2180"/>
              </a:cxn>
              <a:cxn ang="0">
                <a:pos x="144" y="2188"/>
              </a:cxn>
              <a:cxn ang="0">
                <a:pos x="86" y="2200"/>
              </a:cxn>
              <a:cxn ang="0">
                <a:pos x="76" y="2074"/>
              </a:cxn>
              <a:cxn ang="0">
                <a:pos x="96" y="2014"/>
              </a:cxn>
              <a:cxn ang="0">
                <a:pos x="60" y="1948"/>
              </a:cxn>
              <a:cxn ang="0">
                <a:pos x="30" y="1788"/>
              </a:cxn>
              <a:cxn ang="0">
                <a:pos x="26" y="1702"/>
              </a:cxn>
              <a:cxn ang="0">
                <a:pos x="0" y="1716"/>
              </a:cxn>
              <a:cxn ang="0">
                <a:pos x="28" y="1620"/>
              </a:cxn>
              <a:cxn ang="0">
                <a:pos x="40" y="1578"/>
              </a:cxn>
              <a:cxn ang="0">
                <a:pos x="46" y="1504"/>
              </a:cxn>
              <a:cxn ang="0">
                <a:pos x="112" y="1446"/>
              </a:cxn>
              <a:cxn ang="0">
                <a:pos x="122" y="1322"/>
              </a:cxn>
              <a:cxn ang="0">
                <a:pos x="144" y="1176"/>
              </a:cxn>
              <a:cxn ang="0">
                <a:pos x="160" y="962"/>
              </a:cxn>
              <a:cxn ang="0">
                <a:pos x="142" y="942"/>
              </a:cxn>
              <a:cxn ang="0">
                <a:pos x="242" y="814"/>
              </a:cxn>
              <a:cxn ang="0">
                <a:pos x="318" y="796"/>
              </a:cxn>
              <a:cxn ang="0">
                <a:pos x="370" y="610"/>
              </a:cxn>
              <a:cxn ang="0">
                <a:pos x="372" y="496"/>
              </a:cxn>
              <a:cxn ang="0">
                <a:pos x="414" y="488"/>
              </a:cxn>
              <a:cxn ang="0">
                <a:pos x="460" y="416"/>
              </a:cxn>
              <a:cxn ang="0">
                <a:pos x="500" y="376"/>
              </a:cxn>
              <a:cxn ang="0">
                <a:pos x="488" y="338"/>
              </a:cxn>
              <a:cxn ang="0">
                <a:pos x="590" y="226"/>
              </a:cxn>
              <a:cxn ang="0">
                <a:pos x="596" y="176"/>
              </a:cxn>
              <a:cxn ang="0">
                <a:pos x="676" y="160"/>
              </a:cxn>
              <a:cxn ang="0">
                <a:pos x="758" y="134"/>
              </a:cxn>
              <a:cxn ang="0">
                <a:pos x="722" y="106"/>
              </a:cxn>
              <a:cxn ang="0">
                <a:pos x="790" y="4"/>
              </a:cxn>
              <a:cxn ang="0">
                <a:pos x="832" y="76"/>
              </a:cxn>
              <a:cxn ang="0">
                <a:pos x="878" y="220"/>
              </a:cxn>
              <a:cxn ang="0">
                <a:pos x="902" y="346"/>
              </a:cxn>
              <a:cxn ang="0">
                <a:pos x="904" y="480"/>
              </a:cxn>
              <a:cxn ang="0">
                <a:pos x="916" y="576"/>
              </a:cxn>
            </a:cxnLst>
            <a:rect l="0" t="0" r="r" b="b"/>
            <a:pathLst>
              <a:path w="916" h="2218">
                <a:moveTo>
                  <a:pt x="912" y="592"/>
                </a:moveTo>
                <a:lnTo>
                  <a:pt x="890" y="588"/>
                </a:lnTo>
                <a:lnTo>
                  <a:pt x="890" y="588"/>
                </a:lnTo>
                <a:lnTo>
                  <a:pt x="888" y="590"/>
                </a:lnTo>
                <a:lnTo>
                  <a:pt x="882" y="596"/>
                </a:lnTo>
                <a:lnTo>
                  <a:pt x="878" y="600"/>
                </a:lnTo>
                <a:lnTo>
                  <a:pt x="874" y="600"/>
                </a:lnTo>
                <a:lnTo>
                  <a:pt x="868" y="600"/>
                </a:lnTo>
                <a:lnTo>
                  <a:pt x="864" y="598"/>
                </a:lnTo>
                <a:lnTo>
                  <a:pt x="864" y="598"/>
                </a:lnTo>
                <a:lnTo>
                  <a:pt x="858" y="594"/>
                </a:lnTo>
                <a:lnTo>
                  <a:pt x="856" y="588"/>
                </a:lnTo>
                <a:lnTo>
                  <a:pt x="854" y="576"/>
                </a:lnTo>
                <a:lnTo>
                  <a:pt x="854" y="572"/>
                </a:lnTo>
                <a:lnTo>
                  <a:pt x="852" y="572"/>
                </a:lnTo>
                <a:lnTo>
                  <a:pt x="848" y="576"/>
                </a:lnTo>
                <a:lnTo>
                  <a:pt x="842" y="586"/>
                </a:lnTo>
                <a:lnTo>
                  <a:pt x="842" y="586"/>
                </a:lnTo>
                <a:lnTo>
                  <a:pt x="824" y="616"/>
                </a:lnTo>
                <a:lnTo>
                  <a:pt x="804" y="646"/>
                </a:lnTo>
                <a:lnTo>
                  <a:pt x="782" y="680"/>
                </a:lnTo>
                <a:lnTo>
                  <a:pt x="782" y="680"/>
                </a:lnTo>
                <a:lnTo>
                  <a:pt x="768" y="704"/>
                </a:lnTo>
                <a:lnTo>
                  <a:pt x="758" y="724"/>
                </a:lnTo>
                <a:lnTo>
                  <a:pt x="754" y="732"/>
                </a:lnTo>
                <a:lnTo>
                  <a:pt x="754" y="740"/>
                </a:lnTo>
                <a:lnTo>
                  <a:pt x="754" y="740"/>
                </a:lnTo>
                <a:lnTo>
                  <a:pt x="754" y="744"/>
                </a:lnTo>
                <a:lnTo>
                  <a:pt x="756" y="748"/>
                </a:lnTo>
                <a:lnTo>
                  <a:pt x="762" y="758"/>
                </a:lnTo>
                <a:lnTo>
                  <a:pt x="764" y="762"/>
                </a:lnTo>
                <a:lnTo>
                  <a:pt x="766" y="768"/>
                </a:lnTo>
                <a:lnTo>
                  <a:pt x="766" y="776"/>
                </a:lnTo>
                <a:lnTo>
                  <a:pt x="764" y="784"/>
                </a:lnTo>
                <a:lnTo>
                  <a:pt x="764" y="784"/>
                </a:lnTo>
                <a:lnTo>
                  <a:pt x="758" y="806"/>
                </a:lnTo>
                <a:lnTo>
                  <a:pt x="750" y="828"/>
                </a:lnTo>
                <a:lnTo>
                  <a:pt x="740" y="850"/>
                </a:lnTo>
                <a:lnTo>
                  <a:pt x="730" y="870"/>
                </a:lnTo>
                <a:lnTo>
                  <a:pt x="730" y="870"/>
                </a:lnTo>
                <a:lnTo>
                  <a:pt x="710" y="900"/>
                </a:lnTo>
                <a:lnTo>
                  <a:pt x="702" y="910"/>
                </a:lnTo>
                <a:lnTo>
                  <a:pt x="696" y="914"/>
                </a:lnTo>
                <a:lnTo>
                  <a:pt x="692" y="916"/>
                </a:lnTo>
                <a:lnTo>
                  <a:pt x="692" y="916"/>
                </a:lnTo>
                <a:lnTo>
                  <a:pt x="670" y="922"/>
                </a:lnTo>
                <a:lnTo>
                  <a:pt x="656" y="928"/>
                </a:lnTo>
                <a:lnTo>
                  <a:pt x="640" y="940"/>
                </a:lnTo>
                <a:lnTo>
                  <a:pt x="640" y="940"/>
                </a:lnTo>
                <a:lnTo>
                  <a:pt x="622" y="954"/>
                </a:lnTo>
                <a:lnTo>
                  <a:pt x="612" y="966"/>
                </a:lnTo>
                <a:lnTo>
                  <a:pt x="600" y="982"/>
                </a:lnTo>
                <a:lnTo>
                  <a:pt x="600" y="982"/>
                </a:lnTo>
                <a:lnTo>
                  <a:pt x="598" y="984"/>
                </a:lnTo>
                <a:lnTo>
                  <a:pt x="592" y="984"/>
                </a:lnTo>
                <a:lnTo>
                  <a:pt x="588" y="986"/>
                </a:lnTo>
                <a:lnTo>
                  <a:pt x="584" y="988"/>
                </a:lnTo>
                <a:lnTo>
                  <a:pt x="584" y="988"/>
                </a:lnTo>
                <a:lnTo>
                  <a:pt x="566" y="1010"/>
                </a:lnTo>
                <a:lnTo>
                  <a:pt x="556" y="1024"/>
                </a:lnTo>
                <a:lnTo>
                  <a:pt x="554" y="1032"/>
                </a:lnTo>
                <a:lnTo>
                  <a:pt x="554" y="1036"/>
                </a:lnTo>
                <a:lnTo>
                  <a:pt x="554" y="1036"/>
                </a:lnTo>
                <a:lnTo>
                  <a:pt x="554" y="1044"/>
                </a:lnTo>
                <a:lnTo>
                  <a:pt x="552" y="1052"/>
                </a:lnTo>
                <a:lnTo>
                  <a:pt x="550" y="1054"/>
                </a:lnTo>
                <a:lnTo>
                  <a:pt x="546" y="1056"/>
                </a:lnTo>
                <a:lnTo>
                  <a:pt x="544" y="1056"/>
                </a:lnTo>
                <a:lnTo>
                  <a:pt x="540" y="1054"/>
                </a:lnTo>
                <a:lnTo>
                  <a:pt x="540" y="1054"/>
                </a:lnTo>
                <a:lnTo>
                  <a:pt x="536" y="1052"/>
                </a:lnTo>
                <a:lnTo>
                  <a:pt x="534" y="1046"/>
                </a:lnTo>
                <a:lnTo>
                  <a:pt x="530" y="1038"/>
                </a:lnTo>
                <a:lnTo>
                  <a:pt x="530" y="1034"/>
                </a:lnTo>
                <a:lnTo>
                  <a:pt x="528" y="1036"/>
                </a:lnTo>
                <a:lnTo>
                  <a:pt x="528" y="1048"/>
                </a:lnTo>
                <a:lnTo>
                  <a:pt x="528" y="1048"/>
                </a:lnTo>
                <a:lnTo>
                  <a:pt x="526" y="1068"/>
                </a:lnTo>
                <a:lnTo>
                  <a:pt x="522" y="1084"/>
                </a:lnTo>
                <a:lnTo>
                  <a:pt x="518" y="1098"/>
                </a:lnTo>
                <a:lnTo>
                  <a:pt x="512" y="1106"/>
                </a:lnTo>
                <a:lnTo>
                  <a:pt x="512" y="1106"/>
                </a:lnTo>
                <a:lnTo>
                  <a:pt x="508" y="1108"/>
                </a:lnTo>
                <a:lnTo>
                  <a:pt x="502" y="1108"/>
                </a:lnTo>
                <a:lnTo>
                  <a:pt x="494" y="1108"/>
                </a:lnTo>
                <a:lnTo>
                  <a:pt x="488" y="1110"/>
                </a:lnTo>
                <a:lnTo>
                  <a:pt x="484" y="1116"/>
                </a:lnTo>
                <a:lnTo>
                  <a:pt x="480" y="1126"/>
                </a:lnTo>
                <a:lnTo>
                  <a:pt x="476" y="1142"/>
                </a:lnTo>
                <a:lnTo>
                  <a:pt x="476" y="1142"/>
                </a:lnTo>
                <a:lnTo>
                  <a:pt x="476" y="1158"/>
                </a:lnTo>
                <a:lnTo>
                  <a:pt x="476" y="1170"/>
                </a:lnTo>
                <a:lnTo>
                  <a:pt x="480" y="1176"/>
                </a:lnTo>
                <a:lnTo>
                  <a:pt x="482" y="1182"/>
                </a:lnTo>
                <a:lnTo>
                  <a:pt x="486" y="1186"/>
                </a:lnTo>
                <a:lnTo>
                  <a:pt x="488" y="1190"/>
                </a:lnTo>
                <a:lnTo>
                  <a:pt x="488" y="1196"/>
                </a:lnTo>
                <a:lnTo>
                  <a:pt x="486" y="1206"/>
                </a:lnTo>
                <a:lnTo>
                  <a:pt x="486" y="1206"/>
                </a:lnTo>
                <a:lnTo>
                  <a:pt x="480" y="1216"/>
                </a:lnTo>
                <a:lnTo>
                  <a:pt x="476" y="1226"/>
                </a:lnTo>
                <a:lnTo>
                  <a:pt x="464" y="1242"/>
                </a:lnTo>
                <a:lnTo>
                  <a:pt x="454" y="1258"/>
                </a:lnTo>
                <a:lnTo>
                  <a:pt x="450" y="1266"/>
                </a:lnTo>
                <a:lnTo>
                  <a:pt x="448" y="1276"/>
                </a:lnTo>
                <a:lnTo>
                  <a:pt x="448" y="1276"/>
                </a:lnTo>
                <a:lnTo>
                  <a:pt x="444" y="1300"/>
                </a:lnTo>
                <a:lnTo>
                  <a:pt x="442" y="1330"/>
                </a:lnTo>
                <a:lnTo>
                  <a:pt x="442" y="1342"/>
                </a:lnTo>
                <a:lnTo>
                  <a:pt x="444" y="1354"/>
                </a:lnTo>
                <a:lnTo>
                  <a:pt x="448" y="1364"/>
                </a:lnTo>
                <a:lnTo>
                  <a:pt x="452" y="1370"/>
                </a:lnTo>
                <a:lnTo>
                  <a:pt x="452" y="1370"/>
                </a:lnTo>
                <a:lnTo>
                  <a:pt x="470" y="1378"/>
                </a:lnTo>
                <a:lnTo>
                  <a:pt x="490" y="1386"/>
                </a:lnTo>
                <a:lnTo>
                  <a:pt x="506" y="1394"/>
                </a:lnTo>
                <a:lnTo>
                  <a:pt x="512" y="1398"/>
                </a:lnTo>
                <a:lnTo>
                  <a:pt x="516" y="1402"/>
                </a:lnTo>
                <a:lnTo>
                  <a:pt x="516" y="1402"/>
                </a:lnTo>
                <a:lnTo>
                  <a:pt x="522" y="1426"/>
                </a:lnTo>
                <a:lnTo>
                  <a:pt x="534" y="1448"/>
                </a:lnTo>
                <a:lnTo>
                  <a:pt x="534" y="1448"/>
                </a:lnTo>
                <a:lnTo>
                  <a:pt x="538" y="1454"/>
                </a:lnTo>
                <a:lnTo>
                  <a:pt x="544" y="1458"/>
                </a:lnTo>
                <a:lnTo>
                  <a:pt x="556" y="1466"/>
                </a:lnTo>
                <a:lnTo>
                  <a:pt x="562" y="1470"/>
                </a:lnTo>
                <a:lnTo>
                  <a:pt x="568" y="1478"/>
                </a:lnTo>
                <a:lnTo>
                  <a:pt x="574" y="1486"/>
                </a:lnTo>
                <a:lnTo>
                  <a:pt x="576" y="1498"/>
                </a:lnTo>
                <a:lnTo>
                  <a:pt x="576" y="1498"/>
                </a:lnTo>
                <a:lnTo>
                  <a:pt x="580" y="1522"/>
                </a:lnTo>
                <a:lnTo>
                  <a:pt x="580" y="1540"/>
                </a:lnTo>
                <a:lnTo>
                  <a:pt x="578" y="1564"/>
                </a:lnTo>
                <a:lnTo>
                  <a:pt x="578" y="1564"/>
                </a:lnTo>
                <a:lnTo>
                  <a:pt x="578" y="1574"/>
                </a:lnTo>
                <a:lnTo>
                  <a:pt x="576" y="1590"/>
                </a:lnTo>
                <a:lnTo>
                  <a:pt x="570" y="1606"/>
                </a:lnTo>
                <a:lnTo>
                  <a:pt x="566" y="1612"/>
                </a:lnTo>
                <a:lnTo>
                  <a:pt x="562" y="1616"/>
                </a:lnTo>
                <a:lnTo>
                  <a:pt x="562" y="1616"/>
                </a:lnTo>
                <a:lnTo>
                  <a:pt x="548" y="1628"/>
                </a:lnTo>
                <a:lnTo>
                  <a:pt x="532" y="1646"/>
                </a:lnTo>
                <a:lnTo>
                  <a:pt x="512" y="1670"/>
                </a:lnTo>
                <a:lnTo>
                  <a:pt x="512" y="1670"/>
                </a:lnTo>
                <a:lnTo>
                  <a:pt x="506" y="1670"/>
                </a:lnTo>
                <a:lnTo>
                  <a:pt x="492" y="1672"/>
                </a:lnTo>
                <a:lnTo>
                  <a:pt x="476" y="1676"/>
                </a:lnTo>
                <a:lnTo>
                  <a:pt x="468" y="1680"/>
                </a:lnTo>
                <a:lnTo>
                  <a:pt x="462" y="1686"/>
                </a:lnTo>
                <a:lnTo>
                  <a:pt x="462" y="1686"/>
                </a:lnTo>
                <a:lnTo>
                  <a:pt x="442" y="1710"/>
                </a:lnTo>
                <a:lnTo>
                  <a:pt x="434" y="1722"/>
                </a:lnTo>
                <a:lnTo>
                  <a:pt x="428" y="1732"/>
                </a:lnTo>
                <a:lnTo>
                  <a:pt x="428" y="1732"/>
                </a:lnTo>
                <a:lnTo>
                  <a:pt x="420" y="1750"/>
                </a:lnTo>
                <a:lnTo>
                  <a:pt x="418" y="1758"/>
                </a:lnTo>
                <a:lnTo>
                  <a:pt x="418" y="1758"/>
                </a:lnTo>
                <a:lnTo>
                  <a:pt x="402" y="1832"/>
                </a:lnTo>
                <a:lnTo>
                  <a:pt x="402" y="1832"/>
                </a:lnTo>
                <a:lnTo>
                  <a:pt x="400" y="1848"/>
                </a:lnTo>
                <a:lnTo>
                  <a:pt x="400" y="1860"/>
                </a:lnTo>
                <a:lnTo>
                  <a:pt x="402" y="1876"/>
                </a:lnTo>
                <a:lnTo>
                  <a:pt x="402" y="1898"/>
                </a:lnTo>
                <a:lnTo>
                  <a:pt x="402" y="1898"/>
                </a:lnTo>
                <a:lnTo>
                  <a:pt x="398" y="1928"/>
                </a:lnTo>
                <a:lnTo>
                  <a:pt x="392" y="1952"/>
                </a:lnTo>
                <a:lnTo>
                  <a:pt x="384" y="1980"/>
                </a:lnTo>
                <a:lnTo>
                  <a:pt x="384" y="1980"/>
                </a:lnTo>
                <a:lnTo>
                  <a:pt x="382" y="1992"/>
                </a:lnTo>
                <a:lnTo>
                  <a:pt x="382" y="1994"/>
                </a:lnTo>
                <a:lnTo>
                  <a:pt x="382" y="1994"/>
                </a:lnTo>
                <a:lnTo>
                  <a:pt x="390" y="1988"/>
                </a:lnTo>
                <a:lnTo>
                  <a:pt x="390" y="1988"/>
                </a:lnTo>
                <a:lnTo>
                  <a:pt x="400" y="1978"/>
                </a:lnTo>
                <a:lnTo>
                  <a:pt x="406" y="1968"/>
                </a:lnTo>
                <a:lnTo>
                  <a:pt x="410" y="1964"/>
                </a:lnTo>
                <a:lnTo>
                  <a:pt x="410" y="1970"/>
                </a:lnTo>
                <a:lnTo>
                  <a:pt x="410" y="1970"/>
                </a:lnTo>
                <a:lnTo>
                  <a:pt x="408" y="1982"/>
                </a:lnTo>
                <a:lnTo>
                  <a:pt x="404" y="1994"/>
                </a:lnTo>
                <a:lnTo>
                  <a:pt x="394" y="2014"/>
                </a:lnTo>
                <a:lnTo>
                  <a:pt x="394" y="2014"/>
                </a:lnTo>
                <a:lnTo>
                  <a:pt x="392" y="2026"/>
                </a:lnTo>
                <a:lnTo>
                  <a:pt x="392" y="2040"/>
                </a:lnTo>
                <a:lnTo>
                  <a:pt x="394" y="2054"/>
                </a:lnTo>
                <a:lnTo>
                  <a:pt x="394" y="2054"/>
                </a:lnTo>
                <a:lnTo>
                  <a:pt x="386" y="2054"/>
                </a:lnTo>
                <a:lnTo>
                  <a:pt x="382" y="2054"/>
                </a:lnTo>
                <a:lnTo>
                  <a:pt x="378" y="2048"/>
                </a:lnTo>
                <a:lnTo>
                  <a:pt x="378" y="2048"/>
                </a:lnTo>
                <a:lnTo>
                  <a:pt x="374" y="2030"/>
                </a:lnTo>
                <a:lnTo>
                  <a:pt x="372" y="2026"/>
                </a:lnTo>
                <a:lnTo>
                  <a:pt x="370" y="2026"/>
                </a:lnTo>
                <a:lnTo>
                  <a:pt x="368" y="2030"/>
                </a:lnTo>
                <a:lnTo>
                  <a:pt x="366" y="2038"/>
                </a:lnTo>
                <a:lnTo>
                  <a:pt x="366" y="2038"/>
                </a:lnTo>
                <a:lnTo>
                  <a:pt x="364" y="2058"/>
                </a:lnTo>
                <a:lnTo>
                  <a:pt x="362" y="2074"/>
                </a:lnTo>
                <a:lnTo>
                  <a:pt x="362" y="2080"/>
                </a:lnTo>
                <a:lnTo>
                  <a:pt x="360" y="2084"/>
                </a:lnTo>
                <a:lnTo>
                  <a:pt x="358" y="2090"/>
                </a:lnTo>
                <a:lnTo>
                  <a:pt x="352" y="2094"/>
                </a:lnTo>
                <a:lnTo>
                  <a:pt x="352" y="2094"/>
                </a:lnTo>
                <a:lnTo>
                  <a:pt x="346" y="2096"/>
                </a:lnTo>
                <a:lnTo>
                  <a:pt x="338" y="2096"/>
                </a:lnTo>
                <a:lnTo>
                  <a:pt x="318" y="2094"/>
                </a:lnTo>
                <a:lnTo>
                  <a:pt x="296" y="2088"/>
                </a:lnTo>
                <a:lnTo>
                  <a:pt x="282" y="2088"/>
                </a:lnTo>
                <a:lnTo>
                  <a:pt x="268" y="2088"/>
                </a:lnTo>
                <a:lnTo>
                  <a:pt x="268" y="2088"/>
                </a:lnTo>
                <a:lnTo>
                  <a:pt x="240" y="2092"/>
                </a:lnTo>
                <a:lnTo>
                  <a:pt x="226" y="2094"/>
                </a:lnTo>
                <a:lnTo>
                  <a:pt x="214" y="2096"/>
                </a:lnTo>
                <a:lnTo>
                  <a:pt x="204" y="2100"/>
                </a:lnTo>
                <a:lnTo>
                  <a:pt x="198" y="2104"/>
                </a:lnTo>
                <a:lnTo>
                  <a:pt x="194" y="2112"/>
                </a:lnTo>
                <a:lnTo>
                  <a:pt x="196" y="2124"/>
                </a:lnTo>
                <a:lnTo>
                  <a:pt x="196" y="2124"/>
                </a:lnTo>
                <a:lnTo>
                  <a:pt x="200" y="2136"/>
                </a:lnTo>
                <a:lnTo>
                  <a:pt x="204" y="2146"/>
                </a:lnTo>
                <a:lnTo>
                  <a:pt x="214" y="2164"/>
                </a:lnTo>
                <a:lnTo>
                  <a:pt x="216" y="2170"/>
                </a:lnTo>
                <a:lnTo>
                  <a:pt x="216" y="2176"/>
                </a:lnTo>
                <a:lnTo>
                  <a:pt x="212" y="2180"/>
                </a:lnTo>
                <a:lnTo>
                  <a:pt x="202" y="2184"/>
                </a:lnTo>
                <a:lnTo>
                  <a:pt x="202" y="2184"/>
                </a:lnTo>
                <a:lnTo>
                  <a:pt x="192" y="2186"/>
                </a:lnTo>
                <a:lnTo>
                  <a:pt x="182" y="2186"/>
                </a:lnTo>
                <a:lnTo>
                  <a:pt x="168" y="2184"/>
                </a:lnTo>
                <a:lnTo>
                  <a:pt x="162" y="2184"/>
                </a:lnTo>
                <a:lnTo>
                  <a:pt x="154" y="2184"/>
                </a:lnTo>
                <a:lnTo>
                  <a:pt x="144" y="2188"/>
                </a:lnTo>
                <a:lnTo>
                  <a:pt x="132" y="2194"/>
                </a:lnTo>
                <a:lnTo>
                  <a:pt x="132" y="2194"/>
                </a:lnTo>
                <a:lnTo>
                  <a:pt x="110" y="2208"/>
                </a:lnTo>
                <a:lnTo>
                  <a:pt x="94" y="2216"/>
                </a:lnTo>
                <a:lnTo>
                  <a:pt x="90" y="2218"/>
                </a:lnTo>
                <a:lnTo>
                  <a:pt x="86" y="2214"/>
                </a:lnTo>
                <a:lnTo>
                  <a:pt x="84" y="2210"/>
                </a:lnTo>
                <a:lnTo>
                  <a:pt x="86" y="2200"/>
                </a:lnTo>
                <a:lnTo>
                  <a:pt x="86" y="2200"/>
                </a:lnTo>
                <a:lnTo>
                  <a:pt x="88" y="2170"/>
                </a:lnTo>
                <a:lnTo>
                  <a:pt x="88" y="2138"/>
                </a:lnTo>
                <a:lnTo>
                  <a:pt x="88" y="2138"/>
                </a:lnTo>
                <a:lnTo>
                  <a:pt x="86" y="2126"/>
                </a:lnTo>
                <a:lnTo>
                  <a:pt x="84" y="2112"/>
                </a:lnTo>
                <a:lnTo>
                  <a:pt x="78" y="2086"/>
                </a:lnTo>
                <a:lnTo>
                  <a:pt x="76" y="2074"/>
                </a:lnTo>
                <a:lnTo>
                  <a:pt x="74" y="2064"/>
                </a:lnTo>
                <a:lnTo>
                  <a:pt x="76" y="2054"/>
                </a:lnTo>
                <a:lnTo>
                  <a:pt x="80" y="2046"/>
                </a:lnTo>
                <a:lnTo>
                  <a:pt x="80" y="2046"/>
                </a:lnTo>
                <a:lnTo>
                  <a:pt x="90" y="2036"/>
                </a:lnTo>
                <a:lnTo>
                  <a:pt x="96" y="2026"/>
                </a:lnTo>
                <a:lnTo>
                  <a:pt x="96" y="2020"/>
                </a:lnTo>
                <a:lnTo>
                  <a:pt x="96" y="2014"/>
                </a:lnTo>
                <a:lnTo>
                  <a:pt x="90" y="1998"/>
                </a:lnTo>
                <a:lnTo>
                  <a:pt x="90" y="1998"/>
                </a:lnTo>
                <a:lnTo>
                  <a:pt x="86" y="1990"/>
                </a:lnTo>
                <a:lnTo>
                  <a:pt x="82" y="1986"/>
                </a:lnTo>
                <a:lnTo>
                  <a:pt x="74" y="1980"/>
                </a:lnTo>
                <a:lnTo>
                  <a:pt x="70" y="1974"/>
                </a:lnTo>
                <a:lnTo>
                  <a:pt x="66" y="1964"/>
                </a:lnTo>
                <a:lnTo>
                  <a:pt x="60" y="1948"/>
                </a:lnTo>
                <a:lnTo>
                  <a:pt x="54" y="1926"/>
                </a:lnTo>
                <a:lnTo>
                  <a:pt x="54" y="1926"/>
                </a:lnTo>
                <a:lnTo>
                  <a:pt x="34" y="1842"/>
                </a:lnTo>
                <a:lnTo>
                  <a:pt x="28" y="1818"/>
                </a:lnTo>
                <a:lnTo>
                  <a:pt x="26" y="1806"/>
                </a:lnTo>
                <a:lnTo>
                  <a:pt x="26" y="1806"/>
                </a:lnTo>
                <a:lnTo>
                  <a:pt x="26" y="1798"/>
                </a:lnTo>
                <a:lnTo>
                  <a:pt x="30" y="1788"/>
                </a:lnTo>
                <a:lnTo>
                  <a:pt x="32" y="1774"/>
                </a:lnTo>
                <a:lnTo>
                  <a:pt x="36" y="1760"/>
                </a:lnTo>
                <a:lnTo>
                  <a:pt x="36" y="1760"/>
                </a:lnTo>
                <a:lnTo>
                  <a:pt x="36" y="1742"/>
                </a:lnTo>
                <a:lnTo>
                  <a:pt x="36" y="1726"/>
                </a:lnTo>
                <a:lnTo>
                  <a:pt x="32" y="1712"/>
                </a:lnTo>
                <a:lnTo>
                  <a:pt x="30" y="1708"/>
                </a:lnTo>
                <a:lnTo>
                  <a:pt x="26" y="1702"/>
                </a:lnTo>
                <a:lnTo>
                  <a:pt x="26" y="1702"/>
                </a:lnTo>
                <a:lnTo>
                  <a:pt x="24" y="1702"/>
                </a:lnTo>
                <a:lnTo>
                  <a:pt x="22" y="1702"/>
                </a:lnTo>
                <a:lnTo>
                  <a:pt x="16" y="1704"/>
                </a:lnTo>
                <a:lnTo>
                  <a:pt x="6" y="1716"/>
                </a:lnTo>
                <a:lnTo>
                  <a:pt x="4" y="1718"/>
                </a:lnTo>
                <a:lnTo>
                  <a:pt x="2" y="1718"/>
                </a:lnTo>
                <a:lnTo>
                  <a:pt x="0" y="1716"/>
                </a:lnTo>
                <a:lnTo>
                  <a:pt x="0" y="1708"/>
                </a:lnTo>
                <a:lnTo>
                  <a:pt x="0" y="1690"/>
                </a:lnTo>
                <a:lnTo>
                  <a:pt x="0" y="1690"/>
                </a:lnTo>
                <a:lnTo>
                  <a:pt x="2" y="1670"/>
                </a:lnTo>
                <a:lnTo>
                  <a:pt x="6" y="1654"/>
                </a:lnTo>
                <a:lnTo>
                  <a:pt x="12" y="1642"/>
                </a:lnTo>
                <a:lnTo>
                  <a:pt x="18" y="1632"/>
                </a:lnTo>
                <a:lnTo>
                  <a:pt x="28" y="1620"/>
                </a:lnTo>
                <a:lnTo>
                  <a:pt x="36" y="1614"/>
                </a:lnTo>
                <a:lnTo>
                  <a:pt x="36" y="1614"/>
                </a:lnTo>
                <a:lnTo>
                  <a:pt x="36" y="1610"/>
                </a:lnTo>
                <a:lnTo>
                  <a:pt x="36" y="1604"/>
                </a:lnTo>
                <a:lnTo>
                  <a:pt x="36" y="1596"/>
                </a:lnTo>
                <a:lnTo>
                  <a:pt x="38" y="1584"/>
                </a:lnTo>
                <a:lnTo>
                  <a:pt x="38" y="1584"/>
                </a:lnTo>
                <a:lnTo>
                  <a:pt x="40" y="1578"/>
                </a:lnTo>
                <a:lnTo>
                  <a:pt x="40" y="1574"/>
                </a:lnTo>
                <a:lnTo>
                  <a:pt x="38" y="1564"/>
                </a:lnTo>
                <a:lnTo>
                  <a:pt x="36" y="1552"/>
                </a:lnTo>
                <a:lnTo>
                  <a:pt x="36" y="1542"/>
                </a:lnTo>
                <a:lnTo>
                  <a:pt x="40" y="1528"/>
                </a:lnTo>
                <a:lnTo>
                  <a:pt x="40" y="1528"/>
                </a:lnTo>
                <a:lnTo>
                  <a:pt x="42" y="1516"/>
                </a:lnTo>
                <a:lnTo>
                  <a:pt x="46" y="1504"/>
                </a:lnTo>
                <a:lnTo>
                  <a:pt x="52" y="1494"/>
                </a:lnTo>
                <a:lnTo>
                  <a:pt x="56" y="1486"/>
                </a:lnTo>
                <a:lnTo>
                  <a:pt x="62" y="1480"/>
                </a:lnTo>
                <a:lnTo>
                  <a:pt x="70" y="1476"/>
                </a:lnTo>
                <a:lnTo>
                  <a:pt x="84" y="1468"/>
                </a:lnTo>
                <a:lnTo>
                  <a:pt x="84" y="1468"/>
                </a:lnTo>
                <a:lnTo>
                  <a:pt x="100" y="1458"/>
                </a:lnTo>
                <a:lnTo>
                  <a:pt x="112" y="1446"/>
                </a:lnTo>
                <a:lnTo>
                  <a:pt x="120" y="1428"/>
                </a:lnTo>
                <a:lnTo>
                  <a:pt x="126" y="1410"/>
                </a:lnTo>
                <a:lnTo>
                  <a:pt x="126" y="1410"/>
                </a:lnTo>
                <a:lnTo>
                  <a:pt x="126" y="1398"/>
                </a:lnTo>
                <a:lnTo>
                  <a:pt x="126" y="1386"/>
                </a:lnTo>
                <a:lnTo>
                  <a:pt x="122" y="1356"/>
                </a:lnTo>
                <a:lnTo>
                  <a:pt x="122" y="1340"/>
                </a:lnTo>
                <a:lnTo>
                  <a:pt x="122" y="1322"/>
                </a:lnTo>
                <a:lnTo>
                  <a:pt x="124" y="1304"/>
                </a:lnTo>
                <a:lnTo>
                  <a:pt x="128" y="1284"/>
                </a:lnTo>
                <a:lnTo>
                  <a:pt x="128" y="1284"/>
                </a:lnTo>
                <a:lnTo>
                  <a:pt x="138" y="1250"/>
                </a:lnTo>
                <a:lnTo>
                  <a:pt x="144" y="1224"/>
                </a:lnTo>
                <a:lnTo>
                  <a:pt x="146" y="1202"/>
                </a:lnTo>
                <a:lnTo>
                  <a:pt x="144" y="1176"/>
                </a:lnTo>
                <a:lnTo>
                  <a:pt x="144" y="1176"/>
                </a:lnTo>
                <a:lnTo>
                  <a:pt x="138" y="1144"/>
                </a:lnTo>
                <a:lnTo>
                  <a:pt x="132" y="1102"/>
                </a:lnTo>
                <a:lnTo>
                  <a:pt x="130" y="1080"/>
                </a:lnTo>
                <a:lnTo>
                  <a:pt x="130" y="1058"/>
                </a:lnTo>
                <a:lnTo>
                  <a:pt x="132" y="1036"/>
                </a:lnTo>
                <a:lnTo>
                  <a:pt x="138" y="1016"/>
                </a:lnTo>
                <a:lnTo>
                  <a:pt x="138" y="1016"/>
                </a:lnTo>
                <a:lnTo>
                  <a:pt x="160" y="962"/>
                </a:lnTo>
                <a:lnTo>
                  <a:pt x="164" y="950"/>
                </a:lnTo>
                <a:lnTo>
                  <a:pt x="164" y="946"/>
                </a:lnTo>
                <a:lnTo>
                  <a:pt x="162" y="944"/>
                </a:lnTo>
                <a:lnTo>
                  <a:pt x="162" y="944"/>
                </a:lnTo>
                <a:lnTo>
                  <a:pt x="160" y="942"/>
                </a:lnTo>
                <a:lnTo>
                  <a:pt x="154" y="942"/>
                </a:lnTo>
                <a:lnTo>
                  <a:pt x="144" y="944"/>
                </a:lnTo>
                <a:lnTo>
                  <a:pt x="142" y="942"/>
                </a:lnTo>
                <a:lnTo>
                  <a:pt x="142" y="936"/>
                </a:lnTo>
                <a:lnTo>
                  <a:pt x="146" y="926"/>
                </a:lnTo>
                <a:lnTo>
                  <a:pt x="158" y="910"/>
                </a:lnTo>
                <a:lnTo>
                  <a:pt x="158" y="910"/>
                </a:lnTo>
                <a:lnTo>
                  <a:pt x="206" y="840"/>
                </a:lnTo>
                <a:lnTo>
                  <a:pt x="226" y="812"/>
                </a:lnTo>
                <a:lnTo>
                  <a:pt x="226" y="812"/>
                </a:lnTo>
                <a:lnTo>
                  <a:pt x="242" y="814"/>
                </a:lnTo>
                <a:lnTo>
                  <a:pt x="272" y="818"/>
                </a:lnTo>
                <a:lnTo>
                  <a:pt x="272" y="818"/>
                </a:lnTo>
                <a:lnTo>
                  <a:pt x="280" y="818"/>
                </a:lnTo>
                <a:lnTo>
                  <a:pt x="290" y="818"/>
                </a:lnTo>
                <a:lnTo>
                  <a:pt x="298" y="814"/>
                </a:lnTo>
                <a:lnTo>
                  <a:pt x="308" y="810"/>
                </a:lnTo>
                <a:lnTo>
                  <a:pt x="314" y="804"/>
                </a:lnTo>
                <a:lnTo>
                  <a:pt x="318" y="796"/>
                </a:lnTo>
                <a:lnTo>
                  <a:pt x="320" y="786"/>
                </a:lnTo>
                <a:lnTo>
                  <a:pt x="316" y="776"/>
                </a:lnTo>
                <a:lnTo>
                  <a:pt x="316" y="776"/>
                </a:lnTo>
                <a:lnTo>
                  <a:pt x="304" y="754"/>
                </a:lnTo>
                <a:lnTo>
                  <a:pt x="292" y="740"/>
                </a:lnTo>
                <a:lnTo>
                  <a:pt x="280" y="730"/>
                </a:lnTo>
                <a:lnTo>
                  <a:pt x="370" y="610"/>
                </a:lnTo>
                <a:lnTo>
                  <a:pt x="370" y="610"/>
                </a:lnTo>
                <a:lnTo>
                  <a:pt x="370" y="588"/>
                </a:lnTo>
                <a:lnTo>
                  <a:pt x="370" y="568"/>
                </a:lnTo>
                <a:lnTo>
                  <a:pt x="368" y="550"/>
                </a:lnTo>
                <a:lnTo>
                  <a:pt x="368" y="550"/>
                </a:lnTo>
                <a:lnTo>
                  <a:pt x="366" y="534"/>
                </a:lnTo>
                <a:lnTo>
                  <a:pt x="368" y="514"/>
                </a:lnTo>
                <a:lnTo>
                  <a:pt x="370" y="504"/>
                </a:lnTo>
                <a:lnTo>
                  <a:pt x="372" y="496"/>
                </a:lnTo>
                <a:lnTo>
                  <a:pt x="378" y="488"/>
                </a:lnTo>
                <a:lnTo>
                  <a:pt x="384" y="486"/>
                </a:lnTo>
                <a:lnTo>
                  <a:pt x="384" y="486"/>
                </a:lnTo>
                <a:lnTo>
                  <a:pt x="390" y="484"/>
                </a:lnTo>
                <a:lnTo>
                  <a:pt x="396" y="484"/>
                </a:lnTo>
                <a:lnTo>
                  <a:pt x="404" y="486"/>
                </a:lnTo>
                <a:lnTo>
                  <a:pt x="408" y="488"/>
                </a:lnTo>
                <a:lnTo>
                  <a:pt x="414" y="488"/>
                </a:lnTo>
                <a:lnTo>
                  <a:pt x="418" y="486"/>
                </a:lnTo>
                <a:lnTo>
                  <a:pt x="424" y="480"/>
                </a:lnTo>
                <a:lnTo>
                  <a:pt x="424" y="480"/>
                </a:lnTo>
                <a:lnTo>
                  <a:pt x="430" y="474"/>
                </a:lnTo>
                <a:lnTo>
                  <a:pt x="434" y="468"/>
                </a:lnTo>
                <a:lnTo>
                  <a:pt x="442" y="452"/>
                </a:lnTo>
                <a:lnTo>
                  <a:pt x="448" y="436"/>
                </a:lnTo>
                <a:lnTo>
                  <a:pt x="460" y="416"/>
                </a:lnTo>
                <a:lnTo>
                  <a:pt x="460" y="416"/>
                </a:lnTo>
                <a:lnTo>
                  <a:pt x="468" y="406"/>
                </a:lnTo>
                <a:lnTo>
                  <a:pt x="474" y="398"/>
                </a:lnTo>
                <a:lnTo>
                  <a:pt x="486" y="388"/>
                </a:lnTo>
                <a:lnTo>
                  <a:pt x="496" y="382"/>
                </a:lnTo>
                <a:lnTo>
                  <a:pt x="498" y="378"/>
                </a:lnTo>
                <a:lnTo>
                  <a:pt x="500" y="376"/>
                </a:lnTo>
                <a:lnTo>
                  <a:pt x="500" y="376"/>
                </a:lnTo>
                <a:lnTo>
                  <a:pt x="500" y="372"/>
                </a:lnTo>
                <a:lnTo>
                  <a:pt x="498" y="370"/>
                </a:lnTo>
                <a:lnTo>
                  <a:pt x="492" y="364"/>
                </a:lnTo>
                <a:lnTo>
                  <a:pt x="490" y="358"/>
                </a:lnTo>
                <a:lnTo>
                  <a:pt x="488" y="354"/>
                </a:lnTo>
                <a:lnTo>
                  <a:pt x="486" y="346"/>
                </a:lnTo>
                <a:lnTo>
                  <a:pt x="488" y="338"/>
                </a:lnTo>
                <a:lnTo>
                  <a:pt x="488" y="338"/>
                </a:lnTo>
                <a:lnTo>
                  <a:pt x="492" y="326"/>
                </a:lnTo>
                <a:lnTo>
                  <a:pt x="504" y="308"/>
                </a:lnTo>
                <a:lnTo>
                  <a:pt x="534" y="268"/>
                </a:lnTo>
                <a:lnTo>
                  <a:pt x="578" y="214"/>
                </a:lnTo>
                <a:lnTo>
                  <a:pt x="578" y="214"/>
                </a:lnTo>
                <a:lnTo>
                  <a:pt x="580" y="218"/>
                </a:lnTo>
                <a:lnTo>
                  <a:pt x="586" y="224"/>
                </a:lnTo>
                <a:lnTo>
                  <a:pt x="590" y="226"/>
                </a:lnTo>
                <a:lnTo>
                  <a:pt x="594" y="224"/>
                </a:lnTo>
                <a:lnTo>
                  <a:pt x="598" y="220"/>
                </a:lnTo>
                <a:lnTo>
                  <a:pt x="602" y="212"/>
                </a:lnTo>
                <a:lnTo>
                  <a:pt x="602" y="212"/>
                </a:lnTo>
                <a:lnTo>
                  <a:pt x="604" y="204"/>
                </a:lnTo>
                <a:lnTo>
                  <a:pt x="602" y="194"/>
                </a:lnTo>
                <a:lnTo>
                  <a:pt x="598" y="182"/>
                </a:lnTo>
                <a:lnTo>
                  <a:pt x="596" y="176"/>
                </a:lnTo>
                <a:lnTo>
                  <a:pt x="596" y="172"/>
                </a:lnTo>
                <a:lnTo>
                  <a:pt x="600" y="168"/>
                </a:lnTo>
                <a:lnTo>
                  <a:pt x="610" y="164"/>
                </a:lnTo>
                <a:lnTo>
                  <a:pt x="610" y="164"/>
                </a:lnTo>
                <a:lnTo>
                  <a:pt x="626" y="160"/>
                </a:lnTo>
                <a:lnTo>
                  <a:pt x="638" y="160"/>
                </a:lnTo>
                <a:lnTo>
                  <a:pt x="650" y="160"/>
                </a:lnTo>
                <a:lnTo>
                  <a:pt x="676" y="160"/>
                </a:lnTo>
                <a:lnTo>
                  <a:pt x="676" y="160"/>
                </a:lnTo>
                <a:lnTo>
                  <a:pt x="708" y="156"/>
                </a:lnTo>
                <a:lnTo>
                  <a:pt x="734" y="150"/>
                </a:lnTo>
                <a:lnTo>
                  <a:pt x="744" y="146"/>
                </a:lnTo>
                <a:lnTo>
                  <a:pt x="752" y="144"/>
                </a:lnTo>
                <a:lnTo>
                  <a:pt x="758" y="138"/>
                </a:lnTo>
                <a:lnTo>
                  <a:pt x="758" y="134"/>
                </a:lnTo>
                <a:lnTo>
                  <a:pt x="758" y="134"/>
                </a:lnTo>
                <a:lnTo>
                  <a:pt x="758" y="132"/>
                </a:lnTo>
                <a:lnTo>
                  <a:pt x="756" y="130"/>
                </a:lnTo>
                <a:lnTo>
                  <a:pt x="748" y="126"/>
                </a:lnTo>
                <a:lnTo>
                  <a:pt x="732" y="122"/>
                </a:lnTo>
                <a:lnTo>
                  <a:pt x="724" y="118"/>
                </a:lnTo>
                <a:lnTo>
                  <a:pt x="722" y="114"/>
                </a:lnTo>
                <a:lnTo>
                  <a:pt x="722" y="112"/>
                </a:lnTo>
                <a:lnTo>
                  <a:pt x="722" y="106"/>
                </a:lnTo>
                <a:lnTo>
                  <a:pt x="724" y="102"/>
                </a:lnTo>
                <a:lnTo>
                  <a:pt x="734" y="88"/>
                </a:lnTo>
                <a:lnTo>
                  <a:pt x="734" y="88"/>
                </a:lnTo>
                <a:lnTo>
                  <a:pt x="746" y="70"/>
                </a:lnTo>
                <a:lnTo>
                  <a:pt x="758" y="50"/>
                </a:lnTo>
                <a:lnTo>
                  <a:pt x="770" y="30"/>
                </a:lnTo>
                <a:lnTo>
                  <a:pt x="780" y="14"/>
                </a:lnTo>
                <a:lnTo>
                  <a:pt x="790" y="4"/>
                </a:lnTo>
                <a:lnTo>
                  <a:pt x="796" y="0"/>
                </a:lnTo>
                <a:lnTo>
                  <a:pt x="800" y="0"/>
                </a:lnTo>
                <a:lnTo>
                  <a:pt x="804" y="2"/>
                </a:lnTo>
                <a:lnTo>
                  <a:pt x="810" y="8"/>
                </a:lnTo>
                <a:lnTo>
                  <a:pt x="814" y="16"/>
                </a:lnTo>
                <a:lnTo>
                  <a:pt x="818" y="30"/>
                </a:lnTo>
                <a:lnTo>
                  <a:pt x="818" y="30"/>
                </a:lnTo>
                <a:lnTo>
                  <a:pt x="832" y="76"/>
                </a:lnTo>
                <a:lnTo>
                  <a:pt x="840" y="108"/>
                </a:lnTo>
                <a:lnTo>
                  <a:pt x="846" y="130"/>
                </a:lnTo>
                <a:lnTo>
                  <a:pt x="846" y="130"/>
                </a:lnTo>
                <a:lnTo>
                  <a:pt x="850" y="146"/>
                </a:lnTo>
                <a:lnTo>
                  <a:pt x="860" y="176"/>
                </a:lnTo>
                <a:lnTo>
                  <a:pt x="860" y="176"/>
                </a:lnTo>
                <a:lnTo>
                  <a:pt x="868" y="196"/>
                </a:lnTo>
                <a:lnTo>
                  <a:pt x="878" y="220"/>
                </a:lnTo>
                <a:lnTo>
                  <a:pt x="890" y="248"/>
                </a:lnTo>
                <a:lnTo>
                  <a:pt x="890" y="248"/>
                </a:lnTo>
                <a:lnTo>
                  <a:pt x="894" y="268"/>
                </a:lnTo>
                <a:lnTo>
                  <a:pt x="896" y="286"/>
                </a:lnTo>
                <a:lnTo>
                  <a:pt x="896" y="302"/>
                </a:lnTo>
                <a:lnTo>
                  <a:pt x="896" y="302"/>
                </a:lnTo>
                <a:lnTo>
                  <a:pt x="898" y="320"/>
                </a:lnTo>
                <a:lnTo>
                  <a:pt x="902" y="346"/>
                </a:lnTo>
                <a:lnTo>
                  <a:pt x="908" y="372"/>
                </a:lnTo>
                <a:lnTo>
                  <a:pt x="910" y="388"/>
                </a:lnTo>
                <a:lnTo>
                  <a:pt x="910" y="388"/>
                </a:lnTo>
                <a:lnTo>
                  <a:pt x="910" y="420"/>
                </a:lnTo>
                <a:lnTo>
                  <a:pt x="910" y="442"/>
                </a:lnTo>
                <a:lnTo>
                  <a:pt x="908" y="462"/>
                </a:lnTo>
                <a:lnTo>
                  <a:pt x="908" y="462"/>
                </a:lnTo>
                <a:lnTo>
                  <a:pt x="904" y="480"/>
                </a:lnTo>
                <a:lnTo>
                  <a:pt x="904" y="502"/>
                </a:lnTo>
                <a:lnTo>
                  <a:pt x="904" y="522"/>
                </a:lnTo>
                <a:lnTo>
                  <a:pt x="906" y="540"/>
                </a:lnTo>
                <a:lnTo>
                  <a:pt x="906" y="540"/>
                </a:lnTo>
                <a:lnTo>
                  <a:pt x="910" y="552"/>
                </a:lnTo>
                <a:lnTo>
                  <a:pt x="914" y="564"/>
                </a:lnTo>
                <a:lnTo>
                  <a:pt x="916" y="570"/>
                </a:lnTo>
                <a:lnTo>
                  <a:pt x="916" y="576"/>
                </a:lnTo>
                <a:lnTo>
                  <a:pt x="914" y="584"/>
                </a:lnTo>
                <a:lnTo>
                  <a:pt x="912" y="592"/>
                </a:lnTo>
                <a:lnTo>
                  <a:pt x="912" y="592"/>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70" name="Freeform 34">
            <a:extLst>
              <a:ext uri="{FF2B5EF4-FFF2-40B4-BE49-F238E27FC236}">
                <a16:creationId xmlns:a16="http://schemas.microsoft.com/office/drawing/2014/main" id="{E264436C-7E10-2207-926B-624261795E54}"/>
              </a:ext>
            </a:extLst>
          </p:cNvPr>
          <p:cNvSpPr>
            <a:spLocks/>
          </p:cNvSpPr>
          <p:nvPr/>
        </p:nvSpPr>
        <p:spPr bwMode="auto">
          <a:xfrm>
            <a:off x="10470397" y="-220282"/>
            <a:ext cx="2332394" cy="2514142"/>
          </a:xfrm>
          <a:custGeom>
            <a:avLst/>
            <a:gdLst/>
            <a:ahLst/>
            <a:cxnLst>
              <a:cxn ang="0">
                <a:pos x="398" y="1772"/>
              </a:cxn>
              <a:cxn ang="0">
                <a:pos x="248" y="1882"/>
              </a:cxn>
              <a:cxn ang="0">
                <a:pos x="66" y="1898"/>
              </a:cxn>
              <a:cxn ang="0">
                <a:pos x="12" y="1776"/>
              </a:cxn>
              <a:cxn ang="0">
                <a:pos x="32" y="1718"/>
              </a:cxn>
              <a:cxn ang="0">
                <a:pos x="18" y="1704"/>
              </a:cxn>
              <a:cxn ang="0">
                <a:pos x="4" y="1668"/>
              </a:cxn>
              <a:cxn ang="0">
                <a:pos x="14" y="1570"/>
              </a:cxn>
              <a:cxn ang="0">
                <a:pos x="40" y="1518"/>
              </a:cxn>
              <a:cxn ang="0">
                <a:pos x="72" y="1460"/>
              </a:cxn>
              <a:cxn ang="0">
                <a:pos x="42" y="1398"/>
              </a:cxn>
              <a:cxn ang="0">
                <a:pos x="98" y="1322"/>
              </a:cxn>
              <a:cxn ang="0">
                <a:pos x="118" y="1234"/>
              </a:cxn>
              <a:cxn ang="0">
                <a:pos x="220" y="1184"/>
              </a:cxn>
              <a:cxn ang="0">
                <a:pos x="304" y="1176"/>
              </a:cxn>
              <a:cxn ang="0">
                <a:pos x="390" y="1080"/>
              </a:cxn>
              <a:cxn ang="0">
                <a:pos x="444" y="1110"/>
              </a:cxn>
              <a:cxn ang="0">
                <a:pos x="470" y="1030"/>
              </a:cxn>
              <a:cxn ang="0">
                <a:pos x="580" y="942"/>
              </a:cxn>
              <a:cxn ang="0">
                <a:pos x="682" y="872"/>
              </a:cxn>
              <a:cxn ang="0">
                <a:pos x="712" y="770"/>
              </a:cxn>
              <a:cxn ang="0">
                <a:pos x="764" y="718"/>
              </a:cxn>
              <a:cxn ang="0">
                <a:pos x="750" y="648"/>
              </a:cxn>
              <a:cxn ang="0">
                <a:pos x="884" y="602"/>
              </a:cxn>
              <a:cxn ang="0">
                <a:pos x="882" y="512"/>
              </a:cxn>
              <a:cxn ang="0">
                <a:pos x="882" y="478"/>
              </a:cxn>
              <a:cxn ang="0">
                <a:pos x="928" y="406"/>
              </a:cxn>
              <a:cxn ang="0">
                <a:pos x="820" y="412"/>
              </a:cxn>
              <a:cxn ang="0">
                <a:pos x="874" y="352"/>
              </a:cxn>
              <a:cxn ang="0">
                <a:pos x="930" y="276"/>
              </a:cxn>
              <a:cxn ang="0">
                <a:pos x="1044" y="318"/>
              </a:cxn>
              <a:cxn ang="0">
                <a:pos x="1008" y="244"/>
              </a:cxn>
              <a:cxn ang="0">
                <a:pos x="1080" y="268"/>
              </a:cxn>
              <a:cxn ang="0">
                <a:pos x="1160" y="184"/>
              </a:cxn>
              <a:cxn ang="0">
                <a:pos x="1164" y="256"/>
              </a:cxn>
              <a:cxn ang="0">
                <a:pos x="1234" y="180"/>
              </a:cxn>
              <a:cxn ang="0">
                <a:pos x="1242" y="170"/>
              </a:cxn>
              <a:cxn ang="0">
                <a:pos x="1292" y="156"/>
              </a:cxn>
              <a:cxn ang="0">
                <a:pos x="1310" y="156"/>
              </a:cxn>
              <a:cxn ang="0">
                <a:pos x="1368" y="66"/>
              </a:cxn>
              <a:cxn ang="0">
                <a:pos x="1402" y="108"/>
              </a:cxn>
              <a:cxn ang="0">
                <a:pos x="1428" y="158"/>
              </a:cxn>
              <a:cxn ang="0">
                <a:pos x="1496" y="50"/>
              </a:cxn>
              <a:cxn ang="0">
                <a:pos x="1520" y="6"/>
              </a:cxn>
              <a:cxn ang="0">
                <a:pos x="1534" y="86"/>
              </a:cxn>
              <a:cxn ang="0">
                <a:pos x="1578" y="78"/>
              </a:cxn>
              <a:cxn ang="0">
                <a:pos x="1654" y="72"/>
              </a:cxn>
              <a:cxn ang="0">
                <a:pos x="1604" y="152"/>
              </a:cxn>
              <a:cxn ang="0">
                <a:pos x="1548" y="164"/>
              </a:cxn>
              <a:cxn ang="0">
                <a:pos x="1434" y="286"/>
              </a:cxn>
              <a:cxn ang="0">
                <a:pos x="1350" y="378"/>
              </a:cxn>
              <a:cxn ang="0">
                <a:pos x="1238" y="260"/>
              </a:cxn>
              <a:cxn ang="0">
                <a:pos x="1148" y="362"/>
              </a:cxn>
              <a:cxn ang="0">
                <a:pos x="1092" y="410"/>
              </a:cxn>
              <a:cxn ang="0">
                <a:pos x="1028" y="466"/>
              </a:cxn>
              <a:cxn ang="0">
                <a:pos x="918" y="608"/>
              </a:cxn>
              <a:cxn ang="0">
                <a:pos x="866" y="704"/>
              </a:cxn>
              <a:cxn ang="0">
                <a:pos x="794" y="770"/>
              </a:cxn>
              <a:cxn ang="0">
                <a:pos x="748" y="1034"/>
              </a:cxn>
              <a:cxn ang="0">
                <a:pos x="568" y="1190"/>
              </a:cxn>
              <a:cxn ang="0">
                <a:pos x="570" y="1418"/>
              </a:cxn>
              <a:cxn ang="0">
                <a:pos x="558" y="1656"/>
              </a:cxn>
              <a:cxn ang="0">
                <a:pos x="470" y="1760"/>
              </a:cxn>
            </a:cxnLst>
            <a:rect l="0" t="0" r="r" b="b"/>
            <a:pathLst>
              <a:path w="1700" h="1944">
                <a:moveTo>
                  <a:pt x="454" y="1854"/>
                </a:moveTo>
                <a:lnTo>
                  <a:pt x="454" y="1854"/>
                </a:lnTo>
                <a:lnTo>
                  <a:pt x="444" y="1848"/>
                </a:lnTo>
                <a:lnTo>
                  <a:pt x="436" y="1840"/>
                </a:lnTo>
                <a:lnTo>
                  <a:pt x="432" y="1830"/>
                </a:lnTo>
                <a:lnTo>
                  <a:pt x="426" y="1820"/>
                </a:lnTo>
                <a:lnTo>
                  <a:pt x="426" y="1820"/>
                </a:lnTo>
                <a:lnTo>
                  <a:pt x="424" y="1810"/>
                </a:lnTo>
                <a:lnTo>
                  <a:pt x="422" y="1798"/>
                </a:lnTo>
                <a:lnTo>
                  <a:pt x="418" y="1788"/>
                </a:lnTo>
                <a:lnTo>
                  <a:pt x="414" y="1782"/>
                </a:lnTo>
                <a:lnTo>
                  <a:pt x="410" y="1776"/>
                </a:lnTo>
                <a:lnTo>
                  <a:pt x="410" y="1776"/>
                </a:lnTo>
                <a:lnTo>
                  <a:pt x="404" y="1774"/>
                </a:lnTo>
                <a:lnTo>
                  <a:pt x="398" y="1772"/>
                </a:lnTo>
                <a:lnTo>
                  <a:pt x="392" y="1774"/>
                </a:lnTo>
                <a:lnTo>
                  <a:pt x="388" y="1778"/>
                </a:lnTo>
                <a:lnTo>
                  <a:pt x="376" y="1788"/>
                </a:lnTo>
                <a:lnTo>
                  <a:pt x="366" y="1802"/>
                </a:lnTo>
                <a:lnTo>
                  <a:pt x="366" y="1802"/>
                </a:lnTo>
                <a:lnTo>
                  <a:pt x="362" y="1810"/>
                </a:lnTo>
                <a:lnTo>
                  <a:pt x="362" y="1810"/>
                </a:lnTo>
                <a:lnTo>
                  <a:pt x="354" y="1812"/>
                </a:lnTo>
                <a:lnTo>
                  <a:pt x="326" y="1828"/>
                </a:lnTo>
                <a:lnTo>
                  <a:pt x="326" y="1828"/>
                </a:lnTo>
                <a:lnTo>
                  <a:pt x="290" y="1848"/>
                </a:lnTo>
                <a:lnTo>
                  <a:pt x="272" y="1862"/>
                </a:lnTo>
                <a:lnTo>
                  <a:pt x="254" y="1876"/>
                </a:lnTo>
                <a:lnTo>
                  <a:pt x="254" y="1876"/>
                </a:lnTo>
                <a:lnTo>
                  <a:pt x="248" y="1882"/>
                </a:lnTo>
                <a:lnTo>
                  <a:pt x="240" y="1890"/>
                </a:lnTo>
                <a:lnTo>
                  <a:pt x="228" y="1902"/>
                </a:lnTo>
                <a:lnTo>
                  <a:pt x="212" y="1914"/>
                </a:lnTo>
                <a:lnTo>
                  <a:pt x="212" y="1914"/>
                </a:lnTo>
                <a:lnTo>
                  <a:pt x="202" y="1920"/>
                </a:lnTo>
                <a:lnTo>
                  <a:pt x="196" y="1928"/>
                </a:lnTo>
                <a:lnTo>
                  <a:pt x="186" y="1938"/>
                </a:lnTo>
                <a:lnTo>
                  <a:pt x="182" y="1942"/>
                </a:lnTo>
                <a:lnTo>
                  <a:pt x="174" y="1944"/>
                </a:lnTo>
                <a:lnTo>
                  <a:pt x="164" y="1942"/>
                </a:lnTo>
                <a:lnTo>
                  <a:pt x="150" y="1938"/>
                </a:lnTo>
                <a:lnTo>
                  <a:pt x="150" y="1938"/>
                </a:lnTo>
                <a:lnTo>
                  <a:pt x="118" y="1924"/>
                </a:lnTo>
                <a:lnTo>
                  <a:pt x="94" y="1912"/>
                </a:lnTo>
                <a:lnTo>
                  <a:pt x="66" y="1898"/>
                </a:lnTo>
                <a:lnTo>
                  <a:pt x="66" y="1898"/>
                </a:lnTo>
                <a:lnTo>
                  <a:pt x="64" y="1894"/>
                </a:lnTo>
                <a:lnTo>
                  <a:pt x="60" y="1890"/>
                </a:lnTo>
                <a:lnTo>
                  <a:pt x="52" y="1878"/>
                </a:lnTo>
                <a:lnTo>
                  <a:pt x="38" y="1850"/>
                </a:lnTo>
                <a:lnTo>
                  <a:pt x="38" y="1850"/>
                </a:lnTo>
                <a:lnTo>
                  <a:pt x="26" y="1822"/>
                </a:lnTo>
                <a:lnTo>
                  <a:pt x="26" y="1822"/>
                </a:lnTo>
                <a:lnTo>
                  <a:pt x="16" y="1808"/>
                </a:lnTo>
                <a:lnTo>
                  <a:pt x="8" y="1798"/>
                </a:lnTo>
                <a:lnTo>
                  <a:pt x="4" y="1790"/>
                </a:lnTo>
                <a:lnTo>
                  <a:pt x="4" y="1790"/>
                </a:lnTo>
                <a:lnTo>
                  <a:pt x="4" y="1788"/>
                </a:lnTo>
                <a:lnTo>
                  <a:pt x="6" y="1784"/>
                </a:lnTo>
                <a:lnTo>
                  <a:pt x="12" y="1776"/>
                </a:lnTo>
                <a:lnTo>
                  <a:pt x="22" y="1766"/>
                </a:lnTo>
                <a:lnTo>
                  <a:pt x="22" y="1766"/>
                </a:lnTo>
                <a:lnTo>
                  <a:pt x="16" y="1766"/>
                </a:lnTo>
                <a:lnTo>
                  <a:pt x="8" y="1764"/>
                </a:lnTo>
                <a:lnTo>
                  <a:pt x="4" y="1762"/>
                </a:lnTo>
                <a:lnTo>
                  <a:pt x="4" y="1760"/>
                </a:lnTo>
                <a:lnTo>
                  <a:pt x="6" y="1758"/>
                </a:lnTo>
                <a:lnTo>
                  <a:pt x="12" y="1754"/>
                </a:lnTo>
                <a:lnTo>
                  <a:pt x="12" y="1754"/>
                </a:lnTo>
                <a:lnTo>
                  <a:pt x="20" y="1748"/>
                </a:lnTo>
                <a:lnTo>
                  <a:pt x="26" y="1742"/>
                </a:lnTo>
                <a:lnTo>
                  <a:pt x="30" y="1736"/>
                </a:lnTo>
                <a:lnTo>
                  <a:pt x="32" y="1730"/>
                </a:lnTo>
                <a:lnTo>
                  <a:pt x="32" y="1722"/>
                </a:lnTo>
                <a:lnTo>
                  <a:pt x="32" y="1718"/>
                </a:lnTo>
                <a:lnTo>
                  <a:pt x="32" y="1718"/>
                </a:lnTo>
                <a:lnTo>
                  <a:pt x="36" y="1722"/>
                </a:lnTo>
                <a:lnTo>
                  <a:pt x="44" y="1724"/>
                </a:lnTo>
                <a:lnTo>
                  <a:pt x="54" y="1726"/>
                </a:lnTo>
                <a:lnTo>
                  <a:pt x="54" y="1726"/>
                </a:lnTo>
                <a:lnTo>
                  <a:pt x="60" y="1726"/>
                </a:lnTo>
                <a:lnTo>
                  <a:pt x="62" y="1724"/>
                </a:lnTo>
                <a:lnTo>
                  <a:pt x="60" y="1720"/>
                </a:lnTo>
                <a:lnTo>
                  <a:pt x="58" y="1714"/>
                </a:lnTo>
                <a:lnTo>
                  <a:pt x="54" y="1710"/>
                </a:lnTo>
                <a:lnTo>
                  <a:pt x="48" y="1706"/>
                </a:lnTo>
                <a:lnTo>
                  <a:pt x="42" y="1704"/>
                </a:lnTo>
                <a:lnTo>
                  <a:pt x="34" y="1702"/>
                </a:lnTo>
                <a:lnTo>
                  <a:pt x="34" y="1702"/>
                </a:lnTo>
                <a:lnTo>
                  <a:pt x="18" y="1704"/>
                </a:lnTo>
                <a:lnTo>
                  <a:pt x="8" y="1706"/>
                </a:lnTo>
                <a:lnTo>
                  <a:pt x="2" y="1704"/>
                </a:lnTo>
                <a:lnTo>
                  <a:pt x="0" y="1704"/>
                </a:lnTo>
                <a:lnTo>
                  <a:pt x="0" y="1700"/>
                </a:lnTo>
                <a:lnTo>
                  <a:pt x="0" y="1700"/>
                </a:lnTo>
                <a:lnTo>
                  <a:pt x="0" y="1692"/>
                </a:lnTo>
                <a:lnTo>
                  <a:pt x="0" y="1684"/>
                </a:lnTo>
                <a:lnTo>
                  <a:pt x="0" y="1682"/>
                </a:lnTo>
                <a:lnTo>
                  <a:pt x="2" y="1678"/>
                </a:lnTo>
                <a:lnTo>
                  <a:pt x="6" y="1676"/>
                </a:lnTo>
                <a:lnTo>
                  <a:pt x="10" y="1674"/>
                </a:lnTo>
                <a:lnTo>
                  <a:pt x="10" y="1674"/>
                </a:lnTo>
                <a:lnTo>
                  <a:pt x="16" y="1674"/>
                </a:lnTo>
                <a:lnTo>
                  <a:pt x="12" y="1670"/>
                </a:lnTo>
                <a:lnTo>
                  <a:pt x="4" y="1668"/>
                </a:lnTo>
                <a:lnTo>
                  <a:pt x="4" y="1664"/>
                </a:lnTo>
                <a:lnTo>
                  <a:pt x="6" y="1660"/>
                </a:lnTo>
                <a:lnTo>
                  <a:pt x="6" y="1660"/>
                </a:lnTo>
                <a:lnTo>
                  <a:pt x="16" y="1648"/>
                </a:lnTo>
                <a:lnTo>
                  <a:pt x="32" y="1638"/>
                </a:lnTo>
                <a:lnTo>
                  <a:pt x="32" y="1638"/>
                </a:lnTo>
                <a:lnTo>
                  <a:pt x="42" y="1630"/>
                </a:lnTo>
                <a:lnTo>
                  <a:pt x="44" y="1626"/>
                </a:lnTo>
                <a:lnTo>
                  <a:pt x="46" y="1622"/>
                </a:lnTo>
                <a:lnTo>
                  <a:pt x="42" y="1612"/>
                </a:lnTo>
                <a:lnTo>
                  <a:pt x="36" y="1598"/>
                </a:lnTo>
                <a:lnTo>
                  <a:pt x="36" y="1598"/>
                </a:lnTo>
                <a:lnTo>
                  <a:pt x="26" y="1584"/>
                </a:lnTo>
                <a:lnTo>
                  <a:pt x="18" y="1576"/>
                </a:lnTo>
                <a:lnTo>
                  <a:pt x="14" y="1570"/>
                </a:lnTo>
                <a:lnTo>
                  <a:pt x="16" y="1568"/>
                </a:lnTo>
                <a:lnTo>
                  <a:pt x="18" y="1566"/>
                </a:lnTo>
                <a:lnTo>
                  <a:pt x="18" y="1566"/>
                </a:lnTo>
                <a:lnTo>
                  <a:pt x="44" y="1550"/>
                </a:lnTo>
                <a:lnTo>
                  <a:pt x="44" y="1550"/>
                </a:lnTo>
                <a:lnTo>
                  <a:pt x="56" y="1544"/>
                </a:lnTo>
                <a:lnTo>
                  <a:pt x="66" y="1538"/>
                </a:lnTo>
                <a:lnTo>
                  <a:pt x="70" y="1536"/>
                </a:lnTo>
                <a:lnTo>
                  <a:pt x="72" y="1534"/>
                </a:lnTo>
                <a:lnTo>
                  <a:pt x="72" y="1532"/>
                </a:lnTo>
                <a:lnTo>
                  <a:pt x="68" y="1528"/>
                </a:lnTo>
                <a:lnTo>
                  <a:pt x="68" y="1528"/>
                </a:lnTo>
                <a:lnTo>
                  <a:pt x="62" y="1524"/>
                </a:lnTo>
                <a:lnTo>
                  <a:pt x="56" y="1522"/>
                </a:lnTo>
                <a:lnTo>
                  <a:pt x="40" y="1518"/>
                </a:lnTo>
                <a:lnTo>
                  <a:pt x="28" y="1514"/>
                </a:lnTo>
                <a:lnTo>
                  <a:pt x="24" y="1510"/>
                </a:lnTo>
                <a:lnTo>
                  <a:pt x="22" y="1508"/>
                </a:lnTo>
                <a:lnTo>
                  <a:pt x="22" y="1508"/>
                </a:lnTo>
                <a:lnTo>
                  <a:pt x="26" y="1502"/>
                </a:lnTo>
                <a:lnTo>
                  <a:pt x="34" y="1496"/>
                </a:lnTo>
                <a:lnTo>
                  <a:pt x="44" y="1490"/>
                </a:lnTo>
                <a:lnTo>
                  <a:pt x="54" y="1486"/>
                </a:lnTo>
                <a:lnTo>
                  <a:pt x="54" y="1486"/>
                </a:lnTo>
                <a:lnTo>
                  <a:pt x="64" y="1484"/>
                </a:lnTo>
                <a:lnTo>
                  <a:pt x="70" y="1480"/>
                </a:lnTo>
                <a:lnTo>
                  <a:pt x="72" y="1476"/>
                </a:lnTo>
                <a:lnTo>
                  <a:pt x="72" y="1472"/>
                </a:lnTo>
                <a:lnTo>
                  <a:pt x="72" y="1460"/>
                </a:lnTo>
                <a:lnTo>
                  <a:pt x="72" y="1460"/>
                </a:lnTo>
                <a:lnTo>
                  <a:pt x="70" y="1450"/>
                </a:lnTo>
                <a:lnTo>
                  <a:pt x="68" y="1448"/>
                </a:lnTo>
                <a:lnTo>
                  <a:pt x="68" y="1440"/>
                </a:lnTo>
                <a:lnTo>
                  <a:pt x="68" y="1440"/>
                </a:lnTo>
                <a:lnTo>
                  <a:pt x="70" y="1434"/>
                </a:lnTo>
                <a:lnTo>
                  <a:pt x="72" y="1432"/>
                </a:lnTo>
                <a:lnTo>
                  <a:pt x="74" y="1428"/>
                </a:lnTo>
                <a:lnTo>
                  <a:pt x="76" y="1426"/>
                </a:lnTo>
                <a:lnTo>
                  <a:pt x="74" y="1422"/>
                </a:lnTo>
                <a:lnTo>
                  <a:pt x="68" y="1410"/>
                </a:lnTo>
                <a:lnTo>
                  <a:pt x="68" y="1410"/>
                </a:lnTo>
                <a:lnTo>
                  <a:pt x="60" y="1402"/>
                </a:lnTo>
                <a:lnTo>
                  <a:pt x="54" y="1398"/>
                </a:lnTo>
                <a:lnTo>
                  <a:pt x="48" y="1398"/>
                </a:lnTo>
                <a:lnTo>
                  <a:pt x="42" y="1398"/>
                </a:lnTo>
                <a:lnTo>
                  <a:pt x="38" y="1398"/>
                </a:lnTo>
                <a:lnTo>
                  <a:pt x="38" y="1396"/>
                </a:lnTo>
                <a:lnTo>
                  <a:pt x="52" y="1382"/>
                </a:lnTo>
                <a:lnTo>
                  <a:pt x="52" y="1382"/>
                </a:lnTo>
                <a:lnTo>
                  <a:pt x="70" y="1368"/>
                </a:lnTo>
                <a:lnTo>
                  <a:pt x="78" y="1362"/>
                </a:lnTo>
                <a:lnTo>
                  <a:pt x="84" y="1360"/>
                </a:lnTo>
                <a:lnTo>
                  <a:pt x="94" y="1354"/>
                </a:lnTo>
                <a:lnTo>
                  <a:pt x="94" y="1354"/>
                </a:lnTo>
                <a:lnTo>
                  <a:pt x="104" y="1344"/>
                </a:lnTo>
                <a:lnTo>
                  <a:pt x="108" y="1336"/>
                </a:lnTo>
                <a:lnTo>
                  <a:pt x="108" y="1334"/>
                </a:lnTo>
                <a:lnTo>
                  <a:pt x="106" y="1330"/>
                </a:lnTo>
                <a:lnTo>
                  <a:pt x="98" y="1322"/>
                </a:lnTo>
                <a:lnTo>
                  <a:pt x="98" y="1322"/>
                </a:lnTo>
                <a:lnTo>
                  <a:pt x="92" y="1318"/>
                </a:lnTo>
                <a:lnTo>
                  <a:pt x="86" y="1316"/>
                </a:lnTo>
                <a:lnTo>
                  <a:pt x="74" y="1314"/>
                </a:lnTo>
                <a:lnTo>
                  <a:pt x="70" y="1314"/>
                </a:lnTo>
                <a:lnTo>
                  <a:pt x="70" y="1310"/>
                </a:lnTo>
                <a:lnTo>
                  <a:pt x="72" y="1304"/>
                </a:lnTo>
                <a:lnTo>
                  <a:pt x="78" y="1296"/>
                </a:lnTo>
                <a:lnTo>
                  <a:pt x="78" y="1296"/>
                </a:lnTo>
                <a:lnTo>
                  <a:pt x="100" y="1274"/>
                </a:lnTo>
                <a:lnTo>
                  <a:pt x="104" y="1268"/>
                </a:lnTo>
                <a:lnTo>
                  <a:pt x="110" y="1260"/>
                </a:lnTo>
                <a:lnTo>
                  <a:pt x="110" y="1260"/>
                </a:lnTo>
                <a:lnTo>
                  <a:pt x="114" y="1254"/>
                </a:lnTo>
                <a:lnTo>
                  <a:pt x="114" y="1248"/>
                </a:lnTo>
                <a:lnTo>
                  <a:pt x="118" y="1234"/>
                </a:lnTo>
                <a:lnTo>
                  <a:pt x="122" y="1228"/>
                </a:lnTo>
                <a:lnTo>
                  <a:pt x="126" y="1224"/>
                </a:lnTo>
                <a:lnTo>
                  <a:pt x="134" y="1220"/>
                </a:lnTo>
                <a:lnTo>
                  <a:pt x="146" y="1218"/>
                </a:lnTo>
                <a:lnTo>
                  <a:pt x="146" y="1218"/>
                </a:lnTo>
                <a:lnTo>
                  <a:pt x="170" y="1216"/>
                </a:lnTo>
                <a:lnTo>
                  <a:pt x="192" y="1214"/>
                </a:lnTo>
                <a:lnTo>
                  <a:pt x="206" y="1210"/>
                </a:lnTo>
                <a:lnTo>
                  <a:pt x="214" y="1208"/>
                </a:lnTo>
                <a:lnTo>
                  <a:pt x="214" y="1208"/>
                </a:lnTo>
                <a:lnTo>
                  <a:pt x="214" y="1206"/>
                </a:lnTo>
                <a:lnTo>
                  <a:pt x="212" y="1202"/>
                </a:lnTo>
                <a:lnTo>
                  <a:pt x="214" y="1196"/>
                </a:lnTo>
                <a:lnTo>
                  <a:pt x="220" y="1184"/>
                </a:lnTo>
                <a:lnTo>
                  <a:pt x="220" y="1184"/>
                </a:lnTo>
                <a:lnTo>
                  <a:pt x="234" y="1168"/>
                </a:lnTo>
                <a:lnTo>
                  <a:pt x="236" y="1166"/>
                </a:lnTo>
                <a:lnTo>
                  <a:pt x="238" y="1166"/>
                </a:lnTo>
                <a:lnTo>
                  <a:pt x="246" y="1168"/>
                </a:lnTo>
                <a:lnTo>
                  <a:pt x="246" y="1168"/>
                </a:lnTo>
                <a:lnTo>
                  <a:pt x="254" y="1176"/>
                </a:lnTo>
                <a:lnTo>
                  <a:pt x="258" y="1180"/>
                </a:lnTo>
                <a:lnTo>
                  <a:pt x="262" y="1182"/>
                </a:lnTo>
                <a:lnTo>
                  <a:pt x="266" y="1182"/>
                </a:lnTo>
                <a:lnTo>
                  <a:pt x="272" y="1182"/>
                </a:lnTo>
                <a:lnTo>
                  <a:pt x="280" y="1178"/>
                </a:lnTo>
                <a:lnTo>
                  <a:pt x="280" y="1178"/>
                </a:lnTo>
                <a:lnTo>
                  <a:pt x="288" y="1176"/>
                </a:lnTo>
                <a:lnTo>
                  <a:pt x="296" y="1174"/>
                </a:lnTo>
                <a:lnTo>
                  <a:pt x="304" y="1176"/>
                </a:lnTo>
                <a:lnTo>
                  <a:pt x="312" y="1178"/>
                </a:lnTo>
                <a:lnTo>
                  <a:pt x="322" y="1182"/>
                </a:lnTo>
                <a:lnTo>
                  <a:pt x="326" y="1182"/>
                </a:lnTo>
                <a:lnTo>
                  <a:pt x="330" y="1182"/>
                </a:lnTo>
                <a:lnTo>
                  <a:pt x="330" y="1182"/>
                </a:lnTo>
                <a:lnTo>
                  <a:pt x="334" y="1170"/>
                </a:lnTo>
                <a:lnTo>
                  <a:pt x="342" y="1136"/>
                </a:lnTo>
                <a:lnTo>
                  <a:pt x="342" y="1136"/>
                </a:lnTo>
                <a:lnTo>
                  <a:pt x="350" y="1112"/>
                </a:lnTo>
                <a:lnTo>
                  <a:pt x="358" y="1094"/>
                </a:lnTo>
                <a:lnTo>
                  <a:pt x="366" y="1084"/>
                </a:lnTo>
                <a:lnTo>
                  <a:pt x="374" y="1078"/>
                </a:lnTo>
                <a:lnTo>
                  <a:pt x="374" y="1078"/>
                </a:lnTo>
                <a:lnTo>
                  <a:pt x="382" y="1078"/>
                </a:lnTo>
                <a:lnTo>
                  <a:pt x="390" y="1080"/>
                </a:lnTo>
                <a:lnTo>
                  <a:pt x="400" y="1082"/>
                </a:lnTo>
                <a:lnTo>
                  <a:pt x="408" y="1084"/>
                </a:lnTo>
                <a:lnTo>
                  <a:pt x="408" y="1084"/>
                </a:lnTo>
                <a:lnTo>
                  <a:pt x="412" y="1084"/>
                </a:lnTo>
                <a:lnTo>
                  <a:pt x="416" y="1082"/>
                </a:lnTo>
                <a:lnTo>
                  <a:pt x="422" y="1076"/>
                </a:lnTo>
                <a:lnTo>
                  <a:pt x="426" y="1074"/>
                </a:lnTo>
                <a:lnTo>
                  <a:pt x="430" y="1074"/>
                </a:lnTo>
                <a:lnTo>
                  <a:pt x="432" y="1074"/>
                </a:lnTo>
                <a:lnTo>
                  <a:pt x="436" y="1078"/>
                </a:lnTo>
                <a:lnTo>
                  <a:pt x="436" y="1078"/>
                </a:lnTo>
                <a:lnTo>
                  <a:pt x="438" y="1084"/>
                </a:lnTo>
                <a:lnTo>
                  <a:pt x="440" y="1090"/>
                </a:lnTo>
                <a:lnTo>
                  <a:pt x="442" y="1106"/>
                </a:lnTo>
                <a:lnTo>
                  <a:pt x="444" y="1110"/>
                </a:lnTo>
                <a:lnTo>
                  <a:pt x="446" y="1112"/>
                </a:lnTo>
                <a:lnTo>
                  <a:pt x="450" y="1110"/>
                </a:lnTo>
                <a:lnTo>
                  <a:pt x="456" y="1104"/>
                </a:lnTo>
                <a:lnTo>
                  <a:pt x="456" y="1104"/>
                </a:lnTo>
                <a:lnTo>
                  <a:pt x="460" y="1096"/>
                </a:lnTo>
                <a:lnTo>
                  <a:pt x="462" y="1090"/>
                </a:lnTo>
                <a:lnTo>
                  <a:pt x="460" y="1088"/>
                </a:lnTo>
                <a:lnTo>
                  <a:pt x="458" y="1086"/>
                </a:lnTo>
                <a:lnTo>
                  <a:pt x="456" y="1082"/>
                </a:lnTo>
                <a:lnTo>
                  <a:pt x="456" y="1078"/>
                </a:lnTo>
                <a:lnTo>
                  <a:pt x="456" y="1070"/>
                </a:lnTo>
                <a:lnTo>
                  <a:pt x="460" y="1058"/>
                </a:lnTo>
                <a:lnTo>
                  <a:pt x="460" y="1058"/>
                </a:lnTo>
                <a:lnTo>
                  <a:pt x="466" y="1038"/>
                </a:lnTo>
                <a:lnTo>
                  <a:pt x="470" y="1030"/>
                </a:lnTo>
                <a:lnTo>
                  <a:pt x="476" y="1026"/>
                </a:lnTo>
                <a:lnTo>
                  <a:pt x="490" y="1014"/>
                </a:lnTo>
                <a:lnTo>
                  <a:pt x="490" y="1014"/>
                </a:lnTo>
                <a:lnTo>
                  <a:pt x="500" y="1006"/>
                </a:lnTo>
                <a:lnTo>
                  <a:pt x="510" y="1000"/>
                </a:lnTo>
                <a:lnTo>
                  <a:pt x="530" y="994"/>
                </a:lnTo>
                <a:lnTo>
                  <a:pt x="546" y="988"/>
                </a:lnTo>
                <a:lnTo>
                  <a:pt x="552" y="984"/>
                </a:lnTo>
                <a:lnTo>
                  <a:pt x="560" y="978"/>
                </a:lnTo>
                <a:lnTo>
                  <a:pt x="560" y="978"/>
                </a:lnTo>
                <a:lnTo>
                  <a:pt x="570" y="968"/>
                </a:lnTo>
                <a:lnTo>
                  <a:pt x="578" y="958"/>
                </a:lnTo>
                <a:lnTo>
                  <a:pt x="582" y="950"/>
                </a:lnTo>
                <a:lnTo>
                  <a:pt x="582" y="946"/>
                </a:lnTo>
                <a:lnTo>
                  <a:pt x="580" y="942"/>
                </a:lnTo>
                <a:lnTo>
                  <a:pt x="580" y="942"/>
                </a:lnTo>
                <a:lnTo>
                  <a:pt x="578" y="940"/>
                </a:lnTo>
                <a:lnTo>
                  <a:pt x="580" y="936"/>
                </a:lnTo>
                <a:lnTo>
                  <a:pt x="586" y="930"/>
                </a:lnTo>
                <a:lnTo>
                  <a:pt x="596" y="924"/>
                </a:lnTo>
                <a:lnTo>
                  <a:pt x="606" y="920"/>
                </a:lnTo>
                <a:lnTo>
                  <a:pt x="606" y="920"/>
                </a:lnTo>
                <a:lnTo>
                  <a:pt x="644" y="910"/>
                </a:lnTo>
                <a:lnTo>
                  <a:pt x="664" y="902"/>
                </a:lnTo>
                <a:lnTo>
                  <a:pt x="672" y="898"/>
                </a:lnTo>
                <a:lnTo>
                  <a:pt x="676" y="894"/>
                </a:lnTo>
                <a:lnTo>
                  <a:pt x="676" y="894"/>
                </a:lnTo>
                <a:lnTo>
                  <a:pt x="680" y="888"/>
                </a:lnTo>
                <a:lnTo>
                  <a:pt x="682" y="880"/>
                </a:lnTo>
                <a:lnTo>
                  <a:pt x="682" y="872"/>
                </a:lnTo>
                <a:lnTo>
                  <a:pt x="678" y="858"/>
                </a:lnTo>
                <a:lnTo>
                  <a:pt x="678" y="858"/>
                </a:lnTo>
                <a:lnTo>
                  <a:pt x="670" y="836"/>
                </a:lnTo>
                <a:lnTo>
                  <a:pt x="668" y="828"/>
                </a:lnTo>
                <a:lnTo>
                  <a:pt x="670" y="822"/>
                </a:lnTo>
                <a:lnTo>
                  <a:pt x="670" y="822"/>
                </a:lnTo>
                <a:lnTo>
                  <a:pt x="672" y="818"/>
                </a:lnTo>
                <a:lnTo>
                  <a:pt x="672" y="814"/>
                </a:lnTo>
                <a:lnTo>
                  <a:pt x="676" y="808"/>
                </a:lnTo>
                <a:lnTo>
                  <a:pt x="686" y="796"/>
                </a:lnTo>
                <a:lnTo>
                  <a:pt x="686" y="796"/>
                </a:lnTo>
                <a:lnTo>
                  <a:pt x="700" y="784"/>
                </a:lnTo>
                <a:lnTo>
                  <a:pt x="708" y="780"/>
                </a:lnTo>
                <a:lnTo>
                  <a:pt x="712" y="776"/>
                </a:lnTo>
                <a:lnTo>
                  <a:pt x="712" y="770"/>
                </a:lnTo>
                <a:lnTo>
                  <a:pt x="712" y="770"/>
                </a:lnTo>
                <a:lnTo>
                  <a:pt x="710" y="762"/>
                </a:lnTo>
                <a:lnTo>
                  <a:pt x="708" y="758"/>
                </a:lnTo>
                <a:lnTo>
                  <a:pt x="706" y="754"/>
                </a:lnTo>
                <a:lnTo>
                  <a:pt x="710" y="746"/>
                </a:lnTo>
                <a:lnTo>
                  <a:pt x="710" y="746"/>
                </a:lnTo>
                <a:lnTo>
                  <a:pt x="714" y="736"/>
                </a:lnTo>
                <a:lnTo>
                  <a:pt x="718" y="726"/>
                </a:lnTo>
                <a:lnTo>
                  <a:pt x="720" y="722"/>
                </a:lnTo>
                <a:lnTo>
                  <a:pt x="724" y="720"/>
                </a:lnTo>
                <a:lnTo>
                  <a:pt x="738" y="716"/>
                </a:lnTo>
                <a:lnTo>
                  <a:pt x="738" y="716"/>
                </a:lnTo>
                <a:lnTo>
                  <a:pt x="746" y="714"/>
                </a:lnTo>
                <a:lnTo>
                  <a:pt x="754" y="714"/>
                </a:lnTo>
                <a:lnTo>
                  <a:pt x="764" y="718"/>
                </a:lnTo>
                <a:lnTo>
                  <a:pt x="766" y="718"/>
                </a:lnTo>
                <a:lnTo>
                  <a:pt x="766" y="718"/>
                </a:lnTo>
                <a:lnTo>
                  <a:pt x="760" y="710"/>
                </a:lnTo>
                <a:lnTo>
                  <a:pt x="760" y="710"/>
                </a:lnTo>
                <a:lnTo>
                  <a:pt x="756" y="704"/>
                </a:lnTo>
                <a:lnTo>
                  <a:pt x="750" y="698"/>
                </a:lnTo>
                <a:lnTo>
                  <a:pt x="738" y="692"/>
                </a:lnTo>
                <a:lnTo>
                  <a:pt x="734" y="690"/>
                </a:lnTo>
                <a:lnTo>
                  <a:pt x="732" y="688"/>
                </a:lnTo>
                <a:lnTo>
                  <a:pt x="732" y="684"/>
                </a:lnTo>
                <a:lnTo>
                  <a:pt x="734" y="678"/>
                </a:lnTo>
                <a:lnTo>
                  <a:pt x="734" y="678"/>
                </a:lnTo>
                <a:lnTo>
                  <a:pt x="738" y="664"/>
                </a:lnTo>
                <a:lnTo>
                  <a:pt x="746" y="654"/>
                </a:lnTo>
                <a:lnTo>
                  <a:pt x="750" y="648"/>
                </a:lnTo>
                <a:lnTo>
                  <a:pt x="756" y="644"/>
                </a:lnTo>
                <a:lnTo>
                  <a:pt x="766" y="640"/>
                </a:lnTo>
                <a:lnTo>
                  <a:pt x="776" y="636"/>
                </a:lnTo>
                <a:lnTo>
                  <a:pt x="776" y="636"/>
                </a:lnTo>
                <a:lnTo>
                  <a:pt x="786" y="632"/>
                </a:lnTo>
                <a:lnTo>
                  <a:pt x="788" y="630"/>
                </a:lnTo>
                <a:lnTo>
                  <a:pt x="788" y="628"/>
                </a:lnTo>
                <a:lnTo>
                  <a:pt x="788" y="628"/>
                </a:lnTo>
                <a:lnTo>
                  <a:pt x="788" y="626"/>
                </a:lnTo>
                <a:lnTo>
                  <a:pt x="792" y="624"/>
                </a:lnTo>
                <a:lnTo>
                  <a:pt x="818" y="616"/>
                </a:lnTo>
                <a:lnTo>
                  <a:pt x="818" y="616"/>
                </a:lnTo>
                <a:lnTo>
                  <a:pt x="878" y="606"/>
                </a:lnTo>
                <a:lnTo>
                  <a:pt x="884" y="604"/>
                </a:lnTo>
                <a:lnTo>
                  <a:pt x="884" y="602"/>
                </a:lnTo>
                <a:lnTo>
                  <a:pt x="884" y="602"/>
                </a:lnTo>
                <a:lnTo>
                  <a:pt x="868" y="598"/>
                </a:lnTo>
                <a:lnTo>
                  <a:pt x="868" y="598"/>
                </a:lnTo>
                <a:lnTo>
                  <a:pt x="816" y="586"/>
                </a:lnTo>
                <a:lnTo>
                  <a:pt x="816" y="586"/>
                </a:lnTo>
                <a:lnTo>
                  <a:pt x="814" y="580"/>
                </a:lnTo>
                <a:lnTo>
                  <a:pt x="812" y="568"/>
                </a:lnTo>
                <a:lnTo>
                  <a:pt x="814" y="558"/>
                </a:lnTo>
                <a:lnTo>
                  <a:pt x="818" y="550"/>
                </a:lnTo>
                <a:lnTo>
                  <a:pt x="824" y="542"/>
                </a:lnTo>
                <a:lnTo>
                  <a:pt x="834" y="534"/>
                </a:lnTo>
                <a:lnTo>
                  <a:pt x="834" y="534"/>
                </a:lnTo>
                <a:lnTo>
                  <a:pt x="856" y="524"/>
                </a:lnTo>
                <a:lnTo>
                  <a:pt x="870" y="518"/>
                </a:lnTo>
                <a:lnTo>
                  <a:pt x="882" y="512"/>
                </a:lnTo>
                <a:lnTo>
                  <a:pt x="892" y="508"/>
                </a:lnTo>
                <a:lnTo>
                  <a:pt x="892" y="508"/>
                </a:lnTo>
                <a:lnTo>
                  <a:pt x="904" y="500"/>
                </a:lnTo>
                <a:lnTo>
                  <a:pt x="914" y="494"/>
                </a:lnTo>
                <a:lnTo>
                  <a:pt x="918" y="490"/>
                </a:lnTo>
                <a:lnTo>
                  <a:pt x="918" y="486"/>
                </a:lnTo>
                <a:lnTo>
                  <a:pt x="918" y="484"/>
                </a:lnTo>
                <a:lnTo>
                  <a:pt x="914" y="480"/>
                </a:lnTo>
                <a:lnTo>
                  <a:pt x="914" y="480"/>
                </a:lnTo>
                <a:lnTo>
                  <a:pt x="910" y="478"/>
                </a:lnTo>
                <a:lnTo>
                  <a:pt x="902" y="478"/>
                </a:lnTo>
                <a:lnTo>
                  <a:pt x="888" y="482"/>
                </a:lnTo>
                <a:lnTo>
                  <a:pt x="882" y="482"/>
                </a:lnTo>
                <a:lnTo>
                  <a:pt x="882" y="480"/>
                </a:lnTo>
                <a:lnTo>
                  <a:pt x="882" y="478"/>
                </a:lnTo>
                <a:lnTo>
                  <a:pt x="886" y="470"/>
                </a:lnTo>
                <a:lnTo>
                  <a:pt x="894" y="458"/>
                </a:lnTo>
                <a:lnTo>
                  <a:pt x="894" y="458"/>
                </a:lnTo>
                <a:lnTo>
                  <a:pt x="914" y="434"/>
                </a:lnTo>
                <a:lnTo>
                  <a:pt x="924" y="424"/>
                </a:lnTo>
                <a:lnTo>
                  <a:pt x="930" y="420"/>
                </a:lnTo>
                <a:lnTo>
                  <a:pt x="936" y="418"/>
                </a:lnTo>
                <a:lnTo>
                  <a:pt x="936" y="418"/>
                </a:lnTo>
                <a:lnTo>
                  <a:pt x="956" y="414"/>
                </a:lnTo>
                <a:lnTo>
                  <a:pt x="958" y="412"/>
                </a:lnTo>
                <a:lnTo>
                  <a:pt x="958" y="412"/>
                </a:lnTo>
                <a:lnTo>
                  <a:pt x="948" y="406"/>
                </a:lnTo>
                <a:lnTo>
                  <a:pt x="948" y="406"/>
                </a:lnTo>
                <a:lnTo>
                  <a:pt x="938" y="406"/>
                </a:lnTo>
                <a:lnTo>
                  <a:pt x="928" y="406"/>
                </a:lnTo>
                <a:lnTo>
                  <a:pt x="912" y="410"/>
                </a:lnTo>
                <a:lnTo>
                  <a:pt x="906" y="412"/>
                </a:lnTo>
                <a:lnTo>
                  <a:pt x="902" y="410"/>
                </a:lnTo>
                <a:lnTo>
                  <a:pt x="904" y="406"/>
                </a:lnTo>
                <a:lnTo>
                  <a:pt x="908" y="396"/>
                </a:lnTo>
                <a:lnTo>
                  <a:pt x="908" y="396"/>
                </a:lnTo>
                <a:lnTo>
                  <a:pt x="916" y="382"/>
                </a:lnTo>
                <a:lnTo>
                  <a:pt x="916" y="378"/>
                </a:lnTo>
                <a:lnTo>
                  <a:pt x="914" y="380"/>
                </a:lnTo>
                <a:lnTo>
                  <a:pt x="902" y="384"/>
                </a:lnTo>
                <a:lnTo>
                  <a:pt x="880" y="394"/>
                </a:lnTo>
                <a:lnTo>
                  <a:pt x="880" y="394"/>
                </a:lnTo>
                <a:lnTo>
                  <a:pt x="842" y="406"/>
                </a:lnTo>
                <a:lnTo>
                  <a:pt x="820" y="412"/>
                </a:lnTo>
                <a:lnTo>
                  <a:pt x="820" y="412"/>
                </a:lnTo>
                <a:lnTo>
                  <a:pt x="792" y="420"/>
                </a:lnTo>
                <a:lnTo>
                  <a:pt x="788" y="420"/>
                </a:lnTo>
                <a:lnTo>
                  <a:pt x="788" y="418"/>
                </a:lnTo>
                <a:lnTo>
                  <a:pt x="808" y="404"/>
                </a:lnTo>
                <a:lnTo>
                  <a:pt x="808" y="404"/>
                </a:lnTo>
                <a:lnTo>
                  <a:pt x="840" y="386"/>
                </a:lnTo>
                <a:lnTo>
                  <a:pt x="862" y="374"/>
                </a:lnTo>
                <a:lnTo>
                  <a:pt x="886" y="362"/>
                </a:lnTo>
                <a:lnTo>
                  <a:pt x="886" y="362"/>
                </a:lnTo>
                <a:lnTo>
                  <a:pt x="886" y="360"/>
                </a:lnTo>
                <a:lnTo>
                  <a:pt x="884" y="360"/>
                </a:lnTo>
                <a:lnTo>
                  <a:pt x="876" y="360"/>
                </a:lnTo>
                <a:lnTo>
                  <a:pt x="872" y="360"/>
                </a:lnTo>
                <a:lnTo>
                  <a:pt x="872" y="358"/>
                </a:lnTo>
                <a:lnTo>
                  <a:pt x="874" y="352"/>
                </a:lnTo>
                <a:lnTo>
                  <a:pt x="882" y="344"/>
                </a:lnTo>
                <a:lnTo>
                  <a:pt x="882" y="344"/>
                </a:lnTo>
                <a:lnTo>
                  <a:pt x="892" y="336"/>
                </a:lnTo>
                <a:lnTo>
                  <a:pt x="900" y="332"/>
                </a:lnTo>
                <a:lnTo>
                  <a:pt x="906" y="330"/>
                </a:lnTo>
                <a:lnTo>
                  <a:pt x="908" y="330"/>
                </a:lnTo>
                <a:lnTo>
                  <a:pt x="910" y="328"/>
                </a:lnTo>
                <a:lnTo>
                  <a:pt x="912" y="318"/>
                </a:lnTo>
                <a:lnTo>
                  <a:pt x="912" y="318"/>
                </a:lnTo>
                <a:lnTo>
                  <a:pt x="916" y="302"/>
                </a:lnTo>
                <a:lnTo>
                  <a:pt x="918" y="290"/>
                </a:lnTo>
                <a:lnTo>
                  <a:pt x="918" y="286"/>
                </a:lnTo>
                <a:lnTo>
                  <a:pt x="920" y="282"/>
                </a:lnTo>
                <a:lnTo>
                  <a:pt x="924" y="278"/>
                </a:lnTo>
                <a:lnTo>
                  <a:pt x="930" y="276"/>
                </a:lnTo>
                <a:lnTo>
                  <a:pt x="930" y="276"/>
                </a:lnTo>
                <a:lnTo>
                  <a:pt x="940" y="272"/>
                </a:lnTo>
                <a:lnTo>
                  <a:pt x="944" y="272"/>
                </a:lnTo>
                <a:lnTo>
                  <a:pt x="948" y="276"/>
                </a:lnTo>
                <a:lnTo>
                  <a:pt x="956" y="288"/>
                </a:lnTo>
                <a:lnTo>
                  <a:pt x="956" y="288"/>
                </a:lnTo>
                <a:lnTo>
                  <a:pt x="966" y="306"/>
                </a:lnTo>
                <a:lnTo>
                  <a:pt x="974" y="318"/>
                </a:lnTo>
                <a:lnTo>
                  <a:pt x="978" y="324"/>
                </a:lnTo>
                <a:lnTo>
                  <a:pt x="984" y="326"/>
                </a:lnTo>
                <a:lnTo>
                  <a:pt x="992" y="328"/>
                </a:lnTo>
                <a:lnTo>
                  <a:pt x="1004" y="328"/>
                </a:lnTo>
                <a:lnTo>
                  <a:pt x="1004" y="328"/>
                </a:lnTo>
                <a:lnTo>
                  <a:pt x="1028" y="322"/>
                </a:lnTo>
                <a:lnTo>
                  <a:pt x="1044" y="318"/>
                </a:lnTo>
                <a:lnTo>
                  <a:pt x="1046" y="316"/>
                </a:lnTo>
                <a:lnTo>
                  <a:pt x="1046" y="314"/>
                </a:lnTo>
                <a:lnTo>
                  <a:pt x="1040" y="312"/>
                </a:lnTo>
                <a:lnTo>
                  <a:pt x="1030" y="308"/>
                </a:lnTo>
                <a:lnTo>
                  <a:pt x="1030" y="308"/>
                </a:lnTo>
                <a:lnTo>
                  <a:pt x="1024" y="306"/>
                </a:lnTo>
                <a:lnTo>
                  <a:pt x="1018" y="302"/>
                </a:lnTo>
                <a:lnTo>
                  <a:pt x="1010" y="294"/>
                </a:lnTo>
                <a:lnTo>
                  <a:pt x="1004" y="284"/>
                </a:lnTo>
                <a:lnTo>
                  <a:pt x="1002" y="272"/>
                </a:lnTo>
                <a:lnTo>
                  <a:pt x="1002" y="262"/>
                </a:lnTo>
                <a:lnTo>
                  <a:pt x="1004" y="254"/>
                </a:lnTo>
                <a:lnTo>
                  <a:pt x="1006" y="248"/>
                </a:lnTo>
                <a:lnTo>
                  <a:pt x="1008" y="244"/>
                </a:lnTo>
                <a:lnTo>
                  <a:pt x="1008" y="244"/>
                </a:lnTo>
                <a:lnTo>
                  <a:pt x="1012" y="244"/>
                </a:lnTo>
                <a:lnTo>
                  <a:pt x="1012" y="246"/>
                </a:lnTo>
                <a:lnTo>
                  <a:pt x="1016" y="250"/>
                </a:lnTo>
                <a:lnTo>
                  <a:pt x="1020" y="256"/>
                </a:lnTo>
                <a:lnTo>
                  <a:pt x="1028" y="262"/>
                </a:lnTo>
                <a:lnTo>
                  <a:pt x="1028" y="262"/>
                </a:lnTo>
                <a:lnTo>
                  <a:pt x="1038" y="266"/>
                </a:lnTo>
                <a:lnTo>
                  <a:pt x="1050" y="268"/>
                </a:lnTo>
                <a:lnTo>
                  <a:pt x="1060" y="266"/>
                </a:lnTo>
                <a:lnTo>
                  <a:pt x="1064" y="264"/>
                </a:lnTo>
                <a:lnTo>
                  <a:pt x="1068" y="260"/>
                </a:lnTo>
                <a:lnTo>
                  <a:pt x="1068" y="260"/>
                </a:lnTo>
                <a:lnTo>
                  <a:pt x="1072" y="258"/>
                </a:lnTo>
                <a:lnTo>
                  <a:pt x="1074" y="260"/>
                </a:lnTo>
                <a:lnTo>
                  <a:pt x="1080" y="268"/>
                </a:lnTo>
                <a:lnTo>
                  <a:pt x="1082" y="272"/>
                </a:lnTo>
                <a:lnTo>
                  <a:pt x="1084" y="274"/>
                </a:lnTo>
                <a:lnTo>
                  <a:pt x="1084" y="272"/>
                </a:lnTo>
                <a:lnTo>
                  <a:pt x="1086" y="264"/>
                </a:lnTo>
                <a:lnTo>
                  <a:pt x="1086" y="264"/>
                </a:lnTo>
                <a:lnTo>
                  <a:pt x="1088" y="244"/>
                </a:lnTo>
                <a:lnTo>
                  <a:pt x="1092" y="234"/>
                </a:lnTo>
                <a:lnTo>
                  <a:pt x="1094" y="226"/>
                </a:lnTo>
                <a:lnTo>
                  <a:pt x="1100" y="216"/>
                </a:lnTo>
                <a:lnTo>
                  <a:pt x="1108" y="210"/>
                </a:lnTo>
                <a:lnTo>
                  <a:pt x="1118" y="202"/>
                </a:lnTo>
                <a:lnTo>
                  <a:pt x="1130" y="196"/>
                </a:lnTo>
                <a:lnTo>
                  <a:pt x="1130" y="196"/>
                </a:lnTo>
                <a:lnTo>
                  <a:pt x="1152" y="186"/>
                </a:lnTo>
                <a:lnTo>
                  <a:pt x="1160" y="184"/>
                </a:lnTo>
                <a:lnTo>
                  <a:pt x="1164" y="184"/>
                </a:lnTo>
                <a:lnTo>
                  <a:pt x="1168" y="184"/>
                </a:lnTo>
                <a:lnTo>
                  <a:pt x="1172" y="188"/>
                </a:lnTo>
                <a:lnTo>
                  <a:pt x="1172" y="196"/>
                </a:lnTo>
                <a:lnTo>
                  <a:pt x="1174" y="206"/>
                </a:lnTo>
                <a:lnTo>
                  <a:pt x="1174" y="206"/>
                </a:lnTo>
                <a:lnTo>
                  <a:pt x="1172" y="216"/>
                </a:lnTo>
                <a:lnTo>
                  <a:pt x="1170" y="226"/>
                </a:lnTo>
                <a:lnTo>
                  <a:pt x="1162" y="242"/>
                </a:lnTo>
                <a:lnTo>
                  <a:pt x="1156" y="254"/>
                </a:lnTo>
                <a:lnTo>
                  <a:pt x="1156" y="256"/>
                </a:lnTo>
                <a:lnTo>
                  <a:pt x="1156" y="260"/>
                </a:lnTo>
                <a:lnTo>
                  <a:pt x="1156" y="260"/>
                </a:lnTo>
                <a:lnTo>
                  <a:pt x="1160" y="258"/>
                </a:lnTo>
                <a:lnTo>
                  <a:pt x="1164" y="256"/>
                </a:lnTo>
                <a:lnTo>
                  <a:pt x="1176" y="242"/>
                </a:lnTo>
                <a:lnTo>
                  <a:pt x="1186" y="226"/>
                </a:lnTo>
                <a:lnTo>
                  <a:pt x="1188" y="218"/>
                </a:lnTo>
                <a:lnTo>
                  <a:pt x="1190" y="210"/>
                </a:lnTo>
                <a:lnTo>
                  <a:pt x="1190" y="210"/>
                </a:lnTo>
                <a:lnTo>
                  <a:pt x="1192" y="196"/>
                </a:lnTo>
                <a:lnTo>
                  <a:pt x="1194" y="180"/>
                </a:lnTo>
                <a:lnTo>
                  <a:pt x="1196" y="174"/>
                </a:lnTo>
                <a:lnTo>
                  <a:pt x="1200" y="170"/>
                </a:lnTo>
                <a:lnTo>
                  <a:pt x="1204" y="170"/>
                </a:lnTo>
                <a:lnTo>
                  <a:pt x="1210" y="172"/>
                </a:lnTo>
                <a:lnTo>
                  <a:pt x="1210" y="172"/>
                </a:lnTo>
                <a:lnTo>
                  <a:pt x="1220" y="176"/>
                </a:lnTo>
                <a:lnTo>
                  <a:pt x="1228" y="178"/>
                </a:lnTo>
                <a:lnTo>
                  <a:pt x="1234" y="180"/>
                </a:lnTo>
                <a:lnTo>
                  <a:pt x="1242" y="190"/>
                </a:lnTo>
                <a:lnTo>
                  <a:pt x="1242" y="190"/>
                </a:lnTo>
                <a:lnTo>
                  <a:pt x="1256" y="218"/>
                </a:lnTo>
                <a:lnTo>
                  <a:pt x="1260" y="224"/>
                </a:lnTo>
                <a:lnTo>
                  <a:pt x="1260" y="226"/>
                </a:lnTo>
                <a:lnTo>
                  <a:pt x="1260" y="224"/>
                </a:lnTo>
                <a:lnTo>
                  <a:pt x="1260" y="224"/>
                </a:lnTo>
                <a:lnTo>
                  <a:pt x="1260" y="200"/>
                </a:lnTo>
                <a:lnTo>
                  <a:pt x="1258" y="184"/>
                </a:lnTo>
                <a:lnTo>
                  <a:pt x="1254" y="172"/>
                </a:lnTo>
                <a:lnTo>
                  <a:pt x="1254" y="172"/>
                </a:lnTo>
                <a:lnTo>
                  <a:pt x="1252" y="170"/>
                </a:lnTo>
                <a:lnTo>
                  <a:pt x="1250" y="170"/>
                </a:lnTo>
                <a:lnTo>
                  <a:pt x="1244" y="170"/>
                </a:lnTo>
                <a:lnTo>
                  <a:pt x="1242" y="170"/>
                </a:lnTo>
                <a:lnTo>
                  <a:pt x="1242" y="166"/>
                </a:lnTo>
                <a:lnTo>
                  <a:pt x="1252" y="152"/>
                </a:lnTo>
                <a:lnTo>
                  <a:pt x="1252" y="152"/>
                </a:lnTo>
                <a:lnTo>
                  <a:pt x="1258" y="142"/>
                </a:lnTo>
                <a:lnTo>
                  <a:pt x="1266" y="134"/>
                </a:lnTo>
                <a:lnTo>
                  <a:pt x="1274" y="130"/>
                </a:lnTo>
                <a:lnTo>
                  <a:pt x="1282" y="128"/>
                </a:lnTo>
                <a:lnTo>
                  <a:pt x="1290" y="126"/>
                </a:lnTo>
                <a:lnTo>
                  <a:pt x="1294" y="128"/>
                </a:lnTo>
                <a:lnTo>
                  <a:pt x="1298" y="130"/>
                </a:lnTo>
                <a:lnTo>
                  <a:pt x="1300" y="132"/>
                </a:lnTo>
                <a:lnTo>
                  <a:pt x="1300" y="132"/>
                </a:lnTo>
                <a:lnTo>
                  <a:pt x="1298" y="138"/>
                </a:lnTo>
                <a:lnTo>
                  <a:pt x="1294" y="150"/>
                </a:lnTo>
                <a:lnTo>
                  <a:pt x="1292" y="156"/>
                </a:lnTo>
                <a:lnTo>
                  <a:pt x="1292" y="162"/>
                </a:lnTo>
                <a:lnTo>
                  <a:pt x="1296" y="170"/>
                </a:lnTo>
                <a:lnTo>
                  <a:pt x="1300" y="178"/>
                </a:lnTo>
                <a:lnTo>
                  <a:pt x="1300" y="178"/>
                </a:lnTo>
                <a:lnTo>
                  <a:pt x="1308" y="184"/>
                </a:lnTo>
                <a:lnTo>
                  <a:pt x="1312" y="184"/>
                </a:lnTo>
                <a:lnTo>
                  <a:pt x="1316" y="182"/>
                </a:lnTo>
                <a:lnTo>
                  <a:pt x="1320" y="176"/>
                </a:lnTo>
                <a:lnTo>
                  <a:pt x="1324" y="164"/>
                </a:lnTo>
                <a:lnTo>
                  <a:pt x="1324" y="158"/>
                </a:lnTo>
                <a:lnTo>
                  <a:pt x="1324" y="158"/>
                </a:lnTo>
                <a:lnTo>
                  <a:pt x="1320" y="160"/>
                </a:lnTo>
                <a:lnTo>
                  <a:pt x="1316" y="160"/>
                </a:lnTo>
                <a:lnTo>
                  <a:pt x="1314" y="158"/>
                </a:lnTo>
                <a:lnTo>
                  <a:pt x="1310" y="156"/>
                </a:lnTo>
                <a:lnTo>
                  <a:pt x="1310" y="152"/>
                </a:lnTo>
                <a:lnTo>
                  <a:pt x="1310" y="144"/>
                </a:lnTo>
                <a:lnTo>
                  <a:pt x="1316" y="134"/>
                </a:lnTo>
                <a:lnTo>
                  <a:pt x="1316" y="134"/>
                </a:lnTo>
                <a:lnTo>
                  <a:pt x="1326" y="114"/>
                </a:lnTo>
                <a:lnTo>
                  <a:pt x="1328" y="104"/>
                </a:lnTo>
                <a:lnTo>
                  <a:pt x="1328" y="102"/>
                </a:lnTo>
                <a:lnTo>
                  <a:pt x="1326" y="100"/>
                </a:lnTo>
                <a:lnTo>
                  <a:pt x="1326" y="100"/>
                </a:lnTo>
                <a:lnTo>
                  <a:pt x="1328" y="96"/>
                </a:lnTo>
                <a:lnTo>
                  <a:pt x="1334" y="86"/>
                </a:lnTo>
                <a:lnTo>
                  <a:pt x="1340" y="80"/>
                </a:lnTo>
                <a:lnTo>
                  <a:pt x="1346" y="74"/>
                </a:lnTo>
                <a:lnTo>
                  <a:pt x="1356" y="70"/>
                </a:lnTo>
                <a:lnTo>
                  <a:pt x="1368" y="66"/>
                </a:lnTo>
                <a:lnTo>
                  <a:pt x="1368" y="66"/>
                </a:lnTo>
                <a:lnTo>
                  <a:pt x="1378" y="62"/>
                </a:lnTo>
                <a:lnTo>
                  <a:pt x="1386" y="60"/>
                </a:lnTo>
                <a:lnTo>
                  <a:pt x="1398" y="52"/>
                </a:lnTo>
                <a:lnTo>
                  <a:pt x="1406" y="48"/>
                </a:lnTo>
                <a:lnTo>
                  <a:pt x="1410" y="48"/>
                </a:lnTo>
                <a:lnTo>
                  <a:pt x="1414" y="50"/>
                </a:lnTo>
                <a:lnTo>
                  <a:pt x="1414" y="50"/>
                </a:lnTo>
                <a:lnTo>
                  <a:pt x="1418" y="54"/>
                </a:lnTo>
                <a:lnTo>
                  <a:pt x="1420" y="60"/>
                </a:lnTo>
                <a:lnTo>
                  <a:pt x="1420" y="68"/>
                </a:lnTo>
                <a:lnTo>
                  <a:pt x="1418" y="76"/>
                </a:lnTo>
                <a:lnTo>
                  <a:pt x="1410" y="92"/>
                </a:lnTo>
                <a:lnTo>
                  <a:pt x="1402" y="108"/>
                </a:lnTo>
                <a:lnTo>
                  <a:pt x="1402" y="108"/>
                </a:lnTo>
                <a:lnTo>
                  <a:pt x="1396" y="120"/>
                </a:lnTo>
                <a:lnTo>
                  <a:pt x="1394" y="132"/>
                </a:lnTo>
                <a:lnTo>
                  <a:pt x="1394" y="142"/>
                </a:lnTo>
                <a:lnTo>
                  <a:pt x="1398" y="152"/>
                </a:lnTo>
                <a:lnTo>
                  <a:pt x="1398" y="152"/>
                </a:lnTo>
                <a:lnTo>
                  <a:pt x="1398" y="160"/>
                </a:lnTo>
                <a:lnTo>
                  <a:pt x="1398" y="170"/>
                </a:lnTo>
                <a:lnTo>
                  <a:pt x="1392" y="190"/>
                </a:lnTo>
                <a:lnTo>
                  <a:pt x="1392" y="198"/>
                </a:lnTo>
                <a:lnTo>
                  <a:pt x="1392" y="200"/>
                </a:lnTo>
                <a:lnTo>
                  <a:pt x="1394" y="200"/>
                </a:lnTo>
                <a:lnTo>
                  <a:pt x="1398" y="196"/>
                </a:lnTo>
                <a:lnTo>
                  <a:pt x="1408" y="184"/>
                </a:lnTo>
                <a:lnTo>
                  <a:pt x="1408" y="184"/>
                </a:lnTo>
                <a:lnTo>
                  <a:pt x="1428" y="158"/>
                </a:lnTo>
                <a:lnTo>
                  <a:pt x="1436" y="142"/>
                </a:lnTo>
                <a:lnTo>
                  <a:pt x="1442" y="126"/>
                </a:lnTo>
                <a:lnTo>
                  <a:pt x="1446" y="106"/>
                </a:lnTo>
                <a:lnTo>
                  <a:pt x="1446" y="106"/>
                </a:lnTo>
                <a:lnTo>
                  <a:pt x="1454" y="80"/>
                </a:lnTo>
                <a:lnTo>
                  <a:pt x="1464" y="58"/>
                </a:lnTo>
                <a:lnTo>
                  <a:pt x="1470" y="50"/>
                </a:lnTo>
                <a:lnTo>
                  <a:pt x="1476" y="44"/>
                </a:lnTo>
                <a:lnTo>
                  <a:pt x="1482" y="38"/>
                </a:lnTo>
                <a:lnTo>
                  <a:pt x="1488" y="36"/>
                </a:lnTo>
                <a:lnTo>
                  <a:pt x="1488" y="36"/>
                </a:lnTo>
                <a:lnTo>
                  <a:pt x="1492" y="38"/>
                </a:lnTo>
                <a:lnTo>
                  <a:pt x="1496" y="40"/>
                </a:lnTo>
                <a:lnTo>
                  <a:pt x="1496" y="44"/>
                </a:lnTo>
                <a:lnTo>
                  <a:pt x="1496" y="50"/>
                </a:lnTo>
                <a:lnTo>
                  <a:pt x="1494" y="64"/>
                </a:lnTo>
                <a:lnTo>
                  <a:pt x="1490" y="72"/>
                </a:lnTo>
                <a:lnTo>
                  <a:pt x="1490" y="72"/>
                </a:lnTo>
                <a:lnTo>
                  <a:pt x="1488" y="78"/>
                </a:lnTo>
                <a:lnTo>
                  <a:pt x="1488" y="80"/>
                </a:lnTo>
                <a:lnTo>
                  <a:pt x="1488" y="82"/>
                </a:lnTo>
                <a:lnTo>
                  <a:pt x="1494" y="76"/>
                </a:lnTo>
                <a:lnTo>
                  <a:pt x="1502" y="62"/>
                </a:lnTo>
                <a:lnTo>
                  <a:pt x="1502" y="62"/>
                </a:lnTo>
                <a:lnTo>
                  <a:pt x="1506" y="50"/>
                </a:lnTo>
                <a:lnTo>
                  <a:pt x="1508" y="40"/>
                </a:lnTo>
                <a:lnTo>
                  <a:pt x="1508" y="24"/>
                </a:lnTo>
                <a:lnTo>
                  <a:pt x="1510" y="16"/>
                </a:lnTo>
                <a:lnTo>
                  <a:pt x="1512" y="12"/>
                </a:lnTo>
                <a:lnTo>
                  <a:pt x="1520" y="6"/>
                </a:lnTo>
                <a:lnTo>
                  <a:pt x="1530" y="2"/>
                </a:lnTo>
                <a:lnTo>
                  <a:pt x="1530" y="2"/>
                </a:lnTo>
                <a:lnTo>
                  <a:pt x="1542" y="0"/>
                </a:lnTo>
                <a:lnTo>
                  <a:pt x="1552" y="2"/>
                </a:lnTo>
                <a:lnTo>
                  <a:pt x="1560" y="6"/>
                </a:lnTo>
                <a:lnTo>
                  <a:pt x="1564" y="12"/>
                </a:lnTo>
                <a:lnTo>
                  <a:pt x="1566" y="18"/>
                </a:lnTo>
                <a:lnTo>
                  <a:pt x="1564" y="26"/>
                </a:lnTo>
                <a:lnTo>
                  <a:pt x="1562" y="34"/>
                </a:lnTo>
                <a:lnTo>
                  <a:pt x="1556" y="44"/>
                </a:lnTo>
                <a:lnTo>
                  <a:pt x="1556" y="44"/>
                </a:lnTo>
                <a:lnTo>
                  <a:pt x="1546" y="60"/>
                </a:lnTo>
                <a:lnTo>
                  <a:pt x="1536" y="74"/>
                </a:lnTo>
                <a:lnTo>
                  <a:pt x="1534" y="80"/>
                </a:lnTo>
                <a:lnTo>
                  <a:pt x="1534" y="86"/>
                </a:lnTo>
                <a:lnTo>
                  <a:pt x="1536" y="92"/>
                </a:lnTo>
                <a:lnTo>
                  <a:pt x="1540" y="98"/>
                </a:lnTo>
                <a:lnTo>
                  <a:pt x="1540" y="98"/>
                </a:lnTo>
                <a:lnTo>
                  <a:pt x="1544" y="106"/>
                </a:lnTo>
                <a:lnTo>
                  <a:pt x="1548" y="116"/>
                </a:lnTo>
                <a:lnTo>
                  <a:pt x="1554" y="138"/>
                </a:lnTo>
                <a:lnTo>
                  <a:pt x="1558" y="144"/>
                </a:lnTo>
                <a:lnTo>
                  <a:pt x="1560" y="148"/>
                </a:lnTo>
                <a:lnTo>
                  <a:pt x="1562" y="146"/>
                </a:lnTo>
                <a:lnTo>
                  <a:pt x="1564" y="144"/>
                </a:lnTo>
                <a:lnTo>
                  <a:pt x="1568" y="134"/>
                </a:lnTo>
                <a:lnTo>
                  <a:pt x="1568" y="134"/>
                </a:lnTo>
                <a:lnTo>
                  <a:pt x="1572" y="106"/>
                </a:lnTo>
                <a:lnTo>
                  <a:pt x="1576" y="86"/>
                </a:lnTo>
                <a:lnTo>
                  <a:pt x="1578" y="78"/>
                </a:lnTo>
                <a:lnTo>
                  <a:pt x="1582" y="70"/>
                </a:lnTo>
                <a:lnTo>
                  <a:pt x="1586" y="62"/>
                </a:lnTo>
                <a:lnTo>
                  <a:pt x="1594" y="54"/>
                </a:lnTo>
                <a:lnTo>
                  <a:pt x="1594" y="54"/>
                </a:lnTo>
                <a:lnTo>
                  <a:pt x="1602" y="48"/>
                </a:lnTo>
                <a:lnTo>
                  <a:pt x="1610" y="46"/>
                </a:lnTo>
                <a:lnTo>
                  <a:pt x="1618" y="44"/>
                </a:lnTo>
                <a:lnTo>
                  <a:pt x="1624" y="46"/>
                </a:lnTo>
                <a:lnTo>
                  <a:pt x="1630" y="48"/>
                </a:lnTo>
                <a:lnTo>
                  <a:pt x="1636" y="50"/>
                </a:lnTo>
                <a:lnTo>
                  <a:pt x="1640" y="56"/>
                </a:lnTo>
                <a:lnTo>
                  <a:pt x="1642" y="60"/>
                </a:lnTo>
                <a:lnTo>
                  <a:pt x="1642" y="60"/>
                </a:lnTo>
                <a:lnTo>
                  <a:pt x="1646" y="66"/>
                </a:lnTo>
                <a:lnTo>
                  <a:pt x="1654" y="72"/>
                </a:lnTo>
                <a:lnTo>
                  <a:pt x="1678" y="82"/>
                </a:lnTo>
                <a:lnTo>
                  <a:pt x="1688" y="88"/>
                </a:lnTo>
                <a:lnTo>
                  <a:pt x="1696" y="94"/>
                </a:lnTo>
                <a:lnTo>
                  <a:pt x="1698" y="98"/>
                </a:lnTo>
                <a:lnTo>
                  <a:pt x="1700" y="100"/>
                </a:lnTo>
                <a:lnTo>
                  <a:pt x="1698" y="104"/>
                </a:lnTo>
                <a:lnTo>
                  <a:pt x="1696" y="108"/>
                </a:lnTo>
                <a:lnTo>
                  <a:pt x="1696" y="108"/>
                </a:lnTo>
                <a:lnTo>
                  <a:pt x="1678" y="122"/>
                </a:lnTo>
                <a:lnTo>
                  <a:pt x="1658" y="136"/>
                </a:lnTo>
                <a:lnTo>
                  <a:pt x="1640" y="148"/>
                </a:lnTo>
                <a:lnTo>
                  <a:pt x="1624" y="154"/>
                </a:lnTo>
                <a:lnTo>
                  <a:pt x="1624" y="154"/>
                </a:lnTo>
                <a:lnTo>
                  <a:pt x="1614" y="154"/>
                </a:lnTo>
                <a:lnTo>
                  <a:pt x="1604" y="152"/>
                </a:lnTo>
                <a:lnTo>
                  <a:pt x="1600" y="152"/>
                </a:lnTo>
                <a:lnTo>
                  <a:pt x="1598" y="152"/>
                </a:lnTo>
                <a:lnTo>
                  <a:pt x="1598" y="156"/>
                </a:lnTo>
                <a:lnTo>
                  <a:pt x="1600" y="160"/>
                </a:lnTo>
                <a:lnTo>
                  <a:pt x="1600" y="160"/>
                </a:lnTo>
                <a:lnTo>
                  <a:pt x="1628" y="190"/>
                </a:lnTo>
                <a:lnTo>
                  <a:pt x="1646" y="212"/>
                </a:lnTo>
                <a:lnTo>
                  <a:pt x="1646" y="212"/>
                </a:lnTo>
                <a:lnTo>
                  <a:pt x="1624" y="204"/>
                </a:lnTo>
                <a:lnTo>
                  <a:pt x="1596" y="194"/>
                </a:lnTo>
                <a:lnTo>
                  <a:pt x="1596" y="194"/>
                </a:lnTo>
                <a:lnTo>
                  <a:pt x="1572" y="178"/>
                </a:lnTo>
                <a:lnTo>
                  <a:pt x="1558" y="168"/>
                </a:lnTo>
                <a:lnTo>
                  <a:pt x="1548" y="164"/>
                </a:lnTo>
                <a:lnTo>
                  <a:pt x="1548" y="164"/>
                </a:lnTo>
                <a:lnTo>
                  <a:pt x="1528" y="158"/>
                </a:lnTo>
                <a:lnTo>
                  <a:pt x="1516" y="158"/>
                </a:lnTo>
                <a:lnTo>
                  <a:pt x="1510" y="160"/>
                </a:lnTo>
                <a:lnTo>
                  <a:pt x="1504" y="162"/>
                </a:lnTo>
                <a:lnTo>
                  <a:pt x="1504" y="162"/>
                </a:lnTo>
                <a:lnTo>
                  <a:pt x="1494" y="172"/>
                </a:lnTo>
                <a:lnTo>
                  <a:pt x="1480" y="188"/>
                </a:lnTo>
                <a:lnTo>
                  <a:pt x="1468" y="206"/>
                </a:lnTo>
                <a:lnTo>
                  <a:pt x="1458" y="222"/>
                </a:lnTo>
                <a:lnTo>
                  <a:pt x="1458" y="222"/>
                </a:lnTo>
                <a:lnTo>
                  <a:pt x="1444" y="252"/>
                </a:lnTo>
                <a:lnTo>
                  <a:pt x="1438" y="264"/>
                </a:lnTo>
                <a:lnTo>
                  <a:pt x="1436" y="274"/>
                </a:lnTo>
                <a:lnTo>
                  <a:pt x="1436" y="274"/>
                </a:lnTo>
                <a:lnTo>
                  <a:pt x="1434" y="286"/>
                </a:lnTo>
                <a:lnTo>
                  <a:pt x="1432" y="300"/>
                </a:lnTo>
                <a:lnTo>
                  <a:pt x="1426" y="330"/>
                </a:lnTo>
                <a:lnTo>
                  <a:pt x="1426" y="330"/>
                </a:lnTo>
                <a:lnTo>
                  <a:pt x="1418" y="360"/>
                </a:lnTo>
                <a:lnTo>
                  <a:pt x="1414" y="374"/>
                </a:lnTo>
                <a:lnTo>
                  <a:pt x="1410" y="380"/>
                </a:lnTo>
                <a:lnTo>
                  <a:pt x="1408" y="384"/>
                </a:lnTo>
                <a:lnTo>
                  <a:pt x="1408" y="384"/>
                </a:lnTo>
                <a:lnTo>
                  <a:pt x="1400" y="388"/>
                </a:lnTo>
                <a:lnTo>
                  <a:pt x="1394" y="388"/>
                </a:lnTo>
                <a:lnTo>
                  <a:pt x="1388" y="386"/>
                </a:lnTo>
                <a:lnTo>
                  <a:pt x="1380" y="382"/>
                </a:lnTo>
                <a:lnTo>
                  <a:pt x="1380" y="382"/>
                </a:lnTo>
                <a:lnTo>
                  <a:pt x="1366" y="378"/>
                </a:lnTo>
                <a:lnTo>
                  <a:pt x="1350" y="378"/>
                </a:lnTo>
                <a:lnTo>
                  <a:pt x="1334" y="378"/>
                </a:lnTo>
                <a:lnTo>
                  <a:pt x="1322" y="378"/>
                </a:lnTo>
                <a:lnTo>
                  <a:pt x="1322" y="378"/>
                </a:lnTo>
                <a:lnTo>
                  <a:pt x="1310" y="380"/>
                </a:lnTo>
                <a:lnTo>
                  <a:pt x="1294" y="380"/>
                </a:lnTo>
                <a:lnTo>
                  <a:pt x="1274" y="378"/>
                </a:lnTo>
                <a:lnTo>
                  <a:pt x="1274" y="378"/>
                </a:lnTo>
                <a:lnTo>
                  <a:pt x="1264" y="340"/>
                </a:lnTo>
                <a:lnTo>
                  <a:pt x="1258" y="310"/>
                </a:lnTo>
                <a:lnTo>
                  <a:pt x="1252" y="296"/>
                </a:lnTo>
                <a:lnTo>
                  <a:pt x="1252" y="296"/>
                </a:lnTo>
                <a:lnTo>
                  <a:pt x="1250" y="288"/>
                </a:lnTo>
                <a:lnTo>
                  <a:pt x="1244" y="278"/>
                </a:lnTo>
                <a:lnTo>
                  <a:pt x="1238" y="260"/>
                </a:lnTo>
                <a:lnTo>
                  <a:pt x="1238" y="260"/>
                </a:lnTo>
                <a:lnTo>
                  <a:pt x="1236" y="254"/>
                </a:lnTo>
                <a:lnTo>
                  <a:pt x="1230" y="248"/>
                </a:lnTo>
                <a:lnTo>
                  <a:pt x="1228" y="248"/>
                </a:lnTo>
                <a:lnTo>
                  <a:pt x="1224" y="248"/>
                </a:lnTo>
                <a:lnTo>
                  <a:pt x="1220" y="250"/>
                </a:lnTo>
                <a:lnTo>
                  <a:pt x="1216" y="256"/>
                </a:lnTo>
                <a:lnTo>
                  <a:pt x="1216" y="256"/>
                </a:lnTo>
                <a:lnTo>
                  <a:pt x="1188" y="296"/>
                </a:lnTo>
                <a:lnTo>
                  <a:pt x="1168" y="330"/>
                </a:lnTo>
                <a:lnTo>
                  <a:pt x="1168" y="330"/>
                </a:lnTo>
                <a:lnTo>
                  <a:pt x="1154" y="348"/>
                </a:lnTo>
                <a:lnTo>
                  <a:pt x="1148" y="356"/>
                </a:lnTo>
                <a:lnTo>
                  <a:pt x="1148" y="360"/>
                </a:lnTo>
                <a:lnTo>
                  <a:pt x="1148" y="362"/>
                </a:lnTo>
                <a:lnTo>
                  <a:pt x="1148" y="362"/>
                </a:lnTo>
                <a:lnTo>
                  <a:pt x="1156" y="368"/>
                </a:lnTo>
                <a:lnTo>
                  <a:pt x="1162" y="370"/>
                </a:lnTo>
                <a:lnTo>
                  <a:pt x="1170" y="372"/>
                </a:lnTo>
                <a:lnTo>
                  <a:pt x="1170" y="372"/>
                </a:lnTo>
                <a:lnTo>
                  <a:pt x="1178" y="376"/>
                </a:lnTo>
                <a:lnTo>
                  <a:pt x="1186" y="382"/>
                </a:lnTo>
                <a:lnTo>
                  <a:pt x="1188" y="386"/>
                </a:lnTo>
                <a:lnTo>
                  <a:pt x="1188" y="388"/>
                </a:lnTo>
                <a:lnTo>
                  <a:pt x="1184" y="392"/>
                </a:lnTo>
                <a:lnTo>
                  <a:pt x="1180" y="394"/>
                </a:lnTo>
                <a:lnTo>
                  <a:pt x="1180" y="394"/>
                </a:lnTo>
                <a:lnTo>
                  <a:pt x="1160" y="398"/>
                </a:lnTo>
                <a:lnTo>
                  <a:pt x="1132" y="404"/>
                </a:lnTo>
                <a:lnTo>
                  <a:pt x="1092" y="410"/>
                </a:lnTo>
                <a:lnTo>
                  <a:pt x="1092" y="410"/>
                </a:lnTo>
                <a:lnTo>
                  <a:pt x="1062" y="410"/>
                </a:lnTo>
                <a:lnTo>
                  <a:pt x="1046" y="410"/>
                </a:lnTo>
                <a:lnTo>
                  <a:pt x="1038" y="412"/>
                </a:lnTo>
                <a:lnTo>
                  <a:pt x="1038" y="412"/>
                </a:lnTo>
                <a:lnTo>
                  <a:pt x="1028" y="416"/>
                </a:lnTo>
                <a:lnTo>
                  <a:pt x="1024" y="418"/>
                </a:lnTo>
                <a:lnTo>
                  <a:pt x="1024" y="422"/>
                </a:lnTo>
                <a:lnTo>
                  <a:pt x="1024" y="422"/>
                </a:lnTo>
                <a:lnTo>
                  <a:pt x="1026" y="428"/>
                </a:lnTo>
                <a:lnTo>
                  <a:pt x="1028" y="434"/>
                </a:lnTo>
                <a:lnTo>
                  <a:pt x="1030" y="442"/>
                </a:lnTo>
                <a:lnTo>
                  <a:pt x="1032" y="448"/>
                </a:lnTo>
                <a:lnTo>
                  <a:pt x="1032" y="448"/>
                </a:lnTo>
                <a:lnTo>
                  <a:pt x="1030" y="456"/>
                </a:lnTo>
                <a:lnTo>
                  <a:pt x="1028" y="466"/>
                </a:lnTo>
                <a:lnTo>
                  <a:pt x="1024" y="472"/>
                </a:lnTo>
                <a:lnTo>
                  <a:pt x="1022" y="474"/>
                </a:lnTo>
                <a:lnTo>
                  <a:pt x="1020" y="472"/>
                </a:lnTo>
                <a:lnTo>
                  <a:pt x="1020" y="472"/>
                </a:lnTo>
                <a:lnTo>
                  <a:pt x="1006" y="462"/>
                </a:lnTo>
                <a:lnTo>
                  <a:pt x="1006" y="462"/>
                </a:lnTo>
                <a:lnTo>
                  <a:pt x="958" y="522"/>
                </a:lnTo>
                <a:lnTo>
                  <a:pt x="958" y="522"/>
                </a:lnTo>
                <a:lnTo>
                  <a:pt x="934" y="554"/>
                </a:lnTo>
                <a:lnTo>
                  <a:pt x="926" y="566"/>
                </a:lnTo>
                <a:lnTo>
                  <a:pt x="920" y="580"/>
                </a:lnTo>
                <a:lnTo>
                  <a:pt x="920" y="580"/>
                </a:lnTo>
                <a:lnTo>
                  <a:pt x="918" y="590"/>
                </a:lnTo>
                <a:lnTo>
                  <a:pt x="918" y="600"/>
                </a:lnTo>
                <a:lnTo>
                  <a:pt x="918" y="608"/>
                </a:lnTo>
                <a:lnTo>
                  <a:pt x="924" y="616"/>
                </a:lnTo>
                <a:lnTo>
                  <a:pt x="924" y="616"/>
                </a:lnTo>
                <a:lnTo>
                  <a:pt x="926" y="616"/>
                </a:lnTo>
                <a:lnTo>
                  <a:pt x="928" y="618"/>
                </a:lnTo>
                <a:lnTo>
                  <a:pt x="928" y="622"/>
                </a:lnTo>
                <a:lnTo>
                  <a:pt x="928" y="626"/>
                </a:lnTo>
                <a:lnTo>
                  <a:pt x="922" y="632"/>
                </a:lnTo>
                <a:lnTo>
                  <a:pt x="916" y="638"/>
                </a:lnTo>
                <a:lnTo>
                  <a:pt x="916" y="638"/>
                </a:lnTo>
                <a:lnTo>
                  <a:pt x="898" y="654"/>
                </a:lnTo>
                <a:lnTo>
                  <a:pt x="886" y="668"/>
                </a:lnTo>
                <a:lnTo>
                  <a:pt x="876" y="680"/>
                </a:lnTo>
                <a:lnTo>
                  <a:pt x="870" y="692"/>
                </a:lnTo>
                <a:lnTo>
                  <a:pt x="870" y="692"/>
                </a:lnTo>
                <a:lnTo>
                  <a:pt x="866" y="704"/>
                </a:lnTo>
                <a:lnTo>
                  <a:pt x="862" y="716"/>
                </a:lnTo>
                <a:lnTo>
                  <a:pt x="856" y="726"/>
                </a:lnTo>
                <a:lnTo>
                  <a:pt x="852" y="730"/>
                </a:lnTo>
                <a:lnTo>
                  <a:pt x="846" y="732"/>
                </a:lnTo>
                <a:lnTo>
                  <a:pt x="846" y="732"/>
                </a:lnTo>
                <a:lnTo>
                  <a:pt x="834" y="734"/>
                </a:lnTo>
                <a:lnTo>
                  <a:pt x="822" y="732"/>
                </a:lnTo>
                <a:lnTo>
                  <a:pt x="812" y="732"/>
                </a:lnTo>
                <a:lnTo>
                  <a:pt x="808" y="734"/>
                </a:lnTo>
                <a:lnTo>
                  <a:pt x="806" y="736"/>
                </a:lnTo>
                <a:lnTo>
                  <a:pt x="806" y="736"/>
                </a:lnTo>
                <a:lnTo>
                  <a:pt x="802" y="742"/>
                </a:lnTo>
                <a:lnTo>
                  <a:pt x="798" y="750"/>
                </a:lnTo>
                <a:lnTo>
                  <a:pt x="794" y="760"/>
                </a:lnTo>
                <a:lnTo>
                  <a:pt x="794" y="770"/>
                </a:lnTo>
                <a:lnTo>
                  <a:pt x="794" y="770"/>
                </a:lnTo>
                <a:lnTo>
                  <a:pt x="796" y="818"/>
                </a:lnTo>
                <a:lnTo>
                  <a:pt x="798" y="844"/>
                </a:lnTo>
                <a:lnTo>
                  <a:pt x="798" y="858"/>
                </a:lnTo>
                <a:lnTo>
                  <a:pt x="798" y="858"/>
                </a:lnTo>
                <a:lnTo>
                  <a:pt x="784" y="880"/>
                </a:lnTo>
                <a:lnTo>
                  <a:pt x="752" y="920"/>
                </a:lnTo>
                <a:lnTo>
                  <a:pt x="708" y="978"/>
                </a:lnTo>
                <a:lnTo>
                  <a:pt x="708" y="978"/>
                </a:lnTo>
                <a:lnTo>
                  <a:pt x="716" y="986"/>
                </a:lnTo>
                <a:lnTo>
                  <a:pt x="730" y="1002"/>
                </a:lnTo>
                <a:lnTo>
                  <a:pt x="744" y="1020"/>
                </a:lnTo>
                <a:lnTo>
                  <a:pt x="748" y="1028"/>
                </a:lnTo>
                <a:lnTo>
                  <a:pt x="748" y="1034"/>
                </a:lnTo>
                <a:lnTo>
                  <a:pt x="748" y="1034"/>
                </a:lnTo>
                <a:lnTo>
                  <a:pt x="740" y="1052"/>
                </a:lnTo>
                <a:lnTo>
                  <a:pt x="734" y="1060"/>
                </a:lnTo>
                <a:lnTo>
                  <a:pt x="730" y="1062"/>
                </a:lnTo>
                <a:lnTo>
                  <a:pt x="724" y="1064"/>
                </a:lnTo>
                <a:lnTo>
                  <a:pt x="724" y="1064"/>
                </a:lnTo>
                <a:lnTo>
                  <a:pt x="706" y="1064"/>
                </a:lnTo>
                <a:lnTo>
                  <a:pt x="682" y="1062"/>
                </a:lnTo>
                <a:lnTo>
                  <a:pt x="654" y="1060"/>
                </a:lnTo>
                <a:lnTo>
                  <a:pt x="574" y="1176"/>
                </a:lnTo>
                <a:lnTo>
                  <a:pt x="574" y="1176"/>
                </a:lnTo>
                <a:lnTo>
                  <a:pt x="570" y="1182"/>
                </a:lnTo>
                <a:lnTo>
                  <a:pt x="568" y="1188"/>
                </a:lnTo>
                <a:lnTo>
                  <a:pt x="568" y="1188"/>
                </a:lnTo>
                <a:lnTo>
                  <a:pt x="568" y="1190"/>
                </a:lnTo>
                <a:lnTo>
                  <a:pt x="568" y="1190"/>
                </a:lnTo>
                <a:lnTo>
                  <a:pt x="590" y="1192"/>
                </a:lnTo>
                <a:lnTo>
                  <a:pt x="590" y="1192"/>
                </a:lnTo>
                <a:lnTo>
                  <a:pt x="590" y="1202"/>
                </a:lnTo>
                <a:lnTo>
                  <a:pt x="590" y="1212"/>
                </a:lnTo>
                <a:lnTo>
                  <a:pt x="584" y="1222"/>
                </a:lnTo>
                <a:lnTo>
                  <a:pt x="584" y="1222"/>
                </a:lnTo>
                <a:lnTo>
                  <a:pt x="576" y="1238"/>
                </a:lnTo>
                <a:lnTo>
                  <a:pt x="568" y="1256"/>
                </a:lnTo>
                <a:lnTo>
                  <a:pt x="562" y="1276"/>
                </a:lnTo>
                <a:lnTo>
                  <a:pt x="560" y="1290"/>
                </a:lnTo>
                <a:lnTo>
                  <a:pt x="560" y="1290"/>
                </a:lnTo>
                <a:lnTo>
                  <a:pt x="560" y="1328"/>
                </a:lnTo>
                <a:lnTo>
                  <a:pt x="564" y="1370"/>
                </a:lnTo>
                <a:lnTo>
                  <a:pt x="564" y="1370"/>
                </a:lnTo>
                <a:lnTo>
                  <a:pt x="570" y="1418"/>
                </a:lnTo>
                <a:lnTo>
                  <a:pt x="572" y="1448"/>
                </a:lnTo>
                <a:lnTo>
                  <a:pt x="574" y="1468"/>
                </a:lnTo>
                <a:lnTo>
                  <a:pt x="574" y="1468"/>
                </a:lnTo>
                <a:lnTo>
                  <a:pt x="570" y="1484"/>
                </a:lnTo>
                <a:lnTo>
                  <a:pt x="566" y="1500"/>
                </a:lnTo>
                <a:lnTo>
                  <a:pt x="556" y="1532"/>
                </a:lnTo>
                <a:lnTo>
                  <a:pt x="556" y="1532"/>
                </a:lnTo>
                <a:lnTo>
                  <a:pt x="552" y="1554"/>
                </a:lnTo>
                <a:lnTo>
                  <a:pt x="550" y="1568"/>
                </a:lnTo>
                <a:lnTo>
                  <a:pt x="550" y="1586"/>
                </a:lnTo>
                <a:lnTo>
                  <a:pt x="550" y="1586"/>
                </a:lnTo>
                <a:lnTo>
                  <a:pt x="554" y="1610"/>
                </a:lnTo>
                <a:lnTo>
                  <a:pt x="558" y="1630"/>
                </a:lnTo>
                <a:lnTo>
                  <a:pt x="560" y="1648"/>
                </a:lnTo>
                <a:lnTo>
                  <a:pt x="558" y="1656"/>
                </a:lnTo>
                <a:lnTo>
                  <a:pt x="556" y="1662"/>
                </a:lnTo>
                <a:lnTo>
                  <a:pt x="556" y="1662"/>
                </a:lnTo>
                <a:lnTo>
                  <a:pt x="548" y="1676"/>
                </a:lnTo>
                <a:lnTo>
                  <a:pt x="538" y="1692"/>
                </a:lnTo>
                <a:lnTo>
                  <a:pt x="526" y="1706"/>
                </a:lnTo>
                <a:lnTo>
                  <a:pt x="518" y="1712"/>
                </a:lnTo>
                <a:lnTo>
                  <a:pt x="512" y="1716"/>
                </a:lnTo>
                <a:lnTo>
                  <a:pt x="512" y="1716"/>
                </a:lnTo>
                <a:lnTo>
                  <a:pt x="502" y="1720"/>
                </a:lnTo>
                <a:lnTo>
                  <a:pt x="492" y="1726"/>
                </a:lnTo>
                <a:lnTo>
                  <a:pt x="486" y="1734"/>
                </a:lnTo>
                <a:lnTo>
                  <a:pt x="480" y="1742"/>
                </a:lnTo>
                <a:lnTo>
                  <a:pt x="480" y="1742"/>
                </a:lnTo>
                <a:lnTo>
                  <a:pt x="474" y="1752"/>
                </a:lnTo>
                <a:lnTo>
                  <a:pt x="470" y="1760"/>
                </a:lnTo>
                <a:lnTo>
                  <a:pt x="468" y="1770"/>
                </a:lnTo>
                <a:lnTo>
                  <a:pt x="468" y="1780"/>
                </a:lnTo>
                <a:lnTo>
                  <a:pt x="468" y="1780"/>
                </a:lnTo>
                <a:lnTo>
                  <a:pt x="468" y="1802"/>
                </a:lnTo>
                <a:lnTo>
                  <a:pt x="468" y="1818"/>
                </a:lnTo>
                <a:lnTo>
                  <a:pt x="468" y="1818"/>
                </a:lnTo>
                <a:lnTo>
                  <a:pt x="468" y="1842"/>
                </a:lnTo>
                <a:lnTo>
                  <a:pt x="466" y="1858"/>
                </a:lnTo>
                <a:lnTo>
                  <a:pt x="454" y="1854"/>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71" name="Freeform 35">
            <a:extLst>
              <a:ext uri="{FF2B5EF4-FFF2-40B4-BE49-F238E27FC236}">
                <a16:creationId xmlns:a16="http://schemas.microsoft.com/office/drawing/2014/main" id="{F9DCCE50-8659-6399-9ACD-AF0D37865904}"/>
              </a:ext>
            </a:extLst>
          </p:cNvPr>
          <p:cNvSpPr>
            <a:spLocks/>
          </p:cNvSpPr>
          <p:nvPr/>
        </p:nvSpPr>
        <p:spPr bwMode="auto">
          <a:xfrm>
            <a:off x="10643269" y="2451640"/>
            <a:ext cx="310072" cy="553525"/>
          </a:xfrm>
          <a:custGeom>
            <a:avLst/>
            <a:gdLst/>
            <a:ahLst/>
            <a:cxnLst>
              <a:cxn ang="0">
                <a:pos x="92" y="428"/>
              </a:cxn>
              <a:cxn ang="0">
                <a:pos x="88" y="408"/>
              </a:cxn>
              <a:cxn ang="0">
                <a:pos x="90" y="372"/>
              </a:cxn>
              <a:cxn ang="0">
                <a:pos x="94" y="360"/>
              </a:cxn>
              <a:cxn ang="0">
                <a:pos x="110" y="326"/>
              </a:cxn>
              <a:cxn ang="0">
                <a:pos x="128" y="302"/>
              </a:cxn>
              <a:cxn ang="0">
                <a:pos x="140" y="290"/>
              </a:cxn>
              <a:cxn ang="0">
                <a:pos x="154" y="274"/>
              </a:cxn>
              <a:cxn ang="0">
                <a:pos x="164" y="252"/>
              </a:cxn>
              <a:cxn ang="0">
                <a:pos x="174" y="238"/>
              </a:cxn>
              <a:cxn ang="0">
                <a:pos x="190" y="224"/>
              </a:cxn>
              <a:cxn ang="0">
                <a:pos x="204" y="210"/>
              </a:cxn>
              <a:cxn ang="0">
                <a:pos x="210" y="200"/>
              </a:cxn>
              <a:cxn ang="0">
                <a:pos x="216" y="188"/>
              </a:cxn>
              <a:cxn ang="0">
                <a:pos x="212" y="182"/>
              </a:cxn>
              <a:cxn ang="0">
                <a:pos x="204" y="172"/>
              </a:cxn>
              <a:cxn ang="0">
                <a:pos x="196" y="156"/>
              </a:cxn>
              <a:cxn ang="0">
                <a:pos x="190" y="126"/>
              </a:cxn>
              <a:cxn ang="0">
                <a:pos x="188" y="100"/>
              </a:cxn>
              <a:cxn ang="0">
                <a:pos x="192" y="82"/>
              </a:cxn>
              <a:cxn ang="0">
                <a:pos x="196" y="74"/>
              </a:cxn>
              <a:cxn ang="0">
                <a:pos x="196" y="78"/>
              </a:cxn>
              <a:cxn ang="0">
                <a:pos x="208" y="52"/>
              </a:cxn>
              <a:cxn ang="0">
                <a:pos x="218" y="30"/>
              </a:cxn>
              <a:cxn ang="0">
                <a:pos x="226" y="12"/>
              </a:cxn>
              <a:cxn ang="0">
                <a:pos x="222" y="6"/>
              </a:cxn>
              <a:cxn ang="0">
                <a:pos x="218" y="4"/>
              </a:cxn>
              <a:cxn ang="0">
                <a:pos x="202" y="0"/>
              </a:cxn>
              <a:cxn ang="0">
                <a:pos x="180" y="6"/>
              </a:cxn>
              <a:cxn ang="0">
                <a:pos x="162" y="18"/>
              </a:cxn>
              <a:cxn ang="0">
                <a:pos x="138" y="32"/>
              </a:cxn>
              <a:cxn ang="0">
                <a:pos x="82" y="52"/>
              </a:cxn>
              <a:cxn ang="0">
                <a:pos x="80" y="66"/>
              </a:cxn>
              <a:cxn ang="0">
                <a:pos x="66" y="96"/>
              </a:cxn>
              <a:cxn ang="0">
                <a:pos x="60" y="104"/>
              </a:cxn>
              <a:cxn ang="0">
                <a:pos x="32" y="132"/>
              </a:cxn>
              <a:cxn ang="0">
                <a:pos x="6" y="156"/>
              </a:cxn>
              <a:cxn ang="0">
                <a:pos x="4" y="164"/>
              </a:cxn>
              <a:cxn ang="0">
                <a:pos x="4" y="180"/>
              </a:cxn>
              <a:cxn ang="0">
                <a:pos x="14" y="216"/>
              </a:cxn>
              <a:cxn ang="0">
                <a:pos x="14" y="232"/>
              </a:cxn>
              <a:cxn ang="0">
                <a:pos x="14" y="240"/>
              </a:cxn>
              <a:cxn ang="0">
                <a:pos x="4" y="260"/>
              </a:cxn>
              <a:cxn ang="0">
                <a:pos x="0" y="272"/>
              </a:cxn>
              <a:cxn ang="0">
                <a:pos x="4" y="284"/>
              </a:cxn>
              <a:cxn ang="0">
                <a:pos x="8" y="290"/>
              </a:cxn>
              <a:cxn ang="0">
                <a:pos x="26" y="304"/>
              </a:cxn>
              <a:cxn ang="0">
                <a:pos x="34" y="316"/>
              </a:cxn>
              <a:cxn ang="0">
                <a:pos x="36" y="332"/>
              </a:cxn>
              <a:cxn ang="0">
                <a:pos x="34" y="354"/>
              </a:cxn>
              <a:cxn ang="0">
                <a:pos x="38" y="402"/>
              </a:cxn>
            </a:cxnLst>
            <a:rect l="0" t="0" r="r" b="b"/>
            <a:pathLst>
              <a:path w="226" h="428">
                <a:moveTo>
                  <a:pt x="92" y="428"/>
                </a:moveTo>
                <a:lnTo>
                  <a:pt x="92" y="428"/>
                </a:lnTo>
                <a:lnTo>
                  <a:pt x="90" y="420"/>
                </a:lnTo>
                <a:lnTo>
                  <a:pt x="88" y="408"/>
                </a:lnTo>
                <a:lnTo>
                  <a:pt x="88" y="392"/>
                </a:lnTo>
                <a:lnTo>
                  <a:pt x="90" y="372"/>
                </a:lnTo>
                <a:lnTo>
                  <a:pt x="90" y="372"/>
                </a:lnTo>
                <a:lnTo>
                  <a:pt x="94" y="360"/>
                </a:lnTo>
                <a:lnTo>
                  <a:pt x="98" y="348"/>
                </a:lnTo>
                <a:lnTo>
                  <a:pt x="110" y="326"/>
                </a:lnTo>
                <a:lnTo>
                  <a:pt x="122" y="308"/>
                </a:lnTo>
                <a:lnTo>
                  <a:pt x="128" y="302"/>
                </a:lnTo>
                <a:lnTo>
                  <a:pt x="128" y="302"/>
                </a:lnTo>
                <a:lnTo>
                  <a:pt x="140" y="290"/>
                </a:lnTo>
                <a:lnTo>
                  <a:pt x="154" y="274"/>
                </a:lnTo>
                <a:lnTo>
                  <a:pt x="154" y="274"/>
                </a:lnTo>
                <a:lnTo>
                  <a:pt x="160" y="262"/>
                </a:lnTo>
                <a:lnTo>
                  <a:pt x="164" y="252"/>
                </a:lnTo>
                <a:lnTo>
                  <a:pt x="174" y="238"/>
                </a:lnTo>
                <a:lnTo>
                  <a:pt x="174" y="238"/>
                </a:lnTo>
                <a:lnTo>
                  <a:pt x="184" y="228"/>
                </a:lnTo>
                <a:lnTo>
                  <a:pt x="190" y="224"/>
                </a:lnTo>
                <a:lnTo>
                  <a:pt x="196" y="218"/>
                </a:lnTo>
                <a:lnTo>
                  <a:pt x="204" y="210"/>
                </a:lnTo>
                <a:lnTo>
                  <a:pt x="204" y="210"/>
                </a:lnTo>
                <a:lnTo>
                  <a:pt x="210" y="200"/>
                </a:lnTo>
                <a:lnTo>
                  <a:pt x="214" y="194"/>
                </a:lnTo>
                <a:lnTo>
                  <a:pt x="216" y="188"/>
                </a:lnTo>
                <a:lnTo>
                  <a:pt x="212" y="182"/>
                </a:lnTo>
                <a:lnTo>
                  <a:pt x="212" y="182"/>
                </a:lnTo>
                <a:lnTo>
                  <a:pt x="208" y="176"/>
                </a:lnTo>
                <a:lnTo>
                  <a:pt x="204" y="172"/>
                </a:lnTo>
                <a:lnTo>
                  <a:pt x="200" y="168"/>
                </a:lnTo>
                <a:lnTo>
                  <a:pt x="196" y="156"/>
                </a:lnTo>
                <a:lnTo>
                  <a:pt x="196" y="156"/>
                </a:lnTo>
                <a:lnTo>
                  <a:pt x="190" y="126"/>
                </a:lnTo>
                <a:lnTo>
                  <a:pt x="188" y="100"/>
                </a:lnTo>
                <a:lnTo>
                  <a:pt x="188" y="100"/>
                </a:lnTo>
                <a:lnTo>
                  <a:pt x="190" y="90"/>
                </a:lnTo>
                <a:lnTo>
                  <a:pt x="192" y="82"/>
                </a:lnTo>
                <a:lnTo>
                  <a:pt x="196" y="74"/>
                </a:lnTo>
                <a:lnTo>
                  <a:pt x="196" y="74"/>
                </a:lnTo>
                <a:lnTo>
                  <a:pt x="196" y="76"/>
                </a:lnTo>
                <a:lnTo>
                  <a:pt x="196" y="78"/>
                </a:lnTo>
                <a:lnTo>
                  <a:pt x="200" y="72"/>
                </a:lnTo>
                <a:lnTo>
                  <a:pt x="208" y="52"/>
                </a:lnTo>
                <a:lnTo>
                  <a:pt x="208" y="52"/>
                </a:lnTo>
                <a:lnTo>
                  <a:pt x="218" y="30"/>
                </a:lnTo>
                <a:lnTo>
                  <a:pt x="224" y="16"/>
                </a:lnTo>
                <a:lnTo>
                  <a:pt x="226" y="12"/>
                </a:lnTo>
                <a:lnTo>
                  <a:pt x="226" y="10"/>
                </a:lnTo>
                <a:lnTo>
                  <a:pt x="222" y="6"/>
                </a:lnTo>
                <a:lnTo>
                  <a:pt x="218" y="4"/>
                </a:lnTo>
                <a:lnTo>
                  <a:pt x="218" y="4"/>
                </a:lnTo>
                <a:lnTo>
                  <a:pt x="206" y="0"/>
                </a:lnTo>
                <a:lnTo>
                  <a:pt x="202" y="0"/>
                </a:lnTo>
                <a:lnTo>
                  <a:pt x="194" y="0"/>
                </a:lnTo>
                <a:lnTo>
                  <a:pt x="180" y="6"/>
                </a:lnTo>
                <a:lnTo>
                  <a:pt x="162" y="18"/>
                </a:lnTo>
                <a:lnTo>
                  <a:pt x="162" y="18"/>
                </a:lnTo>
                <a:lnTo>
                  <a:pt x="150" y="26"/>
                </a:lnTo>
                <a:lnTo>
                  <a:pt x="138" y="32"/>
                </a:lnTo>
                <a:lnTo>
                  <a:pt x="110" y="44"/>
                </a:lnTo>
                <a:lnTo>
                  <a:pt x="82" y="52"/>
                </a:lnTo>
                <a:lnTo>
                  <a:pt x="82" y="52"/>
                </a:lnTo>
                <a:lnTo>
                  <a:pt x="80" y="66"/>
                </a:lnTo>
                <a:lnTo>
                  <a:pt x="74" y="80"/>
                </a:lnTo>
                <a:lnTo>
                  <a:pt x="66" y="96"/>
                </a:lnTo>
                <a:lnTo>
                  <a:pt x="66" y="96"/>
                </a:lnTo>
                <a:lnTo>
                  <a:pt x="60" y="104"/>
                </a:lnTo>
                <a:lnTo>
                  <a:pt x="52" y="114"/>
                </a:lnTo>
                <a:lnTo>
                  <a:pt x="32" y="132"/>
                </a:lnTo>
                <a:lnTo>
                  <a:pt x="14" y="148"/>
                </a:lnTo>
                <a:lnTo>
                  <a:pt x="6" y="156"/>
                </a:lnTo>
                <a:lnTo>
                  <a:pt x="4" y="164"/>
                </a:lnTo>
                <a:lnTo>
                  <a:pt x="4" y="164"/>
                </a:lnTo>
                <a:lnTo>
                  <a:pt x="4" y="172"/>
                </a:lnTo>
                <a:lnTo>
                  <a:pt x="4" y="180"/>
                </a:lnTo>
                <a:lnTo>
                  <a:pt x="8" y="198"/>
                </a:lnTo>
                <a:lnTo>
                  <a:pt x="14" y="216"/>
                </a:lnTo>
                <a:lnTo>
                  <a:pt x="14" y="226"/>
                </a:lnTo>
                <a:lnTo>
                  <a:pt x="14" y="232"/>
                </a:lnTo>
                <a:lnTo>
                  <a:pt x="14" y="232"/>
                </a:lnTo>
                <a:lnTo>
                  <a:pt x="14" y="240"/>
                </a:lnTo>
                <a:lnTo>
                  <a:pt x="10" y="248"/>
                </a:lnTo>
                <a:lnTo>
                  <a:pt x="4" y="260"/>
                </a:lnTo>
                <a:lnTo>
                  <a:pt x="2" y="266"/>
                </a:lnTo>
                <a:lnTo>
                  <a:pt x="0" y="272"/>
                </a:lnTo>
                <a:lnTo>
                  <a:pt x="0" y="278"/>
                </a:lnTo>
                <a:lnTo>
                  <a:pt x="4" y="284"/>
                </a:lnTo>
                <a:lnTo>
                  <a:pt x="4" y="284"/>
                </a:lnTo>
                <a:lnTo>
                  <a:pt x="8" y="290"/>
                </a:lnTo>
                <a:lnTo>
                  <a:pt x="14" y="296"/>
                </a:lnTo>
                <a:lnTo>
                  <a:pt x="26" y="304"/>
                </a:lnTo>
                <a:lnTo>
                  <a:pt x="30" y="310"/>
                </a:lnTo>
                <a:lnTo>
                  <a:pt x="34" y="316"/>
                </a:lnTo>
                <a:lnTo>
                  <a:pt x="36" y="324"/>
                </a:lnTo>
                <a:lnTo>
                  <a:pt x="36" y="332"/>
                </a:lnTo>
                <a:lnTo>
                  <a:pt x="36" y="332"/>
                </a:lnTo>
                <a:lnTo>
                  <a:pt x="34" y="354"/>
                </a:lnTo>
                <a:lnTo>
                  <a:pt x="34" y="376"/>
                </a:lnTo>
                <a:lnTo>
                  <a:pt x="38" y="402"/>
                </a:lnTo>
                <a:lnTo>
                  <a:pt x="92" y="428"/>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72" name="Freeform 36">
            <a:extLst>
              <a:ext uri="{FF2B5EF4-FFF2-40B4-BE49-F238E27FC236}">
                <a16:creationId xmlns:a16="http://schemas.microsoft.com/office/drawing/2014/main" id="{A5998E5C-0B9E-AB36-B549-EC8D04EDA8A0}"/>
              </a:ext>
            </a:extLst>
          </p:cNvPr>
          <p:cNvSpPr>
            <a:spLocks/>
          </p:cNvSpPr>
          <p:nvPr/>
        </p:nvSpPr>
        <p:spPr bwMode="auto">
          <a:xfrm>
            <a:off x="10838091" y="2870666"/>
            <a:ext cx="65855" cy="87943"/>
          </a:xfrm>
          <a:custGeom>
            <a:avLst/>
            <a:gdLst/>
            <a:ahLst/>
            <a:cxnLst>
              <a:cxn ang="0">
                <a:pos x="0" y="22"/>
              </a:cxn>
              <a:cxn ang="0">
                <a:pos x="0" y="22"/>
              </a:cxn>
              <a:cxn ang="0">
                <a:pos x="2" y="30"/>
              </a:cxn>
              <a:cxn ang="0">
                <a:pos x="4" y="44"/>
              </a:cxn>
              <a:cxn ang="0">
                <a:pos x="8" y="58"/>
              </a:cxn>
              <a:cxn ang="0">
                <a:pos x="12" y="62"/>
              </a:cxn>
              <a:cxn ang="0">
                <a:pos x="18" y="64"/>
              </a:cxn>
              <a:cxn ang="0">
                <a:pos x="18" y="64"/>
              </a:cxn>
              <a:cxn ang="0">
                <a:pos x="26" y="68"/>
              </a:cxn>
              <a:cxn ang="0">
                <a:pos x="32" y="68"/>
              </a:cxn>
              <a:cxn ang="0">
                <a:pos x="38" y="66"/>
              </a:cxn>
              <a:cxn ang="0">
                <a:pos x="42" y="60"/>
              </a:cxn>
              <a:cxn ang="0">
                <a:pos x="42" y="60"/>
              </a:cxn>
              <a:cxn ang="0">
                <a:pos x="48" y="50"/>
              </a:cxn>
              <a:cxn ang="0">
                <a:pos x="48" y="44"/>
              </a:cxn>
              <a:cxn ang="0">
                <a:pos x="46" y="38"/>
              </a:cxn>
              <a:cxn ang="0">
                <a:pos x="46" y="38"/>
              </a:cxn>
              <a:cxn ang="0">
                <a:pos x="42" y="24"/>
              </a:cxn>
              <a:cxn ang="0">
                <a:pos x="40" y="16"/>
              </a:cxn>
              <a:cxn ang="0">
                <a:pos x="36" y="8"/>
              </a:cxn>
              <a:cxn ang="0">
                <a:pos x="36" y="8"/>
              </a:cxn>
              <a:cxn ang="0">
                <a:pos x="32" y="4"/>
              </a:cxn>
              <a:cxn ang="0">
                <a:pos x="26" y="2"/>
              </a:cxn>
              <a:cxn ang="0">
                <a:pos x="20" y="0"/>
              </a:cxn>
              <a:cxn ang="0">
                <a:pos x="14" y="2"/>
              </a:cxn>
              <a:cxn ang="0">
                <a:pos x="10" y="4"/>
              </a:cxn>
              <a:cxn ang="0">
                <a:pos x="4" y="8"/>
              </a:cxn>
              <a:cxn ang="0">
                <a:pos x="2" y="14"/>
              </a:cxn>
              <a:cxn ang="0">
                <a:pos x="0" y="22"/>
              </a:cxn>
              <a:cxn ang="0">
                <a:pos x="0" y="22"/>
              </a:cxn>
            </a:cxnLst>
            <a:rect l="0" t="0" r="r" b="b"/>
            <a:pathLst>
              <a:path w="48" h="68">
                <a:moveTo>
                  <a:pt x="0" y="22"/>
                </a:moveTo>
                <a:lnTo>
                  <a:pt x="0" y="22"/>
                </a:lnTo>
                <a:lnTo>
                  <a:pt x="2" y="30"/>
                </a:lnTo>
                <a:lnTo>
                  <a:pt x="4" y="44"/>
                </a:lnTo>
                <a:lnTo>
                  <a:pt x="8" y="58"/>
                </a:lnTo>
                <a:lnTo>
                  <a:pt x="12" y="62"/>
                </a:lnTo>
                <a:lnTo>
                  <a:pt x="18" y="64"/>
                </a:lnTo>
                <a:lnTo>
                  <a:pt x="18" y="64"/>
                </a:lnTo>
                <a:lnTo>
                  <a:pt x="26" y="68"/>
                </a:lnTo>
                <a:lnTo>
                  <a:pt x="32" y="68"/>
                </a:lnTo>
                <a:lnTo>
                  <a:pt x="38" y="66"/>
                </a:lnTo>
                <a:lnTo>
                  <a:pt x="42" y="60"/>
                </a:lnTo>
                <a:lnTo>
                  <a:pt x="42" y="60"/>
                </a:lnTo>
                <a:lnTo>
                  <a:pt x="48" y="50"/>
                </a:lnTo>
                <a:lnTo>
                  <a:pt x="48" y="44"/>
                </a:lnTo>
                <a:lnTo>
                  <a:pt x="46" y="38"/>
                </a:lnTo>
                <a:lnTo>
                  <a:pt x="46" y="38"/>
                </a:lnTo>
                <a:lnTo>
                  <a:pt x="42" y="24"/>
                </a:lnTo>
                <a:lnTo>
                  <a:pt x="40" y="16"/>
                </a:lnTo>
                <a:lnTo>
                  <a:pt x="36" y="8"/>
                </a:lnTo>
                <a:lnTo>
                  <a:pt x="36" y="8"/>
                </a:lnTo>
                <a:lnTo>
                  <a:pt x="32" y="4"/>
                </a:lnTo>
                <a:lnTo>
                  <a:pt x="26" y="2"/>
                </a:lnTo>
                <a:lnTo>
                  <a:pt x="20" y="0"/>
                </a:lnTo>
                <a:lnTo>
                  <a:pt x="14" y="2"/>
                </a:lnTo>
                <a:lnTo>
                  <a:pt x="10" y="4"/>
                </a:lnTo>
                <a:lnTo>
                  <a:pt x="4" y="8"/>
                </a:lnTo>
                <a:lnTo>
                  <a:pt x="2" y="14"/>
                </a:lnTo>
                <a:lnTo>
                  <a:pt x="0" y="22"/>
                </a:lnTo>
                <a:lnTo>
                  <a:pt x="0" y="22"/>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73" name="Freeform 37">
            <a:extLst>
              <a:ext uri="{FF2B5EF4-FFF2-40B4-BE49-F238E27FC236}">
                <a16:creationId xmlns:a16="http://schemas.microsoft.com/office/drawing/2014/main" id="{24DDD2D1-A377-2588-1210-ACF44D8842BF}"/>
              </a:ext>
            </a:extLst>
          </p:cNvPr>
          <p:cNvSpPr>
            <a:spLocks/>
          </p:cNvSpPr>
          <p:nvPr/>
        </p:nvSpPr>
        <p:spPr bwMode="auto">
          <a:xfrm>
            <a:off x="10983523" y="2780134"/>
            <a:ext cx="150918" cy="232792"/>
          </a:xfrm>
          <a:custGeom>
            <a:avLst/>
            <a:gdLst/>
            <a:ahLst/>
            <a:cxnLst>
              <a:cxn ang="0">
                <a:pos x="4" y="66"/>
              </a:cxn>
              <a:cxn ang="0">
                <a:pos x="4" y="66"/>
              </a:cxn>
              <a:cxn ang="0">
                <a:pos x="18" y="84"/>
              </a:cxn>
              <a:cxn ang="0">
                <a:pos x="26" y="102"/>
              </a:cxn>
              <a:cxn ang="0">
                <a:pos x="30" y="118"/>
              </a:cxn>
              <a:cxn ang="0">
                <a:pos x="32" y="134"/>
              </a:cxn>
              <a:cxn ang="0">
                <a:pos x="32" y="134"/>
              </a:cxn>
              <a:cxn ang="0">
                <a:pos x="34" y="154"/>
              </a:cxn>
              <a:cxn ang="0">
                <a:pos x="36" y="172"/>
              </a:cxn>
              <a:cxn ang="0">
                <a:pos x="38" y="178"/>
              </a:cxn>
              <a:cxn ang="0">
                <a:pos x="42" y="180"/>
              </a:cxn>
              <a:cxn ang="0">
                <a:pos x="46" y="180"/>
              </a:cxn>
              <a:cxn ang="0">
                <a:pos x="52" y="176"/>
              </a:cxn>
              <a:cxn ang="0">
                <a:pos x="52" y="176"/>
              </a:cxn>
              <a:cxn ang="0">
                <a:pos x="60" y="164"/>
              </a:cxn>
              <a:cxn ang="0">
                <a:pos x="66" y="154"/>
              </a:cxn>
              <a:cxn ang="0">
                <a:pos x="68" y="142"/>
              </a:cxn>
              <a:cxn ang="0">
                <a:pos x="70" y="124"/>
              </a:cxn>
              <a:cxn ang="0">
                <a:pos x="70" y="124"/>
              </a:cxn>
              <a:cxn ang="0">
                <a:pos x="74" y="104"/>
              </a:cxn>
              <a:cxn ang="0">
                <a:pos x="74" y="94"/>
              </a:cxn>
              <a:cxn ang="0">
                <a:pos x="74" y="86"/>
              </a:cxn>
              <a:cxn ang="0">
                <a:pos x="80" y="80"/>
              </a:cxn>
              <a:cxn ang="0">
                <a:pos x="80" y="80"/>
              </a:cxn>
              <a:cxn ang="0">
                <a:pos x="84" y="76"/>
              </a:cxn>
              <a:cxn ang="0">
                <a:pos x="84" y="74"/>
              </a:cxn>
              <a:cxn ang="0">
                <a:pos x="86" y="68"/>
              </a:cxn>
              <a:cxn ang="0">
                <a:pos x="92" y="54"/>
              </a:cxn>
              <a:cxn ang="0">
                <a:pos x="92" y="54"/>
              </a:cxn>
              <a:cxn ang="0">
                <a:pos x="100" y="38"/>
              </a:cxn>
              <a:cxn ang="0">
                <a:pos x="108" y="28"/>
              </a:cxn>
              <a:cxn ang="0">
                <a:pos x="110" y="22"/>
              </a:cxn>
              <a:cxn ang="0">
                <a:pos x="110" y="18"/>
              </a:cxn>
              <a:cxn ang="0">
                <a:pos x="108" y="14"/>
              </a:cxn>
              <a:cxn ang="0">
                <a:pos x="102" y="10"/>
              </a:cxn>
              <a:cxn ang="0">
                <a:pos x="102" y="10"/>
              </a:cxn>
              <a:cxn ang="0">
                <a:pos x="92" y="4"/>
              </a:cxn>
              <a:cxn ang="0">
                <a:pos x="84" y="0"/>
              </a:cxn>
              <a:cxn ang="0">
                <a:pos x="80" y="0"/>
              </a:cxn>
              <a:cxn ang="0">
                <a:pos x="78" y="0"/>
              </a:cxn>
              <a:cxn ang="0">
                <a:pos x="74" y="8"/>
              </a:cxn>
              <a:cxn ang="0">
                <a:pos x="74" y="8"/>
              </a:cxn>
              <a:cxn ang="0">
                <a:pos x="70" y="20"/>
              </a:cxn>
              <a:cxn ang="0">
                <a:pos x="62" y="32"/>
              </a:cxn>
              <a:cxn ang="0">
                <a:pos x="56" y="44"/>
              </a:cxn>
              <a:cxn ang="0">
                <a:pos x="52" y="54"/>
              </a:cxn>
              <a:cxn ang="0">
                <a:pos x="52" y="54"/>
              </a:cxn>
              <a:cxn ang="0">
                <a:pos x="50" y="60"/>
              </a:cxn>
              <a:cxn ang="0">
                <a:pos x="48" y="62"/>
              </a:cxn>
              <a:cxn ang="0">
                <a:pos x="42" y="62"/>
              </a:cxn>
              <a:cxn ang="0">
                <a:pos x="32" y="60"/>
              </a:cxn>
              <a:cxn ang="0">
                <a:pos x="32" y="60"/>
              </a:cxn>
              <a:cxn ang="0">
                <a:pos x="20" y="56"/>
              </a:cxn>
              <a:cxn ang="0">
                <a:pos x="6" y="54"/>
              </a:cxn>
              <a:cxn ang="0">
                <a:pos x="2" y="54"/>
              </a:cxn>
              <a:cxn ang="0">
                <a:pos x="0" y="56"/>
              </a:cxn>
              <a:cxn ang="0">
                <a:pos x="0" y="60"/>
              </a:cxn>
              <a:cxn ang="0">
                <a:pos x="4" y="66"/>
              </a:cxn>
              <a:cxn ang="0">
                <a:pos x="4" y="66"/>
              </a:cxn>
            </a:cxnLst>
            <a:rect l="0" t="0" r="r" b="b"/>
            <a:pathLst>
              <a:path w="110" h="180">
                <a:moveTo>
                  <a:pt x="4" y="66"/>
                </a:moveTo>
                <a:lnTo>
                  <a:pt x="4" y="66"/>
                </a:lnTo>
                <a:lnTo>
                  <a:pt x="18" y="84"/>
                </a:lnTo>
                <a:lnTo>
                  <a:pt x="26" y="102"/>
                </a:lnTo>
                <a:lnTo>
                  <a:pt x="30" y="118"/>
                </a:lnTo>
                <a:lnTo>
                  <a:pt x="32" y="134"/>
                </a:lnTo>
                <a:lnTo>
                  <a:pt x="32" y="134"/>
                </a:lnTo>
                <a:lnTo>
                  <a:pt x="34" y="154"/>
                </a:lnTo>
                <a:lnTo>
                  <a:pt x="36" y="172"/>
                </a:lnTo>
                <a:lnTo>
                  <a:pt x="38" y="178"/>
                </a:lnTo>
                <a:lnTo>
                  <a:pt x="42" y="180"/>
                </a:lnTo>
                <a:lnTo>
                  <a:pt x="46" y="180"/>
                </a:lnTo>
                <a:lnTo>
                  <a:pt x="52" y="176"/>
                </a:lnTo>
                <a:lnTo>
                  <a:pt x="52" y="176"/>
                </a:lnTo>
                <a:lnTo>
                  <a:pt x="60" y="164"/>
                </a:lnTo>
                <a:lnTo>
                  <a:pt x="66" y="154"/>
                </a:lnTo>
                <a:lnTo>
                  <a:pt x="68" y="142"/>
                </a:lnTo>
                <a:lnTo>
                  <a:pt x="70" y="124"/>
                </a:lnTo>
                <a:lnTo>
                  <a:pt x="70" y="124"/>
                </a:lnTo>
                <a:lnTo>
                  <a:pt x="74" y="104"/>
                </a:lnTo>
                <a:lnTo>
                  <a:pt x="74" y="94"/>
                </a:lnTo>
                <a:lnTo>
                  <a:pt x="74" y="86"/>
                </a:lnTo>
                <a:lnTo>
                  <a:pt x="80" y="80"/>
                </a:lnTo>
                <a:lnTo>
                  <a:pt x="80" y="80"/>
                </a:lnTo>
                <a:lnTo>
                  <a:pt x="84" y="76"/>
                </a:lnTo>
                <a:lnTo>
                  <a:pt x="84" y="74"/>
                </a:lnTo>
                <a:lnTo>
                  <a:pt x="86" y="68"/>
                </a:lnTo>
                <a:lnTo>
                  <a:pt x="92" y="54"/>
                </a:lnTo>
                <a:lnTo>
                  <a:pt x="92" y="54"/>
                </a:lnTo>
                <a:lnTo>
                  <a:pt x="100" y="38"/>
                </a:lnTo>
                <a:lnTo>
                  <a:pt x="108" y="28"/>
                </a:lnTo>
                <a:lnTo>
                  <a:pt x="110" y="22"/>
                </a:lnTo>
                <a:lnTo>
                  <a:pt x="110" y="18"/>
                </a:lnTo>
                <a:lnTo>
                  <a:pt x="108" y="14"/>
                </a:lnTo>
                <a:lnTo>
                  <a:pt x="102" y="10"/>
                </a:lnTo>
                <a:lnTo>
                  <a:pt x="102" y="10"/>
                </a:lnTo>
                <a:lnTo>
                  <a:pt x="92" y="4"/>
                </a:lnTo>
                <a:lnTo>
                  <a:pt x="84" y="0"/>
                </a:lnTo>
                <a:lnTo>
                  <a:pt x="80" y="0"/>
                </a:lnTo>
                <a:lnTo>
                  <a:pt x="78" y="0"/>
                </a:lnTo>
                <a:lnTo>
                  <a:pt x="74" y="8"/>
                </a:lnTo>
                <a:lnTo>
                  <a:pt x="74" y="8"/>
                </a:lnTo>
                <a:lnTo>
                  <a:pt x="70" y="20"/>
                </a:lnTo>
                <a:lnTo>
                  <a:pt x="62" y="32"/>
                </a:lnTo>
                <a:lnTo>
                  <a:pt x="56" y="44"/>
                </a:lnTo>
                <a:lnTo>
                  <a:pt x="52" y="54"/>
                </a:lnTo>
                <a:lnTo>
                  <a:pt x="52" y="54"/>
                </a:lnTo>
                <a:lnTo>
                  <a:pt x="50" y="60"/>
                </a:lnTo>
                <a:lnTo>
                  <a:pt x="48" y="62"/>
                </a:lnTo>
                <a:lnTo>
                  <a:pt x="42" y="62"/>
                </a:lnTo>
                <a:lnTo>
                  <a:pt x="32" y="60"/>
                </a:lnTo>
                <a:lnTo>
                  <a:pt x="32" y="60"/>
                </a:lnTo>
                <a:lnTo>
                  <a:pt x="20" y="56"/>
                </a:lnTo>
                <a:lnTo>
                  <a:pt x="6" y="54"/>
                </a:lnTo>
                <a:lnTo>
                  <a:pt x="2" y="54"/>
                </a:lnTo>
                <a:lnTo>
                  <a:pt x="0" y="56"/>
                </a:lnTo>
                <a:lnTo>
                  <a:pt x="0" y="60"/>
                </a:lnTo>
                <a:lnTo>
                  <a:pt x="4" y="66"/>
                </a:lnTo>
                <a:lnTo>
                  <a:pt x="4" y="66"/>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74" name="Freeform 38">
            <a:extLst>
              <a:ext uri="{FF2B5EF4-FFF2-40B4-BE49-F238E27FC236}">
                <a16:creationId xmlns:a16="http://schemas.microsoft.com/office/drawing/2014/main" id="{DAA0ACA2-7DC2-B537-23F3-A9C0C0B47A57}"/>
              </a:ext>
            </a:extLst>
          </p:cNvPr>
          <p:cNvSpPr>
            <a:spLocks/>
          </p:cNvSpPr>
          <p:nvPr/>
        </p:nvSpPr>
        <p:spPr bwMode="auto">
          <a:xfrm>
            <a:off x="10950595" y="3007751"/>
            <a:ext cx="65855" cy="62077"/>
          </a:xfrm>
          <a:custGeom>
            <a:avLst/>
            <a:gdLst/>
            <a:ahLst/>
            <a:cxnLst>
              <a:cxn ang="0">
                <a:pos x="4" y="26"/>
              </a:cxn>
              <a:cxn ang="0">
                <a:pos x="4" y="26"/>
              </a:cxn>
              <a:cxn ang="0">
                <a:pos x="6" y="32"/>
              </a:cxn>
              <a:cxn ang="0">
                <a:pos x="8" y="40"/>
              </a:cxn>
              <a:cxn ang="0">
                <a:pos x="12" y="46"/>
              </a:cxn>
              <a:cxn ang="0">
                <a:pos x="16" y="48"/>
              </a:cxn>
              <a:cxn ang="0">
                <a:pos x="20" y="48"/>
              </a:cxn>
              <a:cxn ang="0">
                <a:pos x="20" y="48"/>
              </a:cxn>
              <a:cxn ang="0">
                <a:pos x="28" y="48"/>
              </a:cxn>
              <a:cxn ang="0">
                <a:pos x="34" y="48"/>
              </a:cxn>
              <a:cxn ang="0">
                <a:pos x="40" y="44"/>
              </a:cxn>
              <a:cxn ang="0">
                <a:pos x="46" y="38"/>
              </a:cxn>
              <a:cxn ang="0">
                <a:pos x="46" y="38"/>
              </a:cxn>
              <a:cxn ang="0">
                <a:pos x="48" y="32"/>
              </a:cxn>
              <a:cxn ang="0">
                <a:pos x="46" y="30"/>
              </a:cxn>
              <a:cxn ang="0">
                <a:pos x="40" y="26"/>
              </a:cxn>
              <a:cxn ang="0">
                <a:pos x="32" y="20"/>
              </a:cxn>
              <a:cxn ang="0">
                <a:pos x="32" y="20"/>
              </a:cxn>
              <a:cxn ang="0">
                <a:pos x="30" y="16"/>
              </a:cxn>
              <a:cxn ang="0">
                <a:pos x="28" y="12"/>
              </a:cxn>
              <a:cxn ang="0">
                <a:pos x="28" y="4"/>
              </a:cxn>
              <a:cxn ang="0">
                <a:pos x="26" y="0"/>
              </a:cxn>
              <a:cxn ang="0">
                <a:pos x="24" y="0"/>
              </a:cxn>
              <a:cxn ang="0">
                <a:pos x="20" y="2"/>
              </a:cxn>
              <a:cxn ang="0">
                <a:pos x="20" y="2"/>
              </a:cxn>
              <a:cxn ang="0">
                <a:pos x="12" y="6"/>
              </a:cxn>
              <a:cxn ang="0">
                <a:pos x="2" y="10"/>
              </a:cxn>
              <a:cxn ang="0">
                <a:pos x="0" y="12"/>
              </a:cxn>
              <a:cxn ang="0">
                <a:pos x="0" y="16"/>
              </a:cxn>
              <a:cxn ang="0">
                <a:pos x="0" y="20"/>
              </a:cxn>
              <a:cxn ang="0">
                <a:pos x="4" y="26"/>
              </a:cxn>
              <a:cxn ang="0">
                <a:pos x="4" y="26"/>
              </a:cxn>
            </a:cxnLst>
            <a:rect l="0" t="0" r="r" b="b"/>
            <a:pathLst>
              <a:path w="48" h="48">
                <a:moveTo>
                  <a:pt x="4" y="26"/>
                </a:moveTo>
                <a:lnTo>
                  <a:pt x="4" y="26"/>
                </a:lnTo>
                <a:lnTo>
                  <a:pt x="6" y="32"/>
                </a:lnTo>
                <a:lnTo>
                  <a:pt x="8" y="40"/>
                </a:lnTo>
                <a:lnTo>
                  <a:pt x="12" y="46"/>
                </a:lnTo>
                <a:lnTo>
                  <a:pt x="16" y="48"/>
                </a:lnTo>
                <a:lnTo>
                  <a:pt x="20" y="48"/>
                </a:lnTo>
                <a:lnTo>
                  <a:pt x="20" y="48"/>
                </a:lnTo>
                <a:lnTo>
                  <a:pt x="28" y="48"/>
                </a:lnTo>
                <a:lnTo>
                  <a:pt x="34" y="48"/>
                </a:lnTo>
                <a:lnTo>
                  <a:pt x="40" y="44"/>
                </a:lnTo>
                <a:lnTo>
                  <a:pt x="46" y="38"/>
                </a:lnTo>
                <a:lnTo>
                  <a:pt x="46" y="38"/>
                </a:lnTo>
                <a:lnTo>
                  <a:pt x="48" y="32"/>
                </a:lnTo>
                <a:lnTo>
                  <a:pt x="46" y="30"/>
                </a:lnTo>
                <a:lnTo>
                  <a:pt x="40" y="26"/>
                </a:lnTo>
                <a:lnTo>
                  <a:pt x="32" y="20"/>
                </a:lnTo>
                <a:lnTo>
                  <a:pt x="32" y="20"/>
                </a:lnTo>
                <a:lnTo>
                  <a:pt x="30" y="16"/>
                </a:lnTo>
                <a:lnTo>
                  <a:pt x="28" y="12"/>
                </a:lnTo>
                <a:lnTo>
                  <a:pt x="28" y="4"/>
                </a:lnTo>
                <a:lnTo>
                  <a:pt x="26" y="0"/>
                </a:lnTo>
                <a:lnTo>
                  <a:pt x="24" y="0"/>
                </a:lnTo>
                <a:lnTo>
                  <a:pt x="20" y="2"/>
                </a:lnTo>
                <a:lnTo>
                  <a:pt x="20" y="2"/>
                </a:lnTo>
                <a:lnTo>
                  <a:pt x="12" y="6"/>
                </a:lnTo>
                <a:lnTo>
                  <a:pt x="2" y="10"/>
                </a:lnTo>
                <a:lnTo>
                  <a:pt x="0" y="12"/>
                </a:lnTo>
                <a:lnTo>
                  <a:pt x="0" y="16"/>
                </a:lnTo>
                <a:lnTo>
                  <a:pt x="0" y="20"/>
                </a:lnTo>
                <a:lnTo>
                  <a:pt x="4" y="26"/>
                </a:lnTo>
                <a:lnTo>
                  <a:pt x="4" y="26"/>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75" name="Freeform 39">
            <a:extLst>
              <a:ext uri="{FF2B5EF4-FFF2-40B4-BE49-F238E27FC236}">
                <a16:creationId xmlns:a16="http://schemas.microsoft.com/office/drawing/2014/main" id="{CB2F0BC2-5A01-7DF9-A2F0-AF1B42079DC4}"/>
              </a:ext>
            </a:extLst>
          </p:cNvPr>
          <p:cNvSpPr>
            <a:spLocks/>
          </p:cNvSpPr>
          <p:nvPr/>
        </p:nvSpPr>
        <p:spPr bwMode="auto">
          <a:xfrm>
            <a:off x="10174045" y="2971541"/>
            <a:ext cx="1226565" cy="1593324"/>
          </a:xfrm>
          <a:custGeom>
            <a:avLst/>
            <a:gdLst/>
            <a:ahLst/>
            <a:cxnLst>
              <a:cxn ang="0">
                <a:pos x="456" y="38"/>
              </a:cxn>
              <a:cxn ang="0">
                <a:pos x="492" y="102"/>
              </a:cxn>
              <a:cxn ang="0">
                <a:pos x="542" y="154"/>
              </a:cxn>
              <a:cxn ang="0">
                <a:pos x="556" y="180"/>
              </a:cxn>
              <a:cxn ang="0">
                <a:pos x="632" y="170"/>
              </a:cxn>
              <a:cxn ang="0">
                <a:pos x="694" y="140"/>
              </a:cxn>
              <a:cxn ang="0">
                <a:pos x="740" y="130"/>
              </a:cxn>
              <a:cxn ang="0">
                <a:pos x="746" y="102"/>
              </a:cxn>
              <a:cxn ang="0">
                <a:pos x="766" y="142"/>
              </a:cxn>
              <a:cxn ang="0">
                <a:pos x="758" y="166"/>
              </a:cxn>
              <a:cxn ang="0">
                <a:pos x="836" y="314"/>
              </a:cxn>
              <a:cxn ang="0">
                <a:pos x="828" y="396"/>
              </a:cxn>
              <a:cxn ang="0">
                <a:pos x="848" y="456"/>
              </a:cxn>
              <a:cxn ang="0">
                <a:pos x="868" y="600"/>
              </a:cxn>
              <a:cxn ang="0">
                <a:pos x="892" y="688"/>
              </a:cxn>
              <a:cxn ang="0">
                <a:pos x="750" y="728"/>
              </a:cxn>
              <a:cxn ang="0">
                <a:pos x="664" y="774"/>
              </a:cxn>
              <a:cxn ang="0">
                <a:pos x="632" y="784"/>
              </a:cxn>
              <a:cxn ang="0">
                <a:pos x="644" y="888"/>
              </a:cxn>
              <a:cxn ang="0">
                <a:pos x="698" y="980"/>
              </a:cxn>
              <a:cxn ang="0">
                <a:pos x="782" y="1050"/>
              </a:cxn>
              <a:cxn ang="0">
                <a:pos x="754" y="1084"/>
              </a:cxn>
              <a:cxn ang="0">
                <a:pos x="682" y="1126"/>
              </a:cxn>
              <a:cxn ang="0">
                <a:pos x="690" y="1210"/>
              </a:cxn>
              <a:cxn ang="0">
                <a:pos x="636" y="1228"/>
              </a:cxn>
              <a:cxn ang="0">
                <a:pos x="574" y="1196"/>
              </a:cxn>
              <a:cxn ang="0">
                <a:pos x="536" y="1220"/>
              </a:cxn>
              <a:cxn ang="0">
                <a:pos x="466" y="1222"/>
              </a:cxn>
              <a:cxn ang="0">
                <a:pos x="412" y="1218"/>
              </a:cxn>
              <a:cxn ang="0">
                <a:pos x="320" y="1174"/>
              </a:cxn>
              <a:cxn ang="0">
                <a:pos x="294" y="1152"/>
              </a:cxn>
              <a:cxn ang="0">
                <a:pos x="178" y="1156"/>
              </a:cxn>
              <a:cxn ang="0">
                <a:pos x="136" y="1128"/>
              </a:cxn>
              <a:cxn ang="0">
                <a:pos x="160" y="1016"/>
              </a:cxn>
              <a:cxn ang="0">
                <a:pos x="234" y="944"/>
              </a:cxn>
              <a:cxn ang="0">
                <a:pos x="96" y="884"/>
              </a:cxn>
              <a:cxn ang="0">
                <a:pos x="54" y="830"/>
              </a:cxn>
              <a:cxn ang="0">
                <a:pos x="8" y="778"/>
              </a:cxn>
              <a:cxn ang="0">
                <a:pos x="40" y="724"/>
              </a:cxn>
              <a:cxn ang="0">
                <a:pos x="72" y="682"/>
              </a:cxn>
              <a:cxn ang="0">
                <a:pos x="44" y="590"/>
              </a:cxn>
              <a:cxn ang="0">
                <a:pos x="62" y="526"/>
              </a:cxn>
              <a:cxn ang="0">
                <a:pos x="80" y="502"/>
              </a:cxn>
              <a:cxn ang="0">
                <a:pos x="68" y="438"/>
              </a:cxn>
              <a:cxn ang="0">
                <a:pos x="134" y="428"/>
              </a:cxn>
              <a:cxn ang="0">
                <a:pos x="174" y="414"/>
              </a:cxn>
              <a:cxn ang="0">
                <a:pos x="148" y="338"/>
              </a:cxn>
              <a:cxn ang="0">
                <a:pos x="186" y="308"/>
              </a:cxn>
              <a:cxn ang="0">
                <a:pos x="208" y="256"/>
              </a:cxn>
              <a:cxn ang="0">
                <a:pos x="198" y="180"/>
              </a:cxn>
              <a:cxn ang="0">
                <a:pos x="268" y="154"/>
              </a:cxn>
              <a:cxn ang="0">
                <a:pos x="294" y="200"/>
              </a:cxn>
              <a:cxn ang="0">
                <a:pos x="316" y="206"/>
              </a:cxn>
              <a:cxn ang="0">
                <a:pos x="366" y="150"/>
              </a:cxn>
              <a:cxn ang="0">
                <a:pos x="382" y="152"/>
              </a:cxn>
              <a:cxn ang="0">
                <a:pos x="394" y="54"/>
              </a:cxn>
            </a:cxnLst>
            <a:rect l="0" t="0" r="r" b="b"/>
            <a:pathLst>
              <a:path w="894" h="1232">
                <a:moveTo>
                  <a:pt x="442" y="34"/>
                </a:moveTo>
                <a:lnTo>
                  <a:pt x="442" y="34"/>
                </a:lnTo>
                <a:lnTo>
                  <a:pt x="444" y="34"/>
                </a:lnTo>
                <a:lnTo>
                  <a:pt x="448" y="32"/>
                </a:lnTo>
                <a:lnTo>
                  <a:pt x="450" y="32"/>
                </a:lnTo>
                <a:lnTo>
                  <a:pt x="454" y="34"/>
                </a:lnTo>
                <a:lnTo>
                  <a:pt x="456" y="38"/>
                </a:lnTo>
                <a:lnTo>
                  <a:pt x="460" y="46"/>
                </a:lnTo>
                <a:lnTo>
                  <a:pt x="460" y="46"/>
                </a:lnTo>
                <a:lnTo>
                  <a:pt x="472" y="74"/>
                </a:lnTo>
                <a:lnTo>
                  <a:pt x="476" y="84"/>
                </a:lnTo>
                <a:lnTo>
                  <a:pt x="484" y="94"/>
                </a:lnTo>
                <a:lnTo>
                  <a:pt x="484" y="94"/>
                </a:lnTo>
                <a:lnTo>
                  <a:pt x="492" y="102"/>
                </a:lnTo>
                <a:lnTo>
                  <a:pt x="502" y="110"/>
                </a:lnTo>
                <a:lnTo>
                  <a:pt x="514" y="116"/>
                </a:lnTo>
                <a:lnTo>
                  <a:pt x="528" y="122"/>
                </a:lnTo>
                <a:lnTo>
                  <a:pt x="528" y="122"/>
                </a:lnTo>
                <a:lnTo>
                  <a:pt x="550" y="128"/>
                </a:lnTo>
                <a:lnTo>
                  <a:pt x="550" y="128"/>
                </a:lnTo>
                <a:lnTo>
                  <a:pt x="542" y="154"/>
                </a:lnTo>
                <a:lnTo>
                  <a:pt x="542" y="154"/>
                </a:lnTo>
                <a:lnTo>
                  <a:pt x="542" y="160"/>
                </a:lnTo>
                <a:lnTo>
                  <a:pt x="542" y="166"/>
                </a:lnTo>
                <a:lnTo>
                  <a:pt x="544" y="170"/>
                </a:lnTo>
                <a:lnTo>
                  <a:pt x="546" y="174"/>
                </a:lnTo>
                <a:lnTo>
                  <a:pt x="550" y="178"/>
                </a:lnTo>
                <a:lnTo>
                  <a:pt x="556" y="180"/>
                </a:lnTo>
                <a:lnTo>
                  <a:pt x="562" y="180"/>
                </a:lnTo>
                <a:lnTo>
                  <a:pt x="570" y="178"/>
                </a:lnTo>
                <a:lnTo>
                  <a:pt x="570" y="178"/>
                </a:lnTo>
                <a:lnTo>
                  <a:pt x="588" y="176"/>
                </a:lnTo>
                <a:lnTo>
                  <a:pt x="608" y="174"/>
                </a:lnTo>
                <a:lnTo>
                  <a:pt x="624" y="172"/>
                </a:lnTo>
                <a:lnTo>
                  <a:pt x="632" y="170"/>
                </a:lnTo>
                <a:lnTo>
                  <a:pt x="638" y="166"/>
                </a:lnTo>
                <a:lnTo>
                  <a:pt x="638" y="166"/>
                </a:lnTo>
                <a:lnTo>
                  <a:pt x="652" y="156"/>
                </a:lnTo>
                <a:lnTo>
                  <a:pt x="668" y="148"/>
                </a:lnTo>
                <a:lnTo>
                  <a:pt x="682" y="142"/>
                </a:lnTo>
                <a:lnTo>
                  <a:pt x="694" y="140"/>
                </a:lnTo>
                <a:lnTo>
                  <a:pt x="694" y="140"/>
                </a:lnTo>
                <a:lnTo>
                  <a:pt x="716" y="146"/>
                </a:lnTo>
                <a:lnTo>
                  <a:pt x="728" y="150"/>
                </a:lnTo>
                <a:lnTo>
                  <a:pt x="728" y="150"/>
                </a:lnTo>
                <a:lnTo>
                  <a:pt x="734" y="146"/>
                </a:lnTo>
                <a:lnTo>
                  <a:pt x="738" y="140"/>
                </a:lnTo>
                <a:lnTo>
                  <a:pt x="740" y="130"/>
                </a:lnTo>
                <a:lnTo>
                  <a:pt x="740" y="130"/>
                </a:lnTo>
                <a:lnTo>
                  <a:pt x="740" y="124"/>
                </a:lnTo>
                <a:lnTo>
                  <a:pt x="740" y="118"/>
                </a:lnTo>
                <a:lnTo>
                  <a:pt x="738" y="106"/>
                </a:lnTo>
                <a:lnTo>
                  <a:pt x="736" y="102"/>
                </a:lnTo>
                <a:lnTo>
                  <a:pt x="738" y="100"/>
                </a:lnTo>
                <a:lnTo>
                  <a:pt x="740" y="100"/>
                </a:lnTo>
                <a:lnTo>
                  <a:pt x="746" y="102"/>
                </a:lnTo>
                <a:lnTo>
                  <a:pt x="746" y="102"/>
                </a:lnTo>
                <a:lnTo>
                  <a:pt x="758" y="112"/>
                </a:lnTo>
                <a:lnTo>
                  <a:pt x="766" y="120"/>
                </a:lnTo>
                <a:lnTo>
                  <a:pt x="768" y="128"/>
                </a:lnTo>
                <a:lnTo>
                  <a:pt x="768" y="138"/>
                </a:lnTo>
                <a:lnTo>
                  <a:pt x="768" y="138"/>
                </a:lnTo>
                <a:lnTo>
                  <a:pt x="766" y="142"/>
                </a:lnTo>
                <a:lnTo>
                  <a:pt x="762" y="142"/>
                </a:lnTo>
                <a:lnTo>
                  <a:pt x="754" y="144"/>
                </a:lnTo>
                <a:lnTo>
                  <a:pt x="752" y="146"/>
                </a:lnTo>
                <a:lnTo>
                  <a:pt x="750" y="150"/>
                </a:lnTo>
                <a:lnTo>
                  <a:pt x="752" y="156"/>
                </a:lnTo>
                <a:lnTo>
                  <a:pt x="758" y="166"/>
                </a:lnTo>
                <a:lnTo>
                  <a:pt x="758" y="166"/>
                </a:lnTo>
                <a:lnTo>
                  <a:pt x="794" y="222"/>
                </a:lnTo>
                <a:lnTo>
                  <a:pt x="814" y="250"/>
                </a:lnTo>
                <a:lnTo>
                  <a:pt x="814" y="250"/>
                </a:lnTo>
                <a:lnTo>
                  <a:pt x="826" y="276"/>
                </a:lnTo>
                <a:lnTo>
                  <a:pt x="834" y="298"/>
                </a:lnTo>
                <a:lnTo>
                  <a:pt x="836" y="306"/>
                </a:lnTo>
                <a:lnTo>
                  <a:pt x="836" y="314"/>
                </a:lnTo>
                <a:lnTo>
                  <a:pt x="836" y="314"/>
                </a:lnTo>
                <a:lnTo>
                  <a:pt x="834" y="338"/>
                </a:lnTo>
                <a:lnTo>
                  <a:pt x="832" y="350"/>
                </a:lnTo>
                <a:lnTo>
                  <a:pt x="828" y="372"/>
                </a:lnTo>
                <a:lnTo>
                  <a:pt x="828" y="372"/>
                </a:lnTo>
                <a:lnTo>
                  <a:pt x="826" y="384"/>
                </a:lnTo>
                <a:lnTo>
                  <a:pt x="828" y="396"/>
                </a:lnTo>
                <a:lnTo>
                  <a:pt x="832" y="406"/>
                </a:lnTo>
                <a:lnTo>
                  <a:pt x="838" y="416"/>
                </a:lnTo>
                <a:lnTo>
                  <a:pt x="842" y="426"/>
                </a:lnTo>
                <a:lnTo>
                  <a:pt x="846" y="436"/>
                </a:lnTo>
                <a:lnTo>
                  <a:pt x="848" y="446"/>
                </a:lnTo>
                <a:lnTo>
                  <a:pt x="848" y="456"/>
                </a:lnTo>
                <a:lnTo>
                  <a:pt x="848" y="456"/>
                </a:lnTo>
                <a:lnTo>
                  <a:pt x="846" y="466"/>
                </a:lnTo>
                <a:lnTo>
                  <a:pt x="844" y="480"/>
                </a:lnTo>
                <a:lnTo>
                  <a:pt x="844" y="506"/>
                </a:lnTo>
                <a:lnTo>
                  <a:pt x="848" y="532"/>
                </a:lnTo>
                <a:lnTo>
                  <a:pt x="854" y="554"/>
                </a:lnTo>
                <a:lnTo>
                  <a:pt x="854" y="554"/>
                </a:lnTo>
                <a:lnTo>
                  <a:pt x="868" y="600"/>
                </a:lnTo>
                <a:lnTo>
                  <a:pt x="878" y="642"/>
                </a:lnTo>
                <a:lnTo>
                  <a:pt x="878" y="642"/>
                </a:lnTo>
                <a:lnTo>
                  <a:pt x="880" y="650"/>
                </a:lnTo>
                <a:lnTo>
                  <a:pt x="884" y="658"/>
                </a:lnTo>
                <a:lnTo>
                  <a:pt x="892" y="672"/>
                </a:lnTo>
                <a:lnTo>
                  <a:pt x="894" y="680"/>
                </a:lnTo>
                <a:lnTo>
                  <a:pt x="892" y="688"/>
                </a:lnTo>
                <a:lnTo>
                  <a:pt x="886" y="692"/>
                </a:lnTo>
                <a:lnTo>
                  <a:pt x="874" y="696"/>
                </a:lnTo>
                <a:lnTo>
                  <a:pt x="874" y="696"/>
                </a:lnTo>
                <a:lnTo>
                  <a:pt x="812" y="712"/>
                </a:lnTo>
                <a:lnTo>
                  <a:pt x="760" y="724"/>
                </a:lnTo>
                <a:lnTo>
                  <a:pt x="760" y="724"/>
                </a:lnTo>
                <a:lnTo>
                  <a:pt x="750" y="728"/>
                </a:lnTo>
                <a:lnTo>
                  <a:pt x="740" y="732"/>
                </a:lnTo>
                <a:lnTo>
                  <a:pt x="718" y="746"/>
                </a:lnTo>
                <a:lnTo>
                  <a:pt x="694" y="762"/>
                </a:lnTo>
                <a:lnTo>
                  <a:pt x="684" y="768"/>
                </a:lnTo>
                <a:lnTo>
                  <a:pt x="672" y="772"/>
                </a:lnTo>
                <a:lnTo>
                  <a:pt x="672" y="772"/>
                </a:lnTo>
                <a:lnTo>
                  <a:pt x="664" y="774"/>
                </a:lnTo>
                <a:lnTo>
                  <a:pt x="656" y="774"/>
                </a:lnTo>
                <a:lnTo>
                  <a:pt x="646" y="772"/>
                </a:lnTo>
                <a:lnTo>
                  <a:pt x="642" y="770"/>
                </a:lnTo>
                <a:lnTo>
                  <a:pt x="638" y="772"/>
                </a:lnTo>
                <a:lnTo>
                  <a:pt x="636" y="776"/>
                </a:lnTo>
                <a:lnTo>
                  <a:pt x="632" y="784"/>
                </a:lnTo>
                <a:lnTo>
                  <a:pt x="632" y="784"/>
                </a:lnTo>
                <a:lnTo>
                  <a:pt x="630" y="792"/>
                </a:lnTo>
                <a:lnTo>
                  <a:pt x="628" y="802"/>
                </a:lnTo>
                <a:lnTo>
                  <a:pt x="628" y="820"/>
                </a:lnTo>
                <a:lnTo>
                  <a:pt x="632" y="840"/>
                </a:lnTo>
                <a:lnTo>
                  <a:pt x="638" y="864"/>
                </a:lnTo>
                <a:lnTo>
                  <a:pt x="638" y="864"/>
                </a:lnTo>
                <a:lnTo>
                  <a:pt x="644" y="888"/>
                </a:lnTo>
                <a:lnTo>
                  <a:pt x="650" y="906"/>
                </a:lnTo>
                <a:lnTo>
                  <a:pt x="658" y="922"/>
                </a:lnTo>
                <a:lnTo>
                  <a:pt x="666" y="934"/>
                </a:lnTo>
                <a:lnTo>
                  <a:pt x="666" y="934"/>
                </a:lnTo>
                <a:lnTo>
                  <a:pt x="676" y="948"/>
                </a:lnTo>
                <a:lnTo>
                  <a:pt x="686" y="962"/>
                </a:lnTo>
                <a:lnTo>
                  <a:pt x="698" y="980"/>
                </a:lnTo>
                <a:lnTo>
                  <a:pt x="714" y="998"/>
                </a:lnTo>
                <a:lnTo>
                  <a:pt x="714" y="998"/>
                </a:lnTo>
                <a:lnTo>
                  <a:pt x="736" y="1018"/>
                </a:lnTo>
                <a:lnTo>
                  <a:pt x="756" y="1032"/>
                </a:lnTo>
                <a:lnTo>
                  <a:pt x="774" y="1044"/>
                </a:lnTo>
                <a:lnTo>
                  <a:pt x="778" y="1048"/>
                </a:lnTo>
                <a:lnTo>
                  <a:pt x="782" y="1050"/>
                </a:lnTo>
                <a:lnTo>
                  <a:pt x="782" y="1050"/>
                </a:lnTo>
                <a:lnTo>
                  <a:pt x="784" y="1054"/>
                </a:lnTo>
                <a:lnTo>
                  <a:pt x="780" y="1056"/>
                </a:lnTo>
                <a:lnTo>
                  <a:pt x="774" y="1062"/>
                </a:lnTo>
                <a:lnTo>
                  <a:pt x="762" y="1076"/>
                </a:lnTo>
                <a:lnTo>
                  <a:pt x="762" y="1076"/>
                </a:lnTo>
                <a:lnTo>
                  <a:pt x="754" y="1084"/>
                </a:lnTo>
                <a:lnTo>
                  <a:pt x="746" y="1090"/>
                </a:lnTo>
                <a:lnTo>
                  <a:pt x="732" y="1100"/>
                </a:lnTo>
                <a:lnTo>
                  <a:pt x="710" y="1112"/>
                </a:lnTo>
                <a:lnTo>
                  <a:pt x="710" y="1112"/>
                </a:lnTo>
                <a:lnTo>
                  <a:pt x="698" y="1116"/>
                </a:lnTo>
                <a:lnTo>
                  <a:pt x="686" y="1122"/>
                </a:lnTo>
                <a:lnTo>
                  <a:pt x="682" y="1126"/>
                </a:lnTo>
                <a:lnTo>
                  <a:pt x="678" y="1132"/>
                </a:lnTo>
                <a:lnTo>
                  <a:pt x="678" y="1140"/>
                </a:lnTo>
                <a:lnTo>
                  <a:pt x="680" y="1150"/>
                </a:lnTo>
                <a:lnTo>
                  <a:pt x="680" y="1150"/>
                </a:lnTo>
                <a:lnTo>
                  <a:pt x="686" y="1172"/>
                </a:lnTo>
                <a:lnTo>
                  <a:pt x="690" y="1194"/>
                </a:lnTo>
                <a:lnTo>
                  <a:pt x="690" y="1210"/>
                </a:lnTo>
                <a:lnTo>
                  <a:pt x="690" y="1220"/>
                </a:lnTo>
                <a:lnTo>
                  <a:pt x="690" y="1220"/>
                </a:lnTo>
                <a:lnTo>
                  <a:pt x="680" y="1224"/>
                </a:lnTo>
                <a:lnTo>
                  <a:pt x="664" y="1230"/>
                </a:lnTo>
                <a:lnTo>
                  <a:pt x="656" y="1232"/>
                </a:lnTo>
                <a:lnTo>
                  <a:pt x="646" y="1230"/>
                </a:lnTo>
                <a:lnTo>
                  <a:pt x="636" y="1228"/>
                </a:lnTo>
                <a:lnTo>
                  <a:pt x="628" y="1222"/>
                </a:lnTo>
                <a:lnTo>
                  <a:pt x="628" y="1222"/>
                </a:lnTo>
                <a:lnTo>
                  <a:pt x="614" y="1210"/>
                </a:lnTo>
                <a:lnTo>
                  <a:pt x="600" y="1204"/>
                </a:lnTo>
                <a:lnTo>
                  <a:pt x="590" y="1198"/>
                </a:lnTo>
                <a:lnTo>
                  <a:pt x="590" y="1198"/>
                </a:lnTo>
                <a:lnTo>
                  <a:pt x="574" y="1196"/>
                </a:lnTo>
                <a:lnTo>
                  <a:pt x="560" y="1198"/>
                </a:lnTo>
                <a:lnTo>
                  <a:pt x="552" y="1200"/>
                </a:lnTo>
                <a:lnTo>
                  <a:pt x="546" y="1204"/>
                </a:lnTo>
                <a:lnTo>
                  <a:pt x="546" y="1204"/>
                </a:lnTo>
                <a:lnTo>
                  <a:pt x="542" y="1208"/>
                </a:lnTo>
                <a:lnTo>
                  <a:pt x="538" y="1212"/>
                </a:lnTo>
                <a:lnTo>
                  <a:pt x="536" y="1220"/>
                </a:lnTo>
                <a:lnTo>
                  <a:pt x="534" y="1222"/>
                </a:lnTo>
                <a:lnTo>
                  <a:pt x="530" y="1226"/>
                </a:lnTo>
                <a:lnTo>
                  <a:pt x="524" y="1226"/>
                </a:lnTo>
                <a:lnTo>
                  <a:pt x="514" y="1228"/>
                </a:lnTo>
                <a:lnTo>
                  <a:pt x="514" y="1228"/>
                </a:lnTo>
                <a:lnTo>
                  <a:pt x="478" y="1224"/>
                </a:lnTo>
                <a:lnTo>
                  <a:pt x="466" y="1222"/>
                </a:lnTo>
                <a:lnTo>
                  <a:pt x="458" y="1218"/>
                </a:lnTo>
                <a:lnTo>
                  <a:pt x="458" y="1218"/>
                </a:lnTo>
                <a:lnTo>
                  <a:pt x="454" y="1216"/>
                </a:lnTo>
                <a:lnTo>
                  <a:pt x="448" y="1216"/>
                </a:lnTo>
                <a:lnTo>
                  <a:pt x="434" y="1218"/>
                </a:lnTo>
                <a:lnTo>
                  <a:pt x="422" y="1218"/>
                </a:lnTo>
                <a:lnTo>
                  <a:pt x="412" y="1218"/>
                </a:lnTo>
                <a:lnTo>
                  <a:pt x="412" y="1218"/>
                </a:lnTo>
                <a:lnTo>
                  <a:pt x="404" y="1214"/>
                </a:lnTo>
                <a:lnTo>
                  <a:pt x="376" y="1198"/>
                </a:lnTo>
                <a:lnTo>
                  <a:pt x="376" y="1198"/>
                </a:lnTo>
                <a:lnTo>
                  <a:pt x="354" y="1186"/>
                </a:lnTo>
                <a:lnTo>
                  <a:pt x="338" y="1180"/>
                </a:lnTo>
                <a:lnTo>
                  <a:pt x="320" y="1174"/>
                </a:lnTo>
                <a:lnTo>
                  <a:pt x="320" y="1174"/>
                </a:lnTo>
                <a:lnTo>
                  <a:pt x="318" y="1174"/>
                </a:lnTo>
                <a:lnTo>
                  <a:pt x="318" y="1170"/>
                </a:lnTo>
                <a:lnTo>
                  <a:pt x="312" y="1164"/>
                </a:lnTo>
                <a:lnTo>
                  <a:pt x="308" y="1160"/>
                </a:lnTo>
                <a:lnTo>
                  <a:pt x="302" y="1156"/>
                </a:lnTo>
                <a:lnTo>
                  <a:pt x="294" y="1152"/>
                </a:lnTo>
                <a:lnTo>
                  <a:pt x="282" y="1152"/>
                </a:lnTo>
                <a:lnTo>
                  <a:pt x="282" y="1152"/>
                </a:lnTo>
                <a:lnTo>
                  <a:pt x="258" y="1150"/>
                </a:lnTo>
                <a:lnTo>
                  <a:pt x="236" y="1152"/>
                </a:lnTo>
                <a:lnTo>
                  <a:pt x="200" y="1156"/>
                </a:lnTo>
                <a:lnTo>
                  <a:pt x="200" y="1156"/>
                </a:lnTo>
                <a:lnTo>
                  <a:pt x="178" y="1156"/>
                </a:lnTo>
                <a:lnTo>
                  <a:pt x="158" y="1152"/>
                </a:lnTo>
                <a:lnTo>
                  <a:pt x="148" y="1150"/>
                </a:lnTo>
                <a:lnTo>
                  <a:pt x="142" y="1146"/>
                </a:lnTo>
                <a:lnTo>
                  <a:pt x="136" y="1142"/>
                </a:lnTo>
                <a:lnTo>
                  <a:pt x="134" y="1136"/>
                </a:lnTo>
                <a:lnTo>
                  <a:pt x="134" y="1136"/>
                </a:lnTo>
                <a:lnTo>
                  <a:pt x="136" y="1128"/>
                </a:lnTo>
                <a:lnTo>
                  <a:pt x="138" y="1118"/>
                </a:lnTo>
                <a:lnTo>
                  <a:pt x="144" y="1094"/>
                </a:lnTo>
                <a:lnTo>
                  <a:pt x="152" y="1070"/>
                </a:lnTo>
                <a:lnTo>
                  <a:pt x="156" y="1052"/>
                </a:lnTo>
                <a:lnTo>
                  <a:pt x="156" y="1052"/>
                </a:lnTo>
                <a:lnTo>
                  <a:pt x="158" y="1034"/>
                </a:lnTo>
                <a:lnTo>
                  <a:pt x="160" y="1016"/>
                </a:lnTo>
                <a:lnTo>
                  <a:pt x="162" y="1008"/>
                </a:lnTo>
                <a:lnTo>
                  <a:pt x="166" y="1000"/>
                </a:lnTo>
                <a:lnTo>
                  <a:pt x="172" y="992"/>
                </a:lnTo>
                <a:lnTo>
                  <a:pt x="180" y="984"/>
                </a:lnTo>
                <a:lnTo>
                  <a:pt x="180" y="984"/>
                </a:lnTo>
                <a:lnTo>
                  <a:pt x="216" y="958"/>
                </a:lnTo>
                <a:lnTo>
                  <a:pt x="234" y="944"/>
                </a:lnTo>
                <a:lnTo>
                  <a:pt x="234" y="944"/>
                </a:lnTo>
                <a:lnTo>
                  <a:pt x="176" y="920"/>
                </a:lnTo>
                <a:lnTo>
                  <a:pt x="136" y="902"/>
                </a:lnTo>
                <a:lnTo>
                  <a:pt x="114" y="892"/>
                </a:lnTo>
                <a:lnTo>
                  <a:pt x="114" y="892"/>
                </a:lnTo>
                <a:lnTo>
                  <a:pt x="108" y="890"/>
                </a:lnTo>
                <a:lnTo>
                  <a:pt x="96" y="884"/>
                </a:lnTo>
                <a:lnTo>
                  <a:pt x="90" y="880"/>
                </a:lnTo>
                <a:lnTo>
                  <a:pt x="82" y="874"/>
                </a:lnTo>
                <a:lnTo>
                  <a:pt x="76" y="866"/>
                </a:lnTo>
                <a:lnTo>
                  <a:pt x="68" y="852"/>
                </a:lnTo>
                <a:lnTo>
                  <a:pt x="68" y="852"/>
                </a:lnTo>
                <a:lnTo>
                  <a:pt x="62" y="840"/>
                </a:lnTo>
                <a:lnTo>
                  <a:pt x="54" y="830"/>
                </a:lnTo>
                <a:lnTo>
                  <a:pt x="44" y="822"/>
                </a:lnTo>
                <a:lnTo>
                  <a:pt x="36" y="814"/>
                </a:lnTo>
                <a:lnTo>
                  <a:pt x="22" y="804"/>
                </a:lnTo>
                <a:lnTo>
                  <a:pt x="18" y="798"/>
                </a:lnTo>
                <a:lnTo>
                  <a:pt x="14" y="792"/>
                </a:lnTo>
                <a:lnTo>
                  <a:pt x="14" y="792"/>
                </a:lnTo>
                <a:lnTo>
                  <a:pt x="8" y="778"/>
                </a:lnTo>
                <a:lnTo>
                  <a:pt x="2" y="760"/>
                </a:lnTo>
                <a:lnTo>
                  <a:pt x="0" y="752"/>
                </a:lnTo>
                <a:lnTo>
                  <a:pt x="2" y="744"/>
                </a:lnTo>
                <a:lnTo>
                  <a:pt x="6" y="738"/>
                </a:lnTo>
                <a:lnTo>
                  <a:pt x="16" y="732"/>
                </a:lnTo>
                <a:lnTo>
                  <a:pt x="16" y="732"/>
                </a:lnTo>
                <a:lnTo>
                  <a:pt x="40" y="724"/>
                </a:lnTo>
                <a:lnTo>
                  <a:pt x="48" y="720"/>
                </a:lnTo>
                <a:lnTo>
                  <a:pt x="58" y="714"/>
                </a:lnTo>
                <a:lnTo>
                  <a:pt x="64" y="708"/>
                </a:lnTo>
                <a:lnTo>
                  <a:pt x="68" y="702"/>
                </a:lnTo>
                <a:lnTo>
                  <a:pt x="72" y="694"/>
                </a:lnTo>
                <a:lnTo>
                  <a:pt x="72" y="682"/>
                </a:lnTo>
                <a:lnTo>
                  <a:pt x="72" y="682"/>
                </a:lnTo>
                <a:lnTo>
                  <a:pt x="70" y="670"/>
                </a:lnTo>
                <a:lnTo>
                  <a:pt x="68" y="658"/>
                </a:lnTo>
                <a:lnTo>
                  <a:pt x="58" y="636"/>
                </a:lnTo>
                <a:lnTo>
                  <a:pt x="50" y="612"/>
                </a:lnTo>
                <a:lnTo>
                  <a:pt x="46" y="602"/>
                </a:lnTo>
                <a:lnTo>
                  <a:pt x="44" y="590"/>
                </a:lnTo>
                <a:lnTo>
                  <a:pt x="44" y="590"/>
                </a:lnTo>
                <a:lnTo>
                  <a:pt x="44" y="568"/>
                </a:lnTo>
                <a:lnTo>
                  <a:pt x="46" y="548"/>
                </a:lnTo>
                <a:lnTo>
                  <a:pt x="52" y="534"/>
                </a:lnTo>
                <a:lnTo>
                  <a:pt x="54" y="530"/>
                </a:lnTo>
                <a:lnTo>
                  <a:pt x="58" y="526"/>
                </a:lnTo>
                <a:lnTo>
                  <a:pt x="58" y="526"/>
                </a:lnTo>
                <a:lnTo>
                  <a:pt x="62" y="526"/>
                </a:lnTo>
                <a:lnTo>
                  <a:pt x="66" y="526"/>
                </a:lnTo>
                <a:lnTo>
                  <a:pt x="74" y="528"/>
                </a:lnTo>
                <a:lnTo>
                  <a:pt x="76" y="526"/>
                </a:lnTo>
                <a:lnTo>
                  <a:pt x="80" y="522"/>
                </a:lnTo>
                <a:lnTo>
                  <a:pt x="80" y="514"/>
                </a:lnTo>
                <a:lnTo>
                  <a:pt x="80" y="502"/>
                </a:lnTo>
                <a:lnTo>
                  <a:pt x="80" y="502"/>
                </a:lnTo>
                <a:lnTo>
                  <a:pt x="80" y="488"/>
                </a:lnTo>
                <a:lnTo>
                  <a:pt x="76" y="476"/>
                </a:lnTo>
                <a:lnTo>
                  <a:pt x="66" y="456"/>
                </a:lnTo>
                <a:lnTo>
                  <a:pt x="62" y="448"/>
                </a:lnTo>
                <a:lnTo>
                  <a:pt x="62" y="444"/>
                </a:lnTo>
                <a:lnTo>
                  <a:pt x="62" y="440"/>
                </a:lnTo>
                <a:lnTo>
                  <a:pt x="68" y="438"/>
                </a:lnTo>
                <a:lnTo>
                  <a:pt x="68" y="438"/>
                </a:lnTo>
                <a:lnTo>
                  <a:pt x="80" y="436"/>
                </a:lnTo>
                <a:lnTo>
                  <a:pt x="90" y="434"/>
                </a:lnTo>
                <a:lnTo>
                  <a:pt x="102" y="432"/>
                </a:lnTo>
                <a:lnTo>
                  <a:pt x="122" y="428"/>
                </a:lnTo>
                <a:lnTo>
                  <a:pt x="122" y="428"/>
                </a:lnTo>
                <a:lnTo>
                  <a:pt x="134" y="428"/>
                </a:lnTo>
                <a:lnTo>
                  <a:pt x="144" y="432"/>
                </a:lnTo>
                <a:lnTo>
                  <a:pt x="160" y="442"/>
                </a:lnTo>
                <a:lnTo>
                  <a:pt x="164" y="444"/>
                </a:lnTo>
                <a:lnTo>
                  <a:pt x="166" y="444"/>
                </a:lnTo>
                <a:lnTo>
                  <a:pt x="168" y="442"/>
                </a:lnTo>
                <a:lnTo>
                  <a:pt x="172" y="432"/>
                </a:lnTo>
                <a:lnTo>
                  <a:pt x="174" y="414"/>
                </a:lnTo>
                <a:lnTo>
                  <a:pt x="174" y="414"/>
                </a:lnTo>
                <a:lnTo>
                  <a:pt x="174" y="394"/>
                </a:lnTo>
                <a:lnTo>
                  <a:pt x="170" y="378"/>
                </a:lnTo>
                <a:lnTo>
                  <a:pt x="164" y="366"/>
                </a:lnTo>
                <a:lnTo>
                  <a:pt x="158" y="356"/>
                </a:lnTo>
                <a:lnTo>
                  <a:pt x="148" y="342"/>
                </a:lnTo>
                <a:lnTo>
                  <a:pt x="148" y="338"/>
                </a:lnTo>
                <a:lnTo>
                  <a:pt x="150" y="332"/>
                </a:lnTo>
                <a:lnTo>
                  <a:pt x="150" y="332"/>
                </a:lnTo>
                <a:lnTo>
                  <a:pt x="160" y="326"/>
                </a:lnTo>
                <a:lnTo>
                  <a:pt x="168" y="324"/>
                </a:lnTo>
                <a:lnTo>
                  <a:pt x="176" y="318"/>
                </a:lnTo>
                <a:lnTo>
                  <a:pt x="186" y="308"/>
                </a:lnTo>
                <a:lnTo>
                  <a:pt x="186" y="308"/>
                </a:lnTo>
                <a:lnTo>
                  <a:pt x="192" y="304"/>
                </a:lnTo>
                <a:lnTo>
                  <a:pt x="196" y="300"/>
                </a:lnTo>
                <a:lnTo>
                  <a:pt x="204" y="296"/>
                </a:lnTo>
                <a:lnTo>
                  <a:pt x="206" y="294"/>
                </a:lnTo>
                <a:lnTo>
                  <a:pt x="208" y="286"/>
                </a:lnTo>
                <a:lnTo>
                  <a:pt x="208" y="256"/>
                </a:lnTo>
                <a:lnTo>
                  <a:pt x="208" y="256"/>
                </a:lnTo>
                <a:lnTo>
                  <a:pt x="208" y="236"/>
                </a:lnTo>
                <a:lnTo>
                  <a:pt x="206" y="220"/>
                </a:lnTo>
                <a:lnTo>
                  <a:pt x="202" y="198"/>
                </a:lnTo>
                <a:lnTo>
                  <a:pt x="198" y="186"/>
                </a:lnTo>
                <a:lnTo>
                  <a:pt x="196" y="182"/>
                </a:lnTo>
                <a:lnTo>
                  <a:pt x="198" y="180"/>
                </a:lnTo>
                <a:lnTo>
                  <a:pt x="198" y="180"/>
                </a:lnTo>
                <a:lnTo>
                  <a:pt x="208" y="172"/>
                </a:lnTo>
                <a:lnTo>
                  <a:pt x="226" y="164"/>
                </a:lnTo>
                <a:lnTo>
                  <a:pt x="246" y="156"/>
                </a:lnTo>
                <a:lnTo>
                  <a:pt x="256" y="154"/>
                </a:lnTo>
                <a:lnTo>
                  <a:pt x="262" y="152"/>
                </a:lnTo>
                <a:lnTo>
                  <a:pt x="262" y="152"/>
                </a:lnTo>
                <a:lnTo>
                  <a:pt x="268" y="154"/>
                </a:lnTo>
                <a:lnTo>
                  <a:pt x="274" y="158"/>
                </a:lnTo>
                <a:lnTo>
                  <a:pt x="284" y="170"/>
                </a:lnTo>
                <a:lnTo>
                  <a:pt x="298" y="190"/>
                </a:lnTo>
                <a:lnTo>
                  <a:pt x="298" y="190"/>
                </a:lnTo>
                <a:lnTo>
                  <a:pt x="298" y="192"/>
                </a:lnTo>
                <a:lnTo>
                  <a:pt x="298" y="194"/>
                </a:lnTo>
                <a:lnTo>
                  <a:pt x="294" y="200"/>
                </a:lnTo>
                <a:lnTo>
                  <a:pt x="294" y="202"/>
                </a:lnTo>
                <a:lnTo>
                  <a:pt x="294" y="204"/>
                </a:lnTo>
                <a:lnTo>
                  <a:pt x="298" y="206"/>
                </a:lnTo>
                <a:lnTo>
                  <a:pt x="304" y="208"/>
                </a:lnTo>
                <a:lnTo>
                  <a:pt x="304" y="208"/>
                </a:lnTo>
                <a:lnTo>
                  <a:pt x="310" y="208"/>
                </a:lnTo>
                <a:lnTo>
                  <a:pt x="316" y="206"/>
                </a:lnTo>
                <a:lnTo>
                  <a:pt x="320" y="202"/>
                </a:lnTo>
                <a:lnTo>
                  <a:pt x="322" y="196"/>
                </a:lnTo>
                <a:lnTo>
                  <a:pt x="330" y="184"/>
                </a:lnTo>
                <a:lnTo>
                  <a:pt x="336" y="178"/>
                </a:lnTo>
                <a:lnTo>
                  <a:pt x="342" y="170"/>
                </a:lnTo>
                <a:lnTo>
                  <a:pt x="342" y="170"/>
                </a:lnTo>
                <a:lnTo>
                  <a:pt x="366" y="150"/>
                </a:lnTo>
                <a:lnTo>
                  <a:pt x="374" y="146"/>
                </a:lnTo>
                <a:lnTo>
                  <a:pt x="378" y="146"/>
                </a:lnTo>
                <a:lnTo>
                  <a:pt x="380" y="148"/>
                </a:lnTo>
                <a:lnTo>
                  <a:pt x="380" y="148"/>
                </a:lnTo>
                <a:lnTo>
                  <a:pt x="382" y="150"/>
                </a:lnTo>
                <a:lnTo>
                  <a:pt x="382" y="152"/>
                </a:lnTo>
                <a:lnTo>
                  <a:pt x="382" y="152"/>
                </a:lnTo>
                <a:lnTo>
                  <a:pt x="380" y="146"/>
                </a:lnTo>
                <a:lnTo>
                  <a:pt x="382" y="128"/>
                </a:lnTo>
                <a:lnTo>
                  <a:pt x="382" y="128"/>
                </a:lnTo>
                <a:lnTo>
                  <a:pt x="392" y="84"/>
                </a:lnTo>
                <a:lnTo>
                  <a:pt x="394" y="68"/>
                </a:lnTo>
                <a:lnTo>
                  <a:pt x="394" y="60"/>
                </a:lnTo>
                <a:lnTo>
                  <a:pt x="394" y="54"/>
                </a:lnTo>
                <a:lnTo>
                  <a:pt x="394" y="54"/>
                </a:lnTo>
                <a:lnTo>
                  <a:pt x="384" y="22"/>
                </a:lnTo>
                <a:lnTo>
                  <a:pt x="380" y="0"/>
                </a:lnTo>
                <a:lnTo>
                  <a:pt x="442" y="34"/>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76" name="Freeform 40">
            <a:extLst>
              <a:ext uri="{FF2B5EF4-FFF2-40B4-BE49-F238E27FC236}">
                <a16:creationId xmlns:a16="http://schemas.microsoft.com/office/drawing/2014/main" id="{F9E53A66-C9AF-0F4E-637C-13594DABD855}"/>
              </a:ext>
            </a:extLst>
          </p:cNvPr>
          <p:cNvSpPr>
            <a:spLocks/>
          </p:cNvSpPr>
          <p:nvPr/>
        </p:nvSpPr>
        <p:spPr bwMode="auto">
          <a:xfrm>
            <a:off x="9789886" y="3527654"/>
            <a:ext cx="485686" cy="468168"/>
          </a:xfrm>
          <a:custGeom>
            <a:avLst/>
            <a:gdLst/>
            <a:ahLst/>
            <a:cxnLst>
              <a:cxn ang="0">
                <a:pos x="10" y="44"/>
              </a:cxn>
              <a:cxn ang="0">
                <a:pos x="58" y="20"/>
              </a:cxn>
              <a:cxn ang="0">
                <a:pos x="66" y="16"/>
              </a:cxn>
              <a:cxn ang="0">
                <a:pos x="78" y="4"/>
              </a:cxn>
              <a:cxn ang="0">
                <a:pos x="86" y="0"/>
              </a:cxn>
              <a:cxn ang="0">
                <a:pos x="96" y="2"/>
              </a:cxn>
              <a:cxn ang="0">
                <a:pos x="108" y="8"/>
              </a:cxn>
              <a:cxn ang="0">
                <a:pos x="120" y="18"/>
              </a:cxn>
              <a:cxn ang="0">
                <a:pos x="128" y="22"/>
              </a:cxn>
              <a:cxn ang="0">
                <a:pos x="142" y="28"/>
              </a:cxn>
              <a:cxn ang="0">
                <a:pos x="150" y="22"/>
              </a:cxn>
              <a:cxn ang="0">
                <a:pos x="168" y="10"/>
              </a:cxn>
              <a:cxn ang="0">
                <a:pos x="178" y="12"/>
              </a:cxn>
              <a:cxn ang="0">
                <a:pos x="196" y="22"/>
              </a:cxn>
              <a:cxn ang="0">
                <a:pos x="216" y="36"/>
              </a:cxn>
              <a:cxn ang="0">
                <a:pos x="248" y="56"/>
              </a:cxn>
              <a:cxn ang="0">
                <a:pos x="260" y="68"/>
              </a:cxn>
              <a:cxn ang="0">
                <a:pos x="300" y="94"/>
              </a:cxn>
              <a:cxn ang="0">
                <a:pos x="326" y="108"/>
              </a:cxn>
              <a:cxn ang="0">
                <a:pos x="324" y="148"/>
              </a:cxn>
              <a:cxn ang="0">
                <a:pos x="324" y="160"/>
              </a:cxn>
              <a:cxn ang="0">
                <a:pos x="338" y="192"/>
              </a:cxn>
              <a:cxn ang="0">
                <a:pos x="350" y="226"/>
              </a:cxn>
              <a:cxn ang="0">
                <a:pos x="352" y="240"/>
              </a:cxn>
              <a:cxn ang="0">
                <a:pos x="354" y="264"/>
              </a:cxn>
              <a:cxn ang="0">
                <a:pos x="350" y="276"/>
              </a:cxn>
              <a:cxn ang="0">
                <a:pos x="344" y="280"/>
              </a:cxn>
              <a:cxn ang="0">
                <a:pos x="296" y="302"/>
              </a:cxn>
              <a:cxn ang="0">
                <a:pos x="280" y="316"/>
              </a:cxn>
              <a:cxn ang="0">
                <a:pos x="278" y="326"/>
              </a:cxn>
              <a:cxn ang="0">
                <a:pos x="282" y="338"/>
              </a:cxn>
              <a:cxn ang="0">
                <a:pos x="294" y="362"/>
              </a:cxn>
              <a:cxn ang="0">
                <a:pos x="278" y="358"/>
              </a:cxn>
              <a:cxn ang="0">
                <a:pos x="252" y="346"/>
              </a:cxn>
              <a:cxn ang="0">
                <a:pos x="240" y="340"/>
              </a:cxn>
              <a:cxn ang="0">
                <a:pos x="214" y="324"/>
              </a:cxn>
              <a:cxn ang="0">
                <a:pos x="200" y="308"/>
              </a:cxn>
              <a:cxn ang="0">
                <a:pos x="194" y="298"/>
              </a:cxn>
              <a:cxn ang="0">
                <a:pos x="168" y="256"/>
              </a:cxn>
              <a:cxn ang="0">
                <a:pos x="150" y="228"/>
              </a:cxn>
              <a:cxn ang="0">
                <a:pos x="142" y="214"/>
              </a:cxn>
              <a:cxn ang="0">
                <a:pos x="112" y="176"/>
              </a:cxn>
              <a:cxn ang="0">
                <a:pos x="94" y="162"/>
              </a:cxn>
              <a:cxn ang="0">
                <a:pos x="86" y="156"/>
              </a:cxn>
              <a:cxn ang="0">
                <a:pos x="78" y="142"/>
              </a:cxn>
              <a:cxn ang="0">
                <a:pos x="74" y="122"/>
              </a:cxn>
              <a:cxn ang="0">
                <a:pos x="72" y="110"/>
              </a:cxn>
              <a:cxn ang="0">
                <a:pos x="66" y="94"/>
              </a:cxn>
              <a:cxn ang="0">
                <a:pos x="38" y="82"/>
              </a:cxn>
              <a:cxn ang="0">
                <a:pos x="26" y="78"/>
              </a:cxn>
              <a:cxn ang="0">
                <a:pos x="8" y="68"/>
              </a:cxn>
              <a:cxn ang="0">
                <a:pos x="0" y="56"/>
              </a:cxn>
              <a:cxn ang="0">
                <a:pos x="2" y="48"/>
              </a:cxn>
              <a:cxn ang="0">
                <a:pos x="10" y="44"/>
              </a:cxn>
            </a:cxnLst>
            <a:rect l="0" t="0" r="r" b="b"/>
            <a:pathLst>
              <a:path w="354" h="362">
                <a:moveTo>
                  <a:pt x="10" y="44"/>
                </a:moveTo>
                <a:lnTo>
                  <a:pt x="10" y="44"/>
                </a:lnTo>
                <a:lnTo>
                  <a:pt x="26" y="34"/>
                </a:lnTo>
                <a:lnTo>
                  <a:pt x="58" y="20"/>
                </a:lnTo>
                <a:lnTo>
                  <a:pt x="58" y="20"/>
                </a:lnTo>
                <a:lnTo>
                  <a:pt x="66" y="16"/>
                </a:lnTo>
                <a:lnTo>
                  <a:pt x="70" y="12"/>
                </a:lnTo>
                <a:lnTo>
                  <a:pt x="78" y="4"/>
                </a:lnTo>
                <a:lnTo>
                  <a:pt x="82" y="0"/>
                </a:lnTo>
                <a:lnTo>
                  <a:pt x="86" y="0"/>
                </a:lnTo>
                <a:lnTo>
                  <a:pt x="90" y="0"/>
                </a:lnTo>
                <a:lnTo>
                  <a:pt x="96" y="2"/>
                </a:lnTo>
                <a:lnTo>
                  <a:pt x="96" y="2"/>
                </a:lnTo>
                <a:lnTo>
                  <a:pt x="108" y="8"/>
                </a:lnTo>
                <a:lnTo>
                  <a:pt x="114" y="14"/>
                </a:lnTo>
                <a:lnTo>
                  <a:pt x="120" y="18"/>
                </a:lnTo>
                <a:lnTo>
                  <a:pt x="128" y="22"/>
                </a:lnTo>
                <a:lnTo>
                  <a:pt x="128" y="22"/>
                </a:lnTo>
                <a:lnTo>
                  <a:pt x="138" y="28"/>
                </a:lnTo>
                <a:lnTo>
                  <a:pt x="142" y="28"/>
                </a:lnTo>
                <a:lnTo>
                  <a:pt x="150" y="22"/>
                </a:lnTo>
                <a:lnTo>
                  <a:pt x="150" y="22"/>
                </a:lnTo>
                <a:lnTo>
                  <a:pt x="160" y="16"/>
                </a:lnTo>
                <a:lnTo>
                  <a:pt x="168" y="10"/>
                </a:lnTo>
                <a:lnTo>
                  <a:pt x="172" y="10"/>
                </a:lnTo>
                <a:lnTo>
                  <a:pt x="178" y="12"/>
                </a:lnTo>
                <a:lnTo>
                  <a:pt x="186" y="14"/>
                </a:lnTo>
                <a:lnTo>
                  <a:pt x="196" y="22"/>
                </a:lnTo>
                <a:lnTo>
                  <a:pt x="196" y="22"/>
                </a:lnTo>
                <a:lnTo>
                  <a:pt x="216" y="36"/>
                </a:lnTo>
                <a:lnTo>
                  <a:pt x="232" y="46"/>
                </a:lnTo>
                <a:lnTo>
                  <a:pt x="248" y="56"/>
                </a:lnTo>
                <a:lnTo>
                  <a:pt x="260" y="68"/>
                </a:lnTo>
                <a:lnTo>
                  <a:pt x="260" y="68"/>
                </a:lnTo>
                <a:lnTo>
                  <a:pt x="278" y="80"/>
                </a:lnTo>
                <a:lnTo>
                  <a:pt x="300" y="94"/>
                </a:lnTo>
                <a:lnTo>
                  <a:pt x="326" y="108"/>
                </a:lnTo>
                <a:lnTo>
                  <a:pt x="326" y="108"/>
                </a:lnTo>
                <a:lnTo>
                  <a:pt x="324" y="130"/>
                </a:lnTo>
                <a:lnTo>
                  <a:pt x="324" y="148"/>
                </a:lnTo>
                <a:lnTo>
                  <a:pt x="324" y="160"/>
                </a:lnTo>
                <a:lnTo>
                  <a:pt x="324" y="160"/>
                </a:lnTo>
                <a:lnTo>
                  <a:pt x="330" y="174"/>
                </a:lnTo>
                <a:lnTo>
                  <a:pt x="338" y="192"/>
                </a:lnTo>
                <a:lnTo>
                  <a:pt x="346" y="210"/>
                </a:lnTo>
                <a:lnTo>
                  <a:pt x="350" y="226"/>
                </a:lnTo>
                <a:lnTo>
                  <a:pt x="350" y="226"/>
                </a:lnTo>
                <a:lnTo>
                  <a:pt x="352" y="240"/>
                </a:lnTo>
                <a:lnTo>
                  <a:pt x="354" y="256"/>
                </a:lnTo>
                <a:lnTo>
                  <a:pt x="354" y="264"/>
                </a:lnTo>
                <a:lnTo>
                  <a:pt x="352" y="272"/>
                </a:lnTo>
                <a:lnTo>
                  <a:pt x="350" y="276"/>
                </a:lnTo>
                <a:lnTo>
                  <a:pt x="344" y="280"/>
                </a:lnTo>
                <a:lnTo>
                  <a:pt x="344" y="280"/>
                </a:lnTo>
                <a:lnTo>
                  <a:pt x="296" y="302"/>
                </a:lnTo>
                <a:lnTo>
                  <a:pt x="296" y="302"/>
                </a:lnTo>
                <a:lnTo>
                  <a:pt x="286" y="308"/>
                </a:lnTo>
                <a:lnTo>
                  <a:pt x="280" y="316"/>
                </a:lnTo>
                <a:lnTo>
                  <a:pt x="280" y="320"/>
                </a:lnTo>
                <a:lnTo>
                  <a:pt x="278" y="326"/>
                </a:lnTo>
                <a:lnTo>
                  <a:pt x="280" y="332"/>
                </a:lnTo>
                <a:lnTo>
                  <a:pt x="282" y="338"/>
                </a:lnTo>
                <a:lnTo>
                  <a:pt x="282" y="338"/>
                </a:lnTo>
                <a:lnTo>
                  <a:pt x="294" y="362"/>
                </a:lnTo>
                <a:lnTo>
                  <a:pt x="294" y="362"/>
                </a:lnTo>
                <a:lnTo>
                  <a:pt x="278" y="358"/>
                </a:lnTo>
                <a:lnTo>
                  <a:pt x="266" y="354"/>
                </a:lnTo>
                <a:lnTo>
                  <a:pt x="252" y="346"/>
                </a:lnTo>
                <a:lnTo>
                  <a:pt x="252" y="346"/>
                </a:lnTo>
                <a:lnTo>
                  <a:pt x="240" y="340"/>
                </a:lnTo>
                <a:lnTo>
                  <a:pt x="224" y="330"/>
                </a:lnTo>
                <a:lnTo>
                  <a:pt x="214" y="324"/>
                </a:lnTo>
                <a:lnTo>
                  <a:pt x="206" y="318"/>
                </a:lnTo>
                <a:lnTo>
                  <a:pt x="200" y="308"/>
                </a:lnTo>
                <a:lnTo>
                  <a:pt x="194" y="298"/>
                </a:lnTo>
                <a:lnTo>
                  <a:pt x="194" y="298"/>
                </a:lnTo>
                <a:lnTo>
                  <a:pt x="182" y="276"/>
                </a:lnTo>
                <a:lnTo>
                  <a:pt x="168" y="256"/>
                </a:lnTo>
                <a:lnTo>
                  <a:pt x="158" y="240"/>
                </a:lnTo>
                <a:lnTo>
                  <a:pt x="150" y="228"/>
                </a:lnTo>
                <a:lnTo>
                  <a:pt x="150" y="228"/>
                </a:lnTo>
                <a:lnTo>
                  <a:pt x="142" y="214"/>
                </a:lnTo>
                <a:lnTo>
                  <a:pt x="128" y="196"/>
                </a:lnTo>
                <a:lnTo>
                  <a:pt x="112" y="176"/>
                </a:lnTo>
                <a:lnTo>
                  <a:pt x="104" y="168"/>
                </a:lnTo>
                <a:lnTo>
                  <a:pt x="94" y="162"/>
                </a:lnTo>
                <a:lnTo>
                  <a:pt x="94" y="162"/>
                </a:lnTo>
                <a:lnTo>
                  <a:pt x="86" y="156"/>
                </a:lnTo>
                <a:lnTo>
                  <a:pt x="80" y="148"/>
                </a:lnTo>
                <a:lnTo>
                  <a:pt x="78" y="142"/>
                </a:lnTo>
                <a:lnTo>
                  <a:pt x="76" y="134"/>
                </a:lnTo>
                <a:lnTo>
                  <a:pt x="74" y="122"/>
                </a:lnTo>
                <a:lnTo>
                  <a:pt x="72" y="110"/>
                </a:lnTo>
                <a:lnTo>
                  <a:pt x="72" y="110"/>
                </a:lnTo>
                <a:lnTo>
                  <a:pt x="70" y="100"/>
                </a:lnTo>
                <a:lnTo>
                  <a:pt x="66" y="94"/>
                </a:lnTo>
                <a:lnTo>
                  <a:pt x="56" y="88"/>
                </a:lnTo>
                <a:lnTo>
                  <a:pt x="38" y="82"/>
                </a:lnTo>
                <a:lnTo>
                  <a:pt x="38" y="82"/>
                </a:lnTo>
                <a:lnTo>
                  <a:pt x="26" y="78"/>
                </a:lnTo>
                <a:lnTo>
                  <a:pt x="16" y="74"/>
                </a:lnTo>
                <a:lnTo>
                  <a:pt x="8" y="68"/>
                </a:lnTo>
                <a:lnTo>
                  <a:pt x="2" y="62"/>
                </a:lnTo>
                <a:lnTo>
                  <a:pt x="0" y="56"/>
                </a:lnTo>
                <a:lnTo>
                  <a:pt x="0" y="52"/>
                </a:lnTo>
                <a:lnTo>
                  <a:pt x="2" y="48"/>
                </a:lnTo>
                <a:lnTo>
                  <a:pt x="10" y="44"/>
                </a:lnTo>
                <a:lnTo>
                  <a:pt x="10" y="44"/>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77" name="Freeform 41">
            <a:extLst>
              <a:ext uri="{FF2B5EF4-FFF2-40B4-BE49-F238E27FC236}">
                <a16:creationId xmlns:a16="http://schemas.microsoft.com/office/drawing/2014/main" id="{D7032D3C-3457-FDCD-4B2F-9EE9E16FBC2C}"/>
              </a:ext>
            </a:extLst>
          </p:cNvPr>
          <p:cNvSpPr>
            <a:spLocks/>
          </p:cNvSpPr>
          <p:nvPr/>
        </p:nvSpPr>
        <p:spPr bwMode="auto">
          <a:xfrm>
            <a:off x="9951782" y="3178466"/>
            <a:ext cx="510383" cy="488862"/>
          </a:xfrm>
          <a:custGeom>
            <a:avLst/>
            <a:gdLst/>
            <a:ahLst/>
            <a:cxnLst>
              <a:cxn ang="0">
                <a:pos x="360" y="22"/>
              </a:cxn>
              <a:cxn ang="0">
                <a:pos x="352" y="28"/>
              </a:cxn>
              <a:cxn ang="0">
                <a:pos x="324" y="26"/>
              </a:cxn>
              <a:cxn ang="0">
                <a:pos x="284" y="20"/>
              </a:cxn>
              <a:cxn ang="0">
                <a:pos x="268" y="12"/>
              </a:cxn>
              <a:cxn ang="0">
                <a:pos x="214" y="0"/>
              </a:cxn>
              <a:cxn ang="0">
                <a:pos x="216" y="28"/>
              </a:cxn>
              <a:cxn ang="0">
                <a:pos x="212" y="52"/>
              </a:cxn>
              <a:cxn ang="0">
                <a:pos x="206" y="94"/>
              </a:cxn>
              <a:cxn ang="0">
                <a:pos x="198" y="112"/>
              </a:cxn>
              <a:cxn ang="0">
                <a:pos x="194" y="112"/>
              </a:cxn>
              <a:cxn ang="0">
                <a:pos x="186" y="88"/>
              </a:cxn>
              <a:cxn ang="0">
                <a:pos x="180" y="70"/>
              </a:cxn>
              <a:cxn ang="0">
                <a:pos x="168" y="58"/>
              </a:cxn>
              <a:cxn ang="0">
                <a:pos x="162" y="62"/>
              </a:cxn>
              <a:cxn ang="0">
                <a:pos x="132" y="110"/>
              </a:cxn>
              <a:cxn ang="0">
                <a:pos x="90" y="180"/>
              </a:cxn>
              <a:cxn ang="0">
                <a:pos x="76" y="194"/>
              </a:cxn>
              <a:cxn ang="0">
                <a:pos x="40" y="216"/>
              </a:cxn>
              <a:cxn ang="0">
                <a:pos x="34" y="228"/>
              </a:cxn>
              <a:cxn ang="0">
                <a:pos x="14" y="262"/>
              </a:cxn>
              <a:cxn ang="0">
                <a:pos x="4" y="270"/>
              </a:cxn>
              <a:cxn ang="0">
                <a:pos x="4" y="290"/>
              </a:cxn>
              <a:cxn ang="0">
                <a:pos x="18" y="294"/>
              </a:cxn>
              <a:cxn ang="0">
                <a:pos x="38" y="290"/>
              </a:cxn>
              <a:cxn ang="0">
                <a:pos x="62" y="280"/>
              </a:cxn>
              <a:cxn ang="0">
                <a:pos x="142" y="338"/>
              </a:cxn>
              <a:cxn ang="0">
                <a:pos x="208" y="378"/>
              </a:cxn>
              <a:cxn ang="0">
                <a:pos x="224" y="368"/>
              </a:cxn>
              <a:cxn ang="0">
                <a:pos x="232" y="370"/>
              </a:cxn>
              <a:cxn ang="0">
                <a:pos x="244" y="358"/>
              </a:cxn>
              <a:cxn ang="0">
                <a:pos x="244" y="338"/>
              </a:cxn>
              <a:cxn ang="0">
                <a:pos x="230" y="302"/>
              </a:cxn>
              <a:cxn ang="0">
                <a:pos x="222" y="284"/>
              </a:cxn>
              <a:cxn ang="0">
                <a:pos x="230" y="278"/>
              </a:cxn>
              <a:cxn ang="0">
                <a:pos x="284" y="268"/>
              </a:cxn>
              <a:cxn ang="0">
                <a:pos x="300" y="274"/>
              </a:cxn>
              <a:cxn ang="0">
                <a:pos x="324" y="286"/>
              </a:cxn>
              <a:cxn ang="0">
                <a:pos x="334" y="280"/>
              </a:cxn>
              <a:cxn ang="0">
                <a:pos x="340" y="258"/>
              </a:cxn>
              <a:cxn ang="0">
                <a:pos x="336" y="224"/>
              </a:cxn>
              <a:cxn ang="0">
                <a:pos x="330" y="204"/>
              </a:cxn>
              <a:cxn ang="0">
                <a:pos x="316" y="174"/>
              </a:cxn>
              <a:cxn ang="0">
                <a:pos x="330" y="164"/>
              </a:cxn>
              <a:cxn ang="0">
                <a:pos x="348" y="148"/>
              </a:cxn>
              <a:cxn ang="0">
                <a:pos x="364" y="138"/>
              </a:cxn>
              <a:cxn ang="0">
                <a:pos x="370" y="128"/>
              </a:cxn>
              <a:cxn ang="0">
                <a:pos x="368" y="52"/>
              </a:cxn>
            </a:cxnLst>
            <a:rect l="0" t="0" r="r" b="b"/>
            <a:pathLst>
              <a:path w="372" h="378">
                <a:moveTo>
                  <a:pt x="360" y="20"/>
                </a:moveTo>
                <a:lnTo>
                  <a:pt x="360" y="20"/>
                </a:lnTo>
                <a:lnTo>
                  <a:pt x="360" y="22"/>
                </a:lnTo>
                <a:lnTo>
                  <a:pt x="358" y="24"/>
                </a:lnTo>
                <a:lnTo>
                  <a:pt x="356" y="26"/>
                </a:lnTo>
                <a:lnTo>
                  <a:pt x="352" y="28"/>
                </a:lnTo>
                <a:lnTo>
                  <a:pt x="340" y="26"/>
                </a:lnTo>
                <a:lnTo>
                  <a:pt x="340" y="26"/>
                </a:lnTo>
                <a:lnTo>
                  <a:pt x="324" y="26"/>
                </a:lnTo>
                <a:lnTo>
                  <a:pt x="308" y="24"/>
                </a:lnTo>
                <a:lnTo>
                  <a:pt x="292" y="22"/>
                </a:lnTo>
                <a:lnTo>
                  <a:pt x="284" y="20"/>
                </a:lnTo>
                <a:lnTo>
                  <a:pt x="278" y="16"/>
                </a:lnTo>
                <a:lnTo>
                  <a:pt x="278" y="16"/>
                </a:lnTo>
                <a:lnTo>
                  <a:pt x="268" y="12"/>
                </a:lnTo>
                <a:lnTo>
                  <a:pt x="258" y="8"/>
                </a:lnTo>
                <a:lnTo>
                  <a:pt x="238" y="4"/>
                </a:lnTo>
                <a:lnTo>
                  <a:pt x="214" y="0"/>
                </a:lnTo>
                <a:lnTo>
                  <a:pt x="214" y="0"/>
                </a:lnTo>
                <a:lnTo>
                  <a:pt x="214" y="14"/>
                </a:lnTo>
                <a:lnTo>
                  <a:pt x="216" y="28"/>
                </a:lnTo>
                <a:lnTo>
                  <a:pt x="214" y="40"/>
                </a:lnTo>
                <a:lnTo>
                  <a:pt x="214" y="40"/>
                </a:lnTo>
                <a:lnTo>
                  <a:pt x="212" y="52"/>
                </a:lnTo>
                <a:lnTo>
                  <a:pt x="210" y="68"/>
                </a:lnTo>
                <a:lnTo>
                  <a:pt x="208" y="84"/>
                </a:lnTo>
                <a:lnTo>
                  <a:pt x="206" y="94"/>
                </a:lnTo>
                <a:lnTo>
                  <a:pt x="206" y="94"/>
                </a:lnTo>
                <a:lnTo>
                  <a:pt x="200" y="108"/>
                </a:lnTo>
                <a:lnTo>
                  <a:pt x="198" y="112"/>
                </a:lnTo>
                <a:lnTo>
                  <a:pt x="196" y="112"/>
                </a:lnTo>
                <a:lnTo>
                  <a:pt x="194" y="112"/>
                </a:lnTo>
                <a:lnTo>
                  <a:pt x="194" y="112"/>
                </a:lnTo>
                <a:lnTo>
                  <a:pt x="192" y="108"/>
                </a:lnTo>
                <a:lnTo>
                  <a:pt x="190" y="98"/>
                </a:lnTo>
                <a:lnTo>
                  <a:pt x="186" y="88"/>
                </a:lnTo>
                <a:lnTo>
                  <a:pt x="184" y="78"/>
                </a:lnTo>
                <a:lnTo>
                  <a:pt x="184" y="78"/>
                </a:lnTo>
                <a:lnTo>
                  <a:pt x="180" y="70"/>
                </a:lnTo>
                <a:lnTo>
                  <a:pt x="174" y="62"/>
                </a:lnTo>
                <a:lnTo>
                  <a:pt x="172" y="58"/>
                </a:lnTo>
                <a:lnTo>
                  <a:pt x="168" y="58"/>
                </a:lnTo>
                <a:lnTo>
                  <a:pt x="166" y="58"/>
                </a:lnTo>
                <a:lnTo>
                  <a:pt x="162" y="62"/>
                </a:lnTo>
                <a:lnTo>
                  <a:pt x="162" y="62"/>
                </a:lnTo>
                <a:lnTo>
                  <a:pt x="150" y="82"/>
                </a:lnTo>
                <a:lnTo>
                  <a:pt x="132" y="110"/>
                </a:lnTo>
                <a:lnTo>
                  <a:pt x="132" y="110"/>
                </a:lnTo>
                <a:lnTo>
                  <a:pt x="120" y="132"/>
                </a:lnTo>
                <a:lnTo>
                  <a:pt x="104" y="158"/>
                </a:lnTo>
                <a:lnTo>
                  <a:pt x="90" y="180"/>
                </a:lnTo>
                <a:lnTo>
                  <a:pt x="82" y="188"/>
                </a:lnTo>
                <a:lnTo>
                  <a:pt x="76" y="194"/>
                </a:lnTo>
                <a:lnTo>
                  <a:pt x="76" y="194"/>
                </a:lnTo>
                <a:lnTo>
                  <a:pt x="62" y="200"/>
                </a:lnTo>
                <a:lnTo>
                  <a:pt x="50" y="206"/>
                </a:lnTo>
                <a:lnTo>
                  <a:pt x="40" y="216"/>
                </a:lnTo>
                <a:lnTo>
                  <a:pt x="36" y="222"/>
                </a:lnTo>
                <a:lnTo>
                  <a:pt x="34" y="228"/>
                </a:lnTo>
                <a:lnTo>
                  <a:pt x="34" y="228"/>
                </a:lnTo>
                <a:lnTo>
                  <a:pt x="28" y="242"/>
                </a:lnTo>
                <a:lnTo>
                  <a:pt x="22" y="252"/>
                </a:lnTo>
                <a:lnTo>
                  <a:pt x="14" y="262"/>
                </a:lnTo>
                <a:lnTo>
                  <a:pt x="8" y="266"/>
                </a:lnTo>
                <a:lnTo>
                  <a:pt x="8" y="266"/>
                </a:lnTo>
                <a:lnTo>
                  <a:pt x="4" y="270"/>
                </a:lnTo>
                <a:lnTo>
                  <a:pt x="0" y="276"/>
                </a:lnTo>
                <a:lnTo>
                  <a:pt x="0" y="282"/>
                </a:lnTo>
                <a:lnTo>
                  <a:pt x="4" y="290"/>
                </a:lnTo>
                <a:lnTo>
                  <a:pt x="4" y="290"/>
                </a:lnTo>
                <a:lnTo>
                  <a:pt x="10" y="294"/>
                </a:lnTo>
                <a:lnTo>
                  <a:pt x="18" y="294"/>
                </a:lnTo>
                <a:lnTo>
                  <a:pt x="32" y="292"/>
                </a:lnTo>
                <a:lnTo>
                  <a:pt x="32" y="292"/>
                </a:lnTo>
                <a:lnTo>
                  <a:pt x="38" y="290"/>
                </a:lnTo>
                <a:lnTo>
                  <a:pt x="48" y="284"/>
                </a:lnTo>
                <a:lnTo>
                  <a:pt x="58" y="280"/>
                </a:lnTo>
                <a:lnTo>
                  <a:pt x="62" y="280"/>
                </a:lnTo>
                <a:lnTo>
                  <a:pt x="66" y="284"/>
                </a:lnTo>
                <a:lnTo>
                  <a:pt x="66" y="284"/>
                </a:lnTo>
                <a:lnTo>
                  <a:pt x="142" y="338"/>
                </a:lnTo>
                <a:lnTo>
                  <a:pt x="142" y="338"/>
                </a:lnTo>
                <a:lnTo>
                  <a:pt x="208" y="378"/>
                </a:lnTo>
                <a:lnTo>
                  <a:pt x="208" y="378"/>
                </a:lnTo>
                <a:lnTo>
                  <a:pt x="214" y="372"/>
                </a:lnTo>
                <a:lnTo>
                  <a:pt x="222" y="368"/>
                </a:lnTo>
                <a:lnTo>
                  <a:pt x="224" y="368"/>
                </a:lnTo>
                <a:lnTo>
                  <a:pt x="228" y="368"/>
                </a:lnTo>
                <a:lnTo>
                  <a:pt x="228" y="368"/>
                </a:lnTo>
                <a:lnTo>
                  <a:pt x="232" y="370"/>
                </a:lnTo>
                <a:lnTo>
                  <a:pt x="234" y="370"/>
                </a:lnTo>
                <a:lnTo>
                  <a:pt x="240" y="366"/>
                </a:lnTo>
                <a:lnTo>
                  <a:pt x="244" y="358"/>
                </a:lnTo>
                <a:lnTo>
                  <a:pt x="246" y="348"/>
                </a:lnTo>
                <a:lnTo>
                  <a:pt x="246" y="348"/>
                </a:lnTo>
                <a:lnTo>
                  <a:pt x="244" y="338"/>
                </a:lnTo>
                <a:lnTo>
                  <a:pt x="240" y="324"/>
                </a:lnTo>
                <a:lnTo>
                  <a:pt x="230" y="302"/>
                </a:lnTo>
                <a:lnTo>
                  <a:pt x="230" y="302"/>
                </a:lnTo>
                <a:lnTo>
                  <a:pt x="226" y="294"/>
                </a:lnTo>
                <a:lnTo>
                  <a:pt x="224" y="286"/>
                </a:lnTo>
                <a:lnTo>
                  <a:pt x="222" y="284"/>
                </a:lnTo>
                <a:lnTo>
                  <a:pt x="224" y="280"/>
                </a:lnTo>
                <a:lnTo>
                  <a:pt x="226" y="278"/>
                </a:lnTo>
                <a:lnTo>
                  <a:pt x="230" y="278"/>
                </a:lnTo>
                <a:lnTo>
                  <a:pt x="230" y="278"/>
                </a:lnTo>
                <a:lnTo>
                  <a:pt x="260" y="274"/>
                </a:lnTo>
                <a:lnTo>
                  <a:pt x="284" y="268"/>
                </a:lnTo>
                <a:lnTo>
                  <a:pt x="284" y="268"/>
                </a:lnTo>
                <a:lnTo>
                  <a:pt x="290" y="270"/>
                </a:lnTo>
                <a:lnTo>
                  <a:pt x="300" y="274"/>
                </a:lnTo>
                <a:lnTo>
                  <a:pt x="318" y="284"/>
                </a:lnTo>
                <a:lnTo>
                  <a:pt x="318" y="284"/>
                </a:lnTo>
                <a:lnTo>
                  <a:pt x="324" y="286"/>
                </a:lnTo>
                <a:lnTo>
                  <a:pt x="328" y="286"/>
                </a:lnTo>
                <a:lnTo>
                  <a:pt x="332" y="284"/>
                </a:lnTo>
                <a:lnTo>
                  <a:pt x="334" y="280"/>
                </a:lnTo>
                <a:lnTo>
                  <a:pt x="338" y="274"/>
                </a:lnTo>
                <a:lnTo>
                  <a:pt x="338" y="268"/>
                </a:lnTo>
                <a:lnTo>
                  <a:pt x="340" y="258"/>
                </a:lnTo>
                <a:lnTo>
                  <a:pt x="340" y="258"/>
                </a:lnTo>
                <a:lnTo>
                  <a:pt x="338" y="238"/>
                </a:lnTo>
                <a:lnTo>
                  <a:pt x="336" y="224"/>
                </a:lnTo>
                <a:lnTo>
                  <a:pt x="332" y="212"/>
                </a:lnTo>
                <a:lnTo>
                  <a:pt x="330" y="204"/>
                </a:lnTo>
                <a:lnTo>
                  <a:pt x="330" y="204"/>
                </a:lnTo>
                <a:lnTo>
                  <a:pt x="308" y="182"/>
                </a:lnTo>
                <a:lnTo>
                  <a:pt x="308" y="182"/>
                </a:lnTo>
                <a:lnTo>
                  <a:pt x="316" y="174"/>
                </a:lnTo>
                <a:lnTo>
                  <a:pt x="322" y="168"/>
                </a:lnTo>
                <a:lnTo>
                  <a:pt x="330" y="164"/>
                </a:lnTo>
                <a:lnTo>
                  <a:pt x="330" y="164"/>
                </a:lnTo>
                <a:lnTo>
                  <a:pt x="340" y="160"/>
                </a:lnTo>
                <a:lnTo>
                  <a:pt x="348" y="148"/>
                </a:lnTo>
                <a:lnTo>
                  <a:pt x="348" y="148"/>
                </a:lnTo>
                <a:lnTo>
                  <a:pt x="356" y="142"/>
                </a:lnTo>
                <a:lnTo>
                  <a:pt x="360" y="138"/>
                </a:lnTo>
                <a:lnTo>
                  <a:pt x="364" y="138"/>
                </a:lnTo>
                <a:lnTo>
                  <a:pt x="368" y="136"/>
                </a:lnTo>
                <a:lnTo>
                  <a:pt x="368" y="136"/>
                </a:lnTo>
                <a:lnTo>
                  <a:pt x="370" y="128"/>
                </a:lnTo>
                <a:lnTo>
                  <a:pt x="372" y="116"/>
                </a:lnTo>
                <a:lnTo>
                  <a:pt x="372" y="86"/>
                </a:lnTo>
                <a:lnTo>
                  <a:pt x="368" y="52"/>
                </a:lnTo>
                <a:lnTo>
                  <a:pt x="360" y="20"/>
                </a:lnTo>
                <a:lnTo>
                  <a:pt x="360" y="20"/>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78" name="Freeform 42">
            <a:extLst>
              <a:ext uri="{FF2B5EF4-FFF2-40B4-BE49-F238E27FC236}">
                <a16:creationId xmlns:a16="http://schemas.microsoft.com/office/drawing/2014/main" id="{136BBCBB-1F58-475F-B195-DD4B996C9D3E}"/>
              </a:ext>
            </a:extLst>
          </p:cNvPr>
          <p:cNvSpPr>
            <a:spLocks/>
          </p:cNvSpPr>
          <p:nvPr/>
        </p:nvSpPr>
        <p:spPr bwMode="auto">
          <a:xfrm>
            <a:off x="8749914" y="3553519"/>
            <a:ext cx="1745180" cy="1841636"/>
          </a:xfrm>
          <a:custGeom>
            <a:avLst/>
            <a:gdLst/>
            <a:ahLst/>
            <a:cxnLst>
              <a:cxn ang="0">
                <a:pos x="722" y="4"/>
              </a:cxn>
              <a:cxn ang="0">
                <a:pos x="684" y="14"/>
              </a:cxn>
              <a:cxn ang="0">
                <a:pos x="672" y="66"/>
              </a:cxn>
              <a:cxn ang="0">
                <a:pos x="666" y="108"/>
              </a:cxn>
              <a:cxn ang="0">
                <a:pos x="574" y="156"/>
              </a:cxn>
              <a:cxn ang="0">
                <a:pos x="502" y="174"/>
              </a:cxn>
              <a:cxn ang="0">
                <a:pos x="492" y="206"/>
              </a:cxn>
              <a:cxn ang="0">
                <a:pos x="372" y="150"/>
              </a:cxn>
              <a:cxn ang="0">
                <a:pos x="374" y="106"/>
              </a:cxn>
              <a:cxn ang="0">
                <a:pos x="326" y="96"/>
              </a:cxn>
              <a:cxn ang="0">
                <a:pos x="332" y="188"/>
              </a:cxn>
              <a:cxn ang="0">
                <a:pos x="330" y="250"/>
              </a:cxn>
              <a:cxn ang="0">
                <a:pos x="296" y="268"/>
              </a:cxn>
              <a:cxn ang="0">
                <a:pos x="224" y="240"/>
              </a:cxn>
              <a:cxn ang="0">
                <a:pos x="200" y="232"/>
              </a:cxn>
              <a:cxn ang="0">
                <a:pos x="158" y="162"/>
              </a:cxn>
              <a:cxn ang="0">
                <a:pos x="110" y="172"/>
              </a:cxn>
              <a:cxn ang="0">
                <a:pos x="8" y="164"/>
              </a:cxn>
              <a:cxn ang="0">
                <a:pos x="26" y="174"/>
              </a:cxn>
              <a:cxn ang="0">
                <a:pos x="62" y="216"/>
              </a:cxn>
              <a:cxn ang="0">
                <a:pos x="14" y="250"/>
              </a:cxn>
              <a:cxn ang="0">
                <a:pos x="112" y="330"/>
              </a:cxn>
              <a:cxn ang="0">
                <a:pos x="160" y="406"/>
              </a:cxn>
              <a:cxn ang="0">
                <a:pos x="210" y="484"/>
              </a:cxn>
              <a:cxn ang="0">
                <a:pos x="190" y="534"/>
              </a:cxn>
              <a:cxn ang="0">
                <a:pos x="244" y="626"/>
              </a:cxn>
              <a:cxn ang="0">
                <a:pos x="262" y="732"/>
              </a:cxn>
              <a:cxn ang="0">
                <a:pos x="224" y="944"/>
              </a:cxn>
              <a:cxn ang="0">
                <a:pos x="170" y="1074"/>
              </a:cxn>
              <a:cxn ang="0">
                <a:pos x="124" y="1120"/>
              </a:cxn>
              <a:cxn ang="0">
                <a:pos x="228" y="1210"/>
              </a:cxn>
              <a:cxn ang="0">
                <a:pos x="308" y="1274"/>
              </a:cxn>
              <a:cxn ang="0">
                <a:pos x="428" y="1320"/>
              </a:cxn>
              <a:cxn ang="0">
                <a:pos x="548" y="1402"/>
              </a:cxn>
              <a:cxn ang="0">
                <a:pos x="644" y="1362"/>
              </a:cxn>
              <a:cxn ang="0">
                <a:pos x="666" y="1310"/>
              </a:cxn>
              <a:cxn ang="0">
                <a:pos x="798" y="1272"/>
              </a:cxn>
              <a:cxn ang="0">
                <a:pos x="894" y="1340"/>
              </a:cxn>
              <a:cxn ang="0">
                <a:pos x="962" y="1386"/>
              </a:cxn>
              <a:cxn ang="0">
                <a:pos x="1072" y="1340"/>
              </a:cxn>
              <a:cxn ang="0">
                <a:pos x="1138" y="1312"/>
              </a:cxn>
              <a:cxn ang="0">
                <a:pos x="1122" y="1260"/>
              </a:cxn>
              <a:cxn ang="0">
                <a:pos x="1092" y="1164"/>
              </a:cxn>
              <a:cxn ang="0">
                <a:pos x="1090" y="1086"/>
              </a:cxn>
              <a:cxn ang="0">
                <a:pos x="1108" y="1048"/>
              </a:cxn>
              <a:cxn ang="0">
                <a:pos x="1096" y="928"/>
              </a:cxn>
              <a:cxn ang="0">
                <a:pos x="1072" y="874"/>
              </a:cxn>
              <a:cxn ang="0">
                <a:pos x="1042" y="842"/>
              </a:cxn>
              <a:cxn ang="0">
                <a:pos x="1106" y="746"/>
              </a:cxn>
              <a:cxn ang="0">
                <a:pos x="1194" y="622"/>
              </a:cxn>
              <a:cxn ang="0">
                <a:pos x="1218" y="534"/>
              </a:cxn>
              <a:cxn ang="0">
                <a:pos x="1124" y="428"/>
              </a:cxn>
              <a:cxn ang="0">
                <a:pos x="1086" y="376"/>
              </a:cxn>
              <a:cxn ang="0">
                <a:pos x="1000" y="318"/>
              </a:cxn>
              <a:cxn ang="0">
                <a:pos x="926" y="234"/>
              </a:cxn>
              <a:cxn ang="0">
                <a:pos x="850" y="138"/>
              </a:cxn>
              <a:cxn ang="0">
                <a:pos x="828" y="80"/>
              </a:cxn>
              <a:cxn ang="0">
                <a:pos x="758" y="38"/>
              </a:cxn>
            </a:cxnLst>
            <a:rect l="0" t="0" r="r" b="b"/>
            <a:pathLst>
              <a:path w="1272" h="1424">
                <a:moveTo>
                  <a:pt x="762" y="18"/>
                </a:moveTo>
                <a:lnTo>
                  <a:pt x="762" y="18"/>
                </a:lnTo>
                <a:lnTo>
                  <a:pt x="760" y="14"/>
                </a:lnTo>
                <a:lnTo>
                  <a:pt x="752" y="8"/>
                </a:lnTo>
                <a:lnTo>
                  <a:pt x="748" y="4"/>
                </a:lnTo>
                <a:lnTo>
                  <a:pt x="740" y="2"/>
                </a:lnTo>
                <a:lnTo>
                  <a:pt x="732" y="2"/>
                </a:lnTo>
                <a:lnTo>
                  <a:pt x="722" y="4"/>
                </a:lnTo>
                <a:lnTo>
                  <a:pt x="722" y="4"/>
                </a:lnTo>
                <a:lnTo>
                  <a:pt x="712" y="4"/>
                </a:lnTo>
                <a:lnTo>
                  <a:pt x="704" y="4"/>
                </a:lnTo>
                <a:lnTo>
                  <a:pt x="690" y="0"/>
                </a:lnTo>
                <a:lnTo>
                  <a:pt x="684" y="0"/>
                </a:lnTo>
                <a:lnTo>
                  <a:pt x="682" y="2"/>
                </a:lnTo>
                <a:lnTo>
                  <a:pt x="682" y="6"/>
                </a:lnTo>
                <a:lnTo>
                  <a:pt x="684" y="14"/>
                </a:lnTo>
                <a:lnTo>
                  <a:pt x="684" y="14"/>
                </a:lnTo>
                <a:lnTo>
                  <a:pt x="686" y="22"/>
                </a:lnTo>
                <a:lnTo>
                  <a:pt x="686" y="30"/>
                </a:lnTo>
                <a:lnTo>
                  <a:pt x="684" y="34"/>
                </a:lnTo>
                <a:lnTo>
                  <a:pt x="682" y="38"/>
                </a:lnTo>
                <a:lnTo>
                  <a:pt x="678" y="48"/>
                </a:lnTo>
                <a:lnTo>
                  <a:pt x="674" y="56"/>
                </a:lnTo>
                <a:lnTo>
                  <a:pt x="672" y="66"/>
                </a:lnTo>
                <a:lnTo>
                  <a:pt x="672" y="66"/>
                </a:lnTo>
                <a:lnTo>
                  <a:pt x="672" y="74"/>
                </a:lnTo>
                <a:lnTo>
                  <a:pt x="672" y="80"/>
                </a:lnTo>
                <a:lnTo>
                  <a:pt x="676" y="86"/>
                </a:lnTo>
                <a:lnTo>
                  <a:pt x="676" y="88"/>
                </a:lnTo>
                <a:lnTo>
                  <a:pt x="676" y="90"/>
                </a:lnTo>
                <a:lnTo>
                  <a:pt x="666" y="108"/>
                </a:lnTo>
                <a:lnTo>
                  <a:pt x="666" y="108"/>
                </a:lnTo>
                <a:lnTo>
                  <a:pt x="656" y="126"/>
                </a:lnTo>
                <a:lnTo>
                  <a:pt x="648" y="138"/>
                </a:lnTo>
                <a:lnTo>
                  <a:pt x="642" y="142"/>
                </a:lnTo>
                <a:lnTo>
                  <a:pt x="636" y="144"/>
                </a:lnTo>
                <a:lnTo>
                  <a:pt x="614" y="150"/>
                </a:lnTo>
                <a:lnTo>
                  <a:pt x="614" y="150"/>
                </a:lnTo>
                <a:lnTo>
                  <a:pt x="590" y="156"/>
                </a:lnTo>
                <a:lnTo>
                  <a:pt x="574" y="156"/>
                </a:lnTo>
                <a:lnTo>
                  <a:pt x="558" y="156"/>
                </a:lnTo>
                <a:lnTo>
                  <a:pt x="540" y="156"/>
                </a:lnTo>
                <a:lnTo>
                  <a:pt x="540" y="156"/>
                </a:lnTo>
                <a:lnTo>
                  <a:pt x="524" y="154"/>
                </a:lnTo>
                <a:lnTo>
                  <a:pt x="514" y="156"/>
                </a:lnTo>
                <a:lnTo>
                  <a:pt x="510" y="158"/>
                </a:lnTo>
                <a:lnTo>
                  <a:pt x="506" y="160"/>
                </a:lnTo>
                <a:lnTo>
                  <a:pt x="502" y="174"/>
                </a:lnTo>
                <a:lnTo>
                  <a:pt x="502" y="174"/>
                </a:lnTo>
                <a:lnTo>
                  <a:pt x="502" y="184"/>
                </a:lnTo>
                <a:lnTo>
                  <a:pt x="502" y="190"/>
                </a:lnTo>
                <a:lnTo>
                  <a:pt x="504" y="202"/>
                </a:lnTo>
                <a:lnTo>
                  <a:pt x="504" y="204"/>
                </a:lnTo>
                <a:lnTo>
                  <a:pt x="502" y="206"/>
                </a:lnTo>
                <a:lnTo>
                  <a:pt x="498" y="208"/>
                </a:lnTo>
                <a:lnTo>
                  <a:pt x="492" y="206"/>
                </a:lnTo>
                <a:lnTo>
                  <a:pt x="492" y="206"/>
                </a:lnTo>
                <a:lnTo>
                  <a:pt x="480" y="204"/>
                </a:lnTo>
                <a:lnTo>
                  <a:pt x="464" y="198"/>
                </a:lnTo>
                <a:lnTo>
                  <a:pt x="426" y="180"/>
                </a:lnTo>
                <a:lnTo>
                  <a:pt x="378" y="154"/>
                </a:lnTo>
                <a:lnTo>
                  <a:pt x="378" y="154"/>
                </a:lnTo>
                <a:lnTo>
                  <a:pt x="376" y="152"/>
                </a:lnTo>
                <a:lnTo>
                  <a:pt x="372" y="150"/>
                </a:lnTo>
                <a:lnTo>
                  <a:pt x="370" y="146"/>
                </a:lnTo>
                <a:lnTo>
                  <a:pt x="370" y="142"/>
                </a:lnTo>
                <a:lnTo>
                  <a:pt x="370" y="136"/>
                </a:lnTo>
                <a:lnTo>
                  <a:pt x="372" y="130"/>
                </a:lnTo>
                <a:lnTo>
                  <a:pt x="372" y="130"/>
                </a:lnTo>
                <a:lnTo>
                  <a:pt x="376" y="116"/>
                </a:lnTo>
                <a:lnTo>
                  <a:pt x="376" y="110"/>
                </a:lnTo>
                <a:lnTo>
                  <a:pt x="374" y="106"/>
                </a:lnTo>
                <a:lnTo>
                  <a:pt x="368" y="98"/>
                </a:lnTo>
                <a:lnTo>
                  <a:pt x="360" y="92"/>
                </a:lnTo>
                <a:lnTo>
                  <a:pt x="360" y="92"/>
                </a:lnTo>
                <a:lnTo>
                  <a:pt x="348" y="88"/>
                </a:lnTo>
                <a:lnTo>
                  <a:pt x="338" y="88"/>
                </a:lnTo>
                <a:lnTo>
                  <a:pt x="332" y="90"/>
                </a:lnTo>
                <a:lnTo>
                  <a:pt x="328" y="92"/>
                </a:lnTo>
                <a:lnTo>
                  <a:pt x="326" y="96"/>
                </a:lnTo>
                <a:lnTo>
                  <a:pt x="324" y="100"/>
                </a:lnTo>
                <a:lnTo>
                  <a:pt x="324" y="100"/>
                </a:lnTo>
                <a:lnTo>
                  <a:pt x="324" y="122"/>
                </a:lnTo>
                <a:lnTo>
                  <a:pt x="324" y="134"/>
                </a:lnTo>
                <a:lnTo>
                  <a:pt x="326" y="148"/>
                </a:lnTo>
                <a:lnTo>
                  <a:pt x="326" y="148"/>
                </a:lnTo>
                <a:lnTo>
                  <a:pt x="330" y="168"/>
                </a:lnTo>
                <a:lnTo>
                  <a:pt x="332" y="188"/>
                </a:lnTo>
                <a:lnTo>
                  <a:pt x="332" y="206"/>
                </a:lnTo>
                <a:lnTo>
                  <a:pt x="330" y="218"/>
                </a:lnTo>
                <a:lnTo>
                  <a:pt x="330" y="218"/>
                </a:lnTo>
                <a:lnTo>
                  <a:pt x="328" y="224"/>
                </a:lnTo>
                <a:lnTo>
                  <a:pt x="330" y="230"/>
                </a:lnTo>
                <a:lnTo>
                  <a:pt x="330" y="238"/>
                </a:lnTo>
                <a:lnTo>
                  <a:pt x="330" y="250"/>
                </a:lnTo>
                <a:lnTo>
                  <a:pt x="330" y="250"/>
                </a:lnTo>
                <a:lnTo>
                  <a:pt x="330" y="256"/>
                </a:lnTo>
                <a:lnTo>
                  <a:pt x="332" y="260"/>
                </a:lnTo>
                <a:lnTo>
                  <a:pt x="338" y="266"/>
                </a:lnTo>
                <a:lnTo>
                  <a:pt x="340" y="268"/>
                </a:lnTo>
                <a:lnTo>
                  <a:pt x="338" y="268"/>
                </a:lnTo>
                <a:lnTo>
                  <a:pt x="328" y="268"/>
                </a:lnTo>
                <a:lnTo>
                  <a:pt x="328" y="268"/>
                </a:lnTo>
                <a:lnTo>
                  <a:pt x="296" y="268"/>
                </a:lnTo>
                <a:lnTo>
                  <a:pt x="282" y="264"/>
                </a:lnTo>
                <a:lnTo>
                  <a:pt x="266" y="256"/>
                </a:lnTo>
                <a:lnTo>
                  <a:pt x="266" y="256"/>
                </a:lnTo>
                <a:lnTo>
                  <a:pt x="250" y="248"/>
                </a:lnTo>
                <a:lnTo>
                  <a:pt x="240" y="244"/>
                </a:lnTo>
                <a:lnTo>
                  <a:pt x="232" y="240"/>
                </a:lnTo>
                <a:lnTo>
                  <a:pt x="224" y="240"/>
                </a:lnTo>
                <a:lnTo>
                  <a:pt x="224" y="240"/>
                </a:lnTo>
                <a:lnTo>
                  <a:pt x="220" y="242"/>
                </a:lnTo>
                <a:lnTo>
                  <a:pt x="216" y="244"/>
                </a:lnTo>
                <a:lnTo>
                  <a:pt x="210" y="248"/>
                </a:lnTo>
                <a:lnTo>
                  <a:pt x="206" y="248"/>
                </a:lnTo>
                <a:lnTo>
                  <a:pt x="204" y="246"/>
                </a:lnTo>
                <a:lnTo>
                  <a:pt x="202" y="242"/>
                </a:lnTo>
                <a:lnTo>
                  <a:pt x="200" y="232"/>
                </a:lnTo>
                <a:lnTo>
                  <a:pt x="200" y="232"/>
                </a:lnTo>
                <a:lnTo>
                  <a:pt x="196" y="208"/>
                </a:lnTo>
                <a:lnTo>
                  <a:pt x="188" y="190"/>
                </a:lnTo>
                <a:lnTo>
                  <a:pt x="188" y="190"/>
                </a:lnTo>
                <a:lnTo>
                  <a:pt x="180" y="176"/>
                </a:lnTo>
                <a:lnTo>
                  <a:pt x="172" y="166"/>
                </a:lnTo>
                <a:lnTo>
                  <a:pt x="168" y="164"/>
                </a:lnTo>
                <a:lnTo>
                  <a:pt x="164" y="162"/>
                </a:lnTo>
                <a:lnTo>
                  <a:pt x="158" y="162"/>
                </a:lnTo>
                <a:lnTo>
                  <a:pt x="150" y="164"/>
                </a:lnTo>
                <a:lnTo>
                  <a:pt x="150" y="164"/>
                </a:lnTo>
                <a:lnTo>
                  <a:pt x="138" y="170"/>
                </a:lnTo>
                <a:lnTo>
                  <a:pt x="132" y="176"/>
                </a:lnTo>
                <a:lnTo>
                  <a:pt x="128" y="176"/>
                </a:lnTo>
                <a:lnTo>
                  <a:pt x="124" y="176"/>
                </a:lnTo>
                <a:lnTo>
                  <a:pt x="110" y="172"/>
                </a:lnTo>
                <a:lnTo>
                  <a:pt x="110" y="172"/>
                </a:lnTo>
                <a:lnTo>
                  <a:pt x="88" y="162"/>
                </a:lnTo>
                <a:lnTo>
                  <a:pt x="68" y="154"/>
                </a:lnTo>
                <a:lnTo>
                  <a:pt x="48" y="150"/>
                </a:lnTo>
                <a:lnTo>
                  <a:pt x="40" y="148"/>
                </a:lnTo>
                <a:lnTo>
                  <a:pt x="34" y="148"/>
                </a:lnTo>
                <a:lnTo>
                  <a:pt x="34" y="148"/>
                </a:lnTo>
                <a:lnTo>
                  <a:pt x="20" y="154"/>
                </a:lnTo>
                <a:lnTo>
                  <a:pt x="8" y="164"/>
                </a:lnTo>
                <a:lnTo>
                  <a:pt x="0" y="172"/>
                </a:lnTo>
                <a:lnTo>
                  <a:pt x="0" y="174"/>
                </a:lnTo>
                <a:lnTo>
                  <a:pt x="2" y="176"/>
                </a:lnTo>
                <a:lnTo>
                  <a:pt x="2" y="176"/>
                </a:lnTo>
                <a:lnTo>
                  <a:pt x="8" y="174"/>
                </a:lnTo>
                <a:lnTo>
                  <a:pt x="12" y="172"/>
                </a:lnTo>
                <a:lnTo>
                  <a:pt x="16" y="170"/>
                </a:lnTo>
                <a:lnTo>
                  <a:pt x="26" y="174"/>
                </a:lnTo>
                <a:lnTo>
                  <a:pt x="26" y="174"/>
                </a:lnTo>
                <a:lnTo>
                  <a:pt x="42" y="182"/>
                </a:lnTo>
                <a:lnTo>
                  <a:pt x="56" y="192"/>
                </a:lnTo>
                <a:lnTo>
                  <a:pt x="60" y="196"/>
                </a:lnTo>
                <a:lnTo>
                  <a:pt x="64" y="202"/>
                </a:lnTo>
                <a:lnTo>
                  <a:pt x="64" y="208"/>
                </a:lnTo>
                <a:lnTo>
                  <a:pt x="62" y="216"/>
                </a:lnTo>
                <a:lnTo>
                  <a:pt x="62" y="216"/>
                </a:lnTo>
                <a:lnTo>
                  <a:pt x="54" y="230"/>
                </a:lnTo>
                <a:lnTo>
                  <a:pt x="46" y="240"/>
                </a:lnTo>
                <a:lnTo>
                  <a:pt x="42" y="244"/>
                </a:lnTo>
                <a:lnTo>
                  <a:pt x="38" y="248"/>
                </a:lnTo>
                <a:lnTo>
                  <a:pt x="32" y="248"/>
                </a:lnTo>
                <a:lnTo>
                  <a:pt x="24" y="250"/>
                </a:lnTo>
                <a:lnTo>
                  <a:pt x="24" y="250"/>
                </a:lnTo>
                <a:lnTo>
                  <a:pt x="14" y="250"/>
                </a:lnTo>
                <a:lnTo>
                  <a:pt x="14" y="252"/>
                </a:lnTo>
                <a:lnTo>
                  <a:pt x="16" y="254"/>
                </a:lnTo>
                <a:lnTo>
                  <a:pt x="24" y="260"/>
                </a:lnTo>
                <a:lnTo>
                  <a:pt x="38" y="270"/>
                </a:lnTo>
                <a:lnTo>
                  <a:pt x="38" y="270"/>
                </a:lnTo>
                <a:lnTo>
                  <a:pt x="78" y="298"/>
                </a:lnTo>
                <a:lnTo>
                  <a:pt x="98" y="316"/>
                </a:lnTo>
                <a:lnTo>
                  <a:pt x="112" y="330"/>
                </a:lnTo>
                <a:lnTo>
                  <a:pt x="112" y="330"/>
                </a:lnTo>
                <a:lnTo>
                  <a:pt x="120" y="342"/>
                </a:lnTo>
                <a:lnTo>
                  <a:pt x="124" y="354"/>
                </a:lnTo>
                <a:lnTo>
                  <a:pt x="130" y="370"/>
                </a:lnTo>
                <a:lnTo>
                  <a:pt x="144" y="390"/>
                </a:lnTo>
                <a:lnTo>
                  <a:pt x="144" y="390"/>
                </a:lnTo>
                <a:lnTo>
                  <a:pt x="152" y="400"/>
                </a:lnTo>
                <a:lnTo>
                  <a:pt x="160" y="406"/>
                </a:lnTo>
                <a:lnTo>
                  <a:pt x="176" y="414"/>
                </a:lnTo>
                <a:lnTo>
                  <a:pt x="182" y="418"/>
                </a:lnTo>
                <a:lnTo>
                  <a:pt x="188" y="422"/>
                </a:lnTo>
                <a:lnTo>
                  <a:pt x="192" y="428"/>
                </a:lnTo>
                <a:lnTo>
                  <a:pt x="196" y="436"/>
                </a:lnTo>
                <a:lnTo>
                  <a:pt x="196" y="436"/>
                </a:lnTo>
                <a:lnTo>
                  <a:pt x="208" y="476"/>
                </a:lnTo>
                <a:lnTo>
                  <a:pt x="210" y="484"/>
                </a:lnTo>
                <a:lnTo>
                  <a:pt x="210" y="492"/>
                </a:lnTo>
                <a:lnTo>
                  <a:pt x="208" y="502"/>
                </a:lnTo>
                <a:lnTo>
                  <a:pt x="206" y="510"/>
                </a:lnTo>
                <a:lnTo>
                  <a:pt x="206" y="510"/>
                </a:lnTo>
                <a:lnTo>
                  <a:pt x="202" y="516"/>
                </a:lnTo>
                <a:lnTo>
                  <a:pt x="198" y="522"/>
                </a:lnTo>
                <a:lnTo>
                  <a:pt x="192" y="530"/>
                </a:lnTo>
                <a:lnTo>
                  <a:pt x="190" y="534"/>
                </a:lnTo>
                <a:lnTo>
                  <a:pt x="192" y="538"/>
                </a:lnTo>
                <a:lnTo>
                  <a:pt x="200" y="556"/>
                </a:lnTo>
                <a:lnTo>
                  <a:pt x="200" y="556"/>
                </a:lnTo>
                <a:lnTo>
                  <a:pt x="214" y="574"/>
                </a:lnTo>
                <a:lnTo>
                  <a:pt x="226" y="588"/>
                </a:lnTo>
                <a:lnTo>
                  <a:pt x="234" y="604"/>
                </a:lnTo>
                <a:lnTo>
                  <a:pt x="244" y="626"/>
                </a:lnTo>
                <a:lnTo>
                  <a:pt x="244" y="626"/>
                </a:lnTo>
                <a:lnTo>
                  <a:pt x="248" y="638"/>
                </a:lnTo>
                <a:lnTo>
                  <a:pt x="252" y="648"/>
                </a:lnTo>
                <a:lnTo>
                  <a:pt x="262" y="666"/>
                </a:lnTo>
                <a:lnTo>
                  <a:pt x="264" y="676"/>
                </a:lnTo>
                <a:lnTo>
                  <a:pt x="266" y="690"/>
                </a:lnTo>
                <a:lnTo>
                  <a:pt x="266" y="708"/>
                </a:lnTo>
                <a:lnTo>
                  <a:pt x="262" y="732"/>
                </a:lnTo>
                <a:lnTo>
                  <a:pt x="262" y="732"/>
                </a:lnTo>
                <a:lnTo>
                  <a:pt x="258" y="758"/>
                </a:lnTo>
                <a:lnTo>
                  <a:pt x="250" y="784"/>
                </a:lnTo>
                <a:lnTo>
                  <a:pt x="236" y="836"/>
                </a:lnTo>
                <a:lnTo>
                  <a:pt x="224" y="882"/>
                </a:lnTo>
                <a:lnTo>
                  <a:pt x="220" y="902"/>
                </a:lnTo>
                <a:lnTo>
                  <a:pt x="220" y="918"/>
                </a:lnTo>
                <a:lnTo>
                  <a:pt x="220" y="918"/>
                </a:lnTo>
                <a:lnTo>
                  <a:pt x="224" y="944"/>
                </a:lnTo>
                <a:lnTo>
                  <a:pt x="226" y="966"/>
                </a:lnTo>
                <a:lnTo>
                  <a:pt x="226" y="976"/>
                </a:lnTo>
                <a:lnTo>
                  <a:pt x="224" y="986"/>
                </a:lnTo>
                <a:lnTo>
                  <a:pt x="218" y="998"/>
                </a:lnTo>
                <a:lnTo>
                  <a:pt x="212" y="1012"/>
                </a:lnTo>
                <a:lnTo>
                  <a:pt x="212" y="1012"/>
                </a:lnTo>
                <a:lnTo>
                  <a:pt x="182" y="1058"/>
                </a:lnTo>
                <a:lnTo>
                  <a:pt x="170" y="1074"/>
                </a:lnTo>
                <a:lnTo>
                  <a:pt x="158" y="1086"/>
                </a:lnTo>
                <a:lnTo>
                  <a:pt x="158" y="1086"/>
                </a:lnTo>
                <a:lnTo>
                  <a:pt x="138" y="1104"/>
                </a:lnTo>
                <a:lnTo>
                  <a:pt x="128" y="1112"/>
                </a:lnTo>
                <a:lnTo>
                  <a:pt x="128" y="1112"/>
                </a:lnTo>
                <a:lnTo>
                  <a:pt x="124" y="1116"/>
                </a:lnTo>
                <a:lnTo>
                  <a:pt x="124" y="1118"/>
                </a:lnTo>
                <a:lnTo>
                  <a:pt x="124" y="1120"/>
                </a:lnTo>
                <a:lnTo>
                  <a:pt x="132" y="1132"/>
                </a:lnTo>
                <a:lnTo>
                  <a:pt x="154" y="1154"/>
                </a:lnTo>
                <a:lnTo>
                  <a:pt x="154" y="1154"/>
                </a:lnTo>
                <a:lnTo>
                  <a:pt x="170" y="1166"/>
                </a:lnTo>
                <a:lnTo>
                  <a:pt x="180" y="1176"/>
                </a:lnTo>
                <a:lnTo>
                  <a:pt x="200" y="1188"/>
                </a:lnTo>
                <a:lnTo>
                  <a:pt x="218" y="1202"/>
                </a:lnTo>
                <a:lnTo>
                  <a:pt x="228" y="1210"/>
                </a:lnTo>
                <a:lnTo>
                  <a:pt x="240" y="1224"/>
                </a:lnTo>
                <a:lnTo>
                  <a:pt x="240" y="1224"/>
                </a:lnTo>
                <a:lnTo>
                  <a:pt x="262" y="1246"/>
                </a:lnTo>
                <a:lnTo>
                  <a:pt x="274" y="1258"/>
                </a:lnTo>
                <a:lnTo>
                  <a:pt x="286" y="1264"/>
                </a:lnTo>
                <a:lnTo>
                  <a:pt x="298" y="1270"/>
                </a:lnTo>
                <a:lnTo>
                  <a:pt x="298" y="1270"/>
                </a:lnTo>
                <a:lnTo>
                  <a:pt x="308" y="1274"/>
                </a:lnTo>
                <a:lnTo>
                  <a:pt x="316" y="1278"/>
                </a:lnTo>
                <a:lnTo>
                  <a:pt x="340" y="1280"/>
                </a:lnTo>
                <a:lnTo>
                  <a:pt x="352" y="1284"/>
                </a:lnTo>
                <a:lnTo>
                  <a:pt x="366" y="1288"/>
                </a:lnTo>
                <a:lnTo>
                  <a:pt x="382" y="1294"/>
                </a:lnTo>
                <a:lnTo>
                  <a:pt x="400" y="1302"/>
                </a:lnTo>
                <a:lnTo>
                  <a:pt x="400" y="1302"/>
                </a:lnTo>
                <a:lnTo>
                  <a:pt x="428" y="1320"/>
                </a:lnTo>
                <a:lnTo>
                  <a:pt x="448" y="1334"/>
                </a:lnTo>
                <a:lnTo>
                  <a:pt x="466" y="1350"/>
                </a:lnTo>
                <a:lnTo>
                  <a:pt x="484" y="1370"/>
                </a:lnTo>
                <a:lnTo>
                  <a:pt x="484" y="1370"/>
                </a:lnTo>
                <a:lnTo>
                  <a:pt x="490" y="1376"/>
                </a:lnTo>
                <a:lnTo>
                  <a:pt x="500" y="1382"/>
                </a:lnTo>
                <a:lnTo>
                  <a:pt x="522" y="1392"/>
                </a:lnTo>
                <a:lnTo>
                  <a:pt x="548" y="1402"/>
                </a:lnTo>
                <a:lnTo>
                  <a:pt x="576" y="1410"/>
                </a:lnTo>
                <a:lnTo>
                  <a:pt x="624" y="1420"/>
                </a:lnTo>
                <a:lnTo>
                  <a:pt x="646" y="1424"/>
                </a:lnTo>
                <a:lnTo>
                  <a:pt x="646" y="1424"/>
                </a:lnTo>
                <a:lnTo>
                  <a:pt x="642" y="1400"/>
                </a:lnTo>
                <a:lnTo>
                  <a:pt x="642" y="1380"/>
                </a:lnTo>
                <a:lnTo>
                  <a:pt x="642" y="1370"/>
                </a:lnTo>
                <a:lnTo>
                  <a:pt x="644" y="1362"/>
                </a:lnTo>
                <a:lnTo>
                  <a:pt x="644" y="1362"/>
                </a:lnTo>
                <a:lnTo>
                  <a:pt x="646" y="1354"/>
                </a:lnTo>
                <a:lnTo>
                  <a:pt x="644" y="1346"/>
                </a:lnTo>
                <a:lnTo>
                  <a:pt x="644" y="1340"/>
                </a:lnTo>
                <a:lnTo>
                  <a:pt x="642" y="1334"/>
                </a:lnTo>
                <a:lnTo>
                  <a:pt x="646" y="1328"/>
                </a:lnTo>
                <a:lnTo>
                  <a:pt x="652" y="1320"/>
                </a:lnTo>
                <a:lnTo>
                  <a:pt x="666" y="1310"/>
                </a:lnTo>
                <a:lnTo>
                  <a:pt x="686" y="1300"/>
                </a:lnTo>
                <a:lnTo>
                  <a:pt x="686" y="1300"/>
                </a:lnTo>
                <a:lnTo>
                  <a:pt x="730" y="1282"/>
                </a:lnTo>
                <a:lnTo>
                  <a:pt x="750" y="1274"/>
                </a:lnTo>
                <a:lnTo>
                  <a:pt x="764" y="1270"/>
                </a:lnTo>
                <a:lnTo>
                  <a:pt x="778" y="1268"/>
                </a:lnTo>
                <a:lnTo>
                  <a:pt x="788" y="1270"/>
                </a:lnTo>
                <a:lnTo>
                  <a:pt x="798" y="1272"/>
                </a:lnTo>
                <a:lnTo>
                  <a:pt x="804" y="1278"/>
                </a:lnTo>
                <a:lnTo>
                  <a:pt x="804" y="1278"/>
                </a:lnTo>
                <a:lnTo>
                  <a:pt x="812" y="1292"/>
                </a:lnTo>
                <a:lnTo>
                  <a:pt x="822" y="1298"/>
                </a:lnTo>
                <a:lnTo>
                  <a:pt x="844" y="1312"/>
                </a:lnTo>
                <a:lnTo>
                  <a:pt x="844" y="1312"/>
                </a:lnTo>
                <a:lnTo>
                  <a:pt x="876" y="1330"/>
                </a:lnTo>
                <a:lnTo>
                  <a:pt x="894" y="1340"/>
                </a:lnTo>
                <a:lnTo>
                  <a:pt x="914" y="1354"/>
                </a:lnTo>
                <a:lnTo>
                  <a:pt x="914" y="1354"/>
                </a:lnTo>
                <a:lnTo>
                  <a:pt x="924" y="1362"/>
                </a:lnTo>
                <a:lnTo>
                  <a:pt x="930" y="1370"/>
                </a:lnTo>
                <a:lnTo>
                  <a:pt x="936" y="1380"/>
                </a:lnTo>
                <a:lnTo>
                  <a:pt x="940" y="1384"/>
                </a:lnTo>
                <a:lnTo>
                  <a:pt x="948" y="1386"/>
                </a:lnTo>
                <a:lnTo>
                  <a:pt x="962" y="1386"/>
                </a:lnTo>
                <a:lnTo>
                  <a:pt x="982" y="1384"/>
                </a:lnTo>
                <a:lnTo>
                  <a:pt x="982" y="1384"/>
                </a:lnTo>
                <a:lnTo>
                  <a:pt x="1002" y="1380"/>
                </a:lnTo>
                <a:lnTo>
                  <a:pt x="1020" y="1374"/>
                </a:lnTo>
                <a:lnTo>
                  <a:pt x="1034" y="1368"/>
                </a:lnTo>
                <a:lnTo>
                  <a:pt x="1046" y="1360"/>
                </a:lnTo>
                <a:lnTo>
                  <a:pt x="1064" y="1346"/>
                </a:lnTo>
                <a:lnTo>
                  <a:pt x="1072" y="1340"/>
                </a:lnTo>
                <a:lnTo>
                  <a:pt x="1080" y="1334"/>
                </a:lnTo>
                <a:lnTo>
                  <a:pt x="1080" y="1334"/>
                </a:lnTo>
                <a:lnTo>
                  <a:pt x="1098" y="1324"/>
                </a:lnTo>
                <a:lnTo>
                  <a:pt x="1110" y="1318"/>
                </a:lnTo>
                <a:lnTo>
                  <a:pt x="1122" y="1316"/>
                </a:lnTo>
                <a:lnTo>
                  <a:pt x="1130" y="1314"/>
                </a:lnTo>
                <a:lnTo>
                  <a:pt x="1130" y="1314"/>
                </a:lnTo>
                <a:lnTo>
                  <a:pt x="1138" y="1312"/>
                </a:lnTo>
                <a:lnTo>
                  <a:pt x="1144" y="1310"/>
                </a:lnTo>
                <a:lnTo>
                  <a:pt x="1148" y="1306"/>
                </a:lnTo>
                <a:lnTo>
                  <a:pt x="1148" y="1306"/>
                </a:lnTo>
                <a:lnTo>
                  <a:pt x="1142" y="1290"/>
                </a:lnTo>
                <a:lnTo>
                  <a:pt x="1134" y="1276"/>
                </a:lnTo>
                <a:lnTo>
                  <a:pt x="1128" y="1264"/>
                </a:lnTo>
                <a:lnTo>
                  <a:pt x="1128" y="1264"/>
                </a:lnTo>
                <a:lnTo>
                  <a:pt x="1122" y="1260"/>
                </a:lnTo>
                <a:lnTo>
                  <a:pt x="1118" y="1256"/>
                </a:lnTo>
                <a:lnTo>
                  <a:pt x="1108" y="1250"/>
                </a:lnTo>
                <a:lnTo>
                  <a:pt x="1102" y="1244"/>
                </a:lnTo>
                <a:lnTo>
                  <a:pt x="1100" y="1236"/>
                </a:lnTo>
                <a:lnTo>
                  <a:pt x="1096" y="1226"/>
                </a:lnTo>
                <a:lnTo>
                  <a:pt x="1094" y="1212"/>
                </a:lnTo>
                <a:lnTo>
                  <a:pt x="1094" y="1212"/>
                </a:lnTo>
                <a:lnTo>
                  <a:pt x="1092" y="1164"/>
                </a:lnTo>
                <a:lnTo>
                  <a:pt x="1092" y="1150"/>
                </a:lnTo>
                <a:lnTo>
                  <a:pt x="1094" y="1134"/>
                </a:lnTo>
                <a:lnTo>
                  <a:pt x="1094" y="1134"/>
                </a:lnTo>
                <a:lnTo>
                  <a:pt x="1094" y="1120"/>
                </a:lnTo>
                <a:lnTo>
                  <a:pt x="1092" y="1108"/>
                </a:lnTo>
                <a:lnTo>
                  <a:pt x="1090" y="1098"/>
                </a:lnTo>
                <a:lnTo>
                  <a:pt x="1090" y="1086"/>
                </a:lnTo>
                <a:lnTo>
                  <a:pt x="1090" y="1086"/>
                </a:lnTo>
                <a:lnTo>
                  <a:pt x="1092" y="1082"/>
                </a:lnTo>
                <a:lnTo>
                  <a:pt x="1094" y="1078"/>
                </a:lnTo>
                <a:lnTo>
                  <a:pt x="1102" y="1072"/>
                </a:lnTo>
                <a:lnTo>
                  <a:pt x="1106" y="1068"/>
                </a:lnTo>
                <a:lnTo>
                  <a:pt x="1108" y="1062"/>
                </a:lnTo>
                <a:lnTo>
                  <a:pt x="1110" y="1056"/>
                </a:lnTo>
                <a:lnTo>
                  <a:pt x="1108" y="1048"/>
                </a:lnTo>
                <a:lnTo>
                  <a:pt x="1108" y="1048"/>
                </a:lnTo>
                <a:lnTo>
                  <a:pt x="1108" y="1026"/>
                </a:lnTo>
                <a:lnTo>
                  <a:pt x="1108" y="1002"/>
                </a:lnTo>
                <a:lnTo>
                  <a:pt x="1112" y="974"/>
                </a:lnTo>
                <a:lnTo>
                  <a:pt x="1112" y="974"/>
                </a:lnTo>
                <a:lnTo>
                  <a:pt x="1104" y="960"/>
                </a:lnTo>
                <a:lnTo>
                  <a:pt x="1098" y="946"/>
                </a:lnTo>
                <a:lnTo>
                  <a:pt x="1096" y="928"/>
                </a:lnTo>
                <a:lnTo>
                  <a:pt x="1096" y="928"/>
                </a:lnTo>
                <a:lnTo>
                  <a:pt x="1096" y="910"/>
                </a:lnTo>
                <a:lnTo>
                  <a:pt x="1096" y="892"/>
                </a:lnTo>
                <a:lnTo>
                  <a:pt x="1094" y="886"/>
                </a:lnTo>
                <a:lnTo>
                  <a:pt x="1092" y="880"/>
                </a:lnTo>
                <a:lnTo>
                  <a:pt x="1088" y="876"/>
                </a:lnTo>
                <a:lnTo>
                  <a:pt x="1080" y="876"/>
                </a:lnTo>
                <a:lnTo>
                  <a:pt x="1080" y="876"/>
                </a:lnTo>
                <a:lnTo>
                  <a:pt x="1072" y="874"/>
                </a:lnTo>
                <a:lnTo>
                  <a:pt x="1064" y="872"/>
                </a:lnTo>
                <a:lnTo>
                  <a:pt x="1058" y="868"/>
                </a:lnTo>
                <a:lnTo>
                  <a:pt x="1052" y="864"/>
                </a:lnTo>
                <a:lnTo>
                  <a:pt x="1046" y="860"/>
                </a:lnTo>
                <a:lnTo>
                  <a:pt x="1044" y="854"/>
                </a:lnTo>
                <a:lnTo>
                  <a:pt x="1042" y="848"/>
                </a:lnTo>
                <a:lnTo>
                  <a:pt x="1042" y="842"/>
                </a:lnTo>
                <a:lnTo>
                  <a:pt x="1042" y="842"/>
                </a:lnTo>
                <a:lnTo>
                  <a:pt x="1042" y="832"/>
                </a:lnTo>
                <a:lnTo>
                  <a:pt x="1046" y="822"/>
                </a:lnTo>
                <a:lnTo>
                  <a:pt x="1054" y="806"/>
                </a:lnTo>
                <a:lnTo>
                  <a:pt x="1074" y="784"/>
                </a:lnTo>
                <a:lnTo>
                  <a:pt x="1074" y="784"/>
                </a:lnTo>
                <a:lnTo>
                  <a:pt x="1090" y="764"/>
                </a:lnTo>
                <a:lnTo>
                  <a:pt x="1098" y="754"/>
                </a:lnTo>
                <a:lnTo>
                  <a:pt x="1106" y="746"/>
                </a:lnTo>
                <a:lnTo>
                  <a:pt x="1122" y="730"/>
                </a:lnTo>
                <a:lnTo>
                  <a:pt x="1122" y="730"/>
                </a:lnTo>
                <a:lnTo>
                  <a:pt x="1142" y="710"/>
                </a:lnTo>
                <a:lnTo>
                  <a:pt x="1158" y="696"/>
                </a:lnTo>
                <a:lnTo>
                  <a:pt x="1172" y="686"/>
                </a:lnTo>
                <a:lnTo>
                  <a:pt x="1172" y="686"/>
                </a:lnTo>
                <a:lnTo>
                  <a:pt x="1194" y="622"/>
                </a:lnTo>
                <a:lnTo>
                  <a:pt x="1194" y="622"/>
                </a:lnTo>
                <a:lnTo>
                  <a:pt x="1196" y="606"/>
                </a:lnTo>
                <a:lnTo>
                  <a:pt x="1198" y="590"/>
                </a:lnTo>
                <a:lnTo>
                  <a:pt x="1198" y="568"/>
                </a:lnTo>
                <a:lnTo>
                  <a:pt x="1198" y="568"/>
                </a:lnTo>
                <a:lnTo>
                  <a:pt x="1200" y="560"/>
                </a:lnTo>
                <a:lnTo>
                  <a:pt x="1206" y="550"/>
                </a:lnTo>
                <a:lnTo>
                  <a:pt x="1212" y="542"/>
                </a:lnTo>
                <a:lnTo>
                  <a:pt x="1218" y="534"/>
                </a:lnTo>
                <a:lnTo>
                  <a:pt x="1218" y="534"/>
                </a:lnTo>
                <a:lnTo>
                  <a:pt x="1272" y="494"/>
                </a:lnTo>
                <a:lnTo>
                  <a:pt x="1272" y="494"/>
                </a:lnTo>
                <a:lnTo>
                  <a:pt x="1208" y="464"/>
                </a:lnTo>
                <a:lnTo>
                  <a:pt x="1162" y="442"/>
                </a:lnTo>
                <a:lnTo>
                  <a:pt x="1136" y="432"/>
                </a:lnTo>
                <a:lnTo>
                  <a:pt x="1136" y="432"/>
                </a:lnTo>
                <a:lnTo>
                  <a:pt x="1124" y="428"/>
                </a:lnTo>
                <a:lnTo>
                  <a:pt x="1120" y="424"/>
                </a:lnTo>
                <a:lnTo>
                  <a:pt x="1118" y="420"/>
                </a:lnTo>
                <a:lnTo>
                  <a:pt x="1118" y="420"/>
                </a:lnTo>
                <a:lnTo>
                  <a:pt x="1106" y="400"/>
                </a:lnTo>
                <a:lnTo>
                  <a:pt x="1100" y="390"/>
                </a:lnTo>
                <a:lnTo>
                  <a:pt x="1094" y="384"/>
                </a:lnTo>
                <a:lnTo>
                  <a:pt x="1094" y="384"/>
                </a:lnTo>
                <a:lnTo>
                  <a:pt x="1086" y="376"/>
                </a:lnTo>
                <a:lnTo>
                  <a:pt x="1074" y="362"/>
                </a:lnTo>
                <a:lnTo>
                  <a:pt x="1060" y="350"/>
                </a:lnTo>
                <a:lnTo>
                  <a:pt x="1052" y="342"/>
                </a:lnTo>
                <a:lnTo>
                  <a:pt x="1052" y="342"/>
                </a:lnTo>
                <a:lnTo>
                  <a:pt x="1040" y="338"/>
                </a:lnTo>
                <a:lnTo>
                  <a:pt x="1018" y="328"/>
                </a:lnTo>
                <a:lnTo>
                  <a:pt x="1018" y="328"/>
                </a:lnTo>
                <a:lnTo>
                  <a:pt x="1000" y="318"/>
                </a:lnTo>
                <a:lnTo>
                  <a:pt x="978" y="302"/>
                </a:lnTo>
                <a:lnTo>
                  <a:pt x="960" y="288"/>
                </a:lnTo>
                <a:lnTo>
                  <a:pt x="952" y="278"/>
                </a:lnTo>
                <a:lnTo>
                  <a:pt x="952" y="278"/>
                </a:lnTo>
                <a:lnTo>
                  <a:pt x="946" y="268"/>
                </a:lnTo>
                <a:lnTo>
                  <a:pt x="938" y="254"/>
                </a:lnTo>
                <a:lnTo>
                  <a:pt x="926" y="234"/>
                </a:lnTo>
                <a:lnTo>
                  <a:pt x="926" y="234"/>
                </a:lnTo>
                <a:lnTo>
                  <a:pt x="906" y="206"/>
                </a:lnTo>
                <a:lnTo>
                  <a:pt x="894" y="188"/>
                </a:lnTo>
                <a:lnTo>
                  <a:pt x="886" y="176"/>
                </a:lnTo>
                <a:lnTo>
                  <a:pt x="886" y="176"/>
                </a:lnTo>
                <a:lnTo>
                  <a:pt x="882" y="168"/>
                </a:lnTo>
                <a:lnTo>
                  <a:pt x="878" y="162"/>
                </a:lnTo>
                <a:lnTo>
                  <a:pt x="866" y="152"/>
                </a:lnTo>
                <a:lnTo>
                  <a:pt x="850" y="138"/>
                </a:lnTo>
                <a:lnTo>
                  <a:pt x="850" y="138"/>
                </a:lnTo>
                <a:lnTo>
                  <a:pt x="840" y="128"/>
                </a:lnTo>
                <a:lnTo>
                  <a:pt x="836" y="120"/>
                </a:lnTo>
                <a:lnTo>
                  <a:pt x="832" y="110"/>
                </a:lnTo>
                <a:lnTo>
                  <a:pt x="832" y="110"/>
                </a:lnTo>
                <a:lnTo>
                  <a:pt x="830" y="100"/>
                </a:lnTo>
                <a:lnTo>
                  <a:pt x="830" y="90"/>
                </a:lnTo>
                <a:lnTo>
                  <a:pt x="828" y="80"/>
                </a:lnTo>
                <a:lnTo>
                  <a:pt x="826" y="76"/>
                </a:lnTo>
                <a:lnTo>
                  <a:pt x="824" y="74"/>
                </a:lnTo>
                <a:lnTo>
                  <a:pt x="824" y="74"/>
                </a:lnTo>
                <a:lnTo>
                  <a:pt x="800" y="62"/>
                </a:lnTo>
                <a:lnTo>
                  <a:pt x="782" y="56"/>
                </a:lnTo>
                <a:lnTo>
                  <a:pt x="782" y="56"/>
                </a:lnTo>
                <a:lnTo>
                  <a:pt x="768" y="46"/>
                </a:lnTo>
                <a:lnTo>
                  <a:pt x="758" y="38"/>
                </a:lnTo>
                <a:lnTo>
                  <a:pt x="756" y="34"/>
                </a:lnTo>
                <a:lnTo>
                  <a:pt x="756" y="32"/>
                </a:lnTo>
                <a:lnTo>
                  <a:pt x="756" y="32"/>
                </a:lnTo>
                <a:lnTo>
                  <a:pt x="764" y="26"/>
                </a:lnTo>
                <a:lnTo>
                  <a:pt x="768" y="24"/>
                </a:lnTo>
                <a:lnTo>
                  <a:pt x="762" y="18"/>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79" name="Freeform 43">
            <a:extLst>
              <a:ext uri="{FF2B5EF4-FFF2-40B4-BE49-F238E27FC236}">
                <a16:creationId xmlns:a16="http://schemas.microsoft.com/office/drawing/2014/main" id="{A4348C90-8C1D-B888-82B0-3EEC3BA3CFA8}"/>
              </a:ext>
            </a:extLst>
          </p:cNvPr>
          <p:cNvSpPr>
            <a:spLocks/>
          </p:cNvSpPr>
          <p:nvPr/>
        </p:nvSpPr>
        <p:spPr bwMode="auto">
          <a:xfrm>
            <a:off x="8346546" y="2195571"/>
            <a:ext cx="622886" cy="698374"/>
          </a:xfrm>
          <a:custGeom>
            <a:avLst/>
            <a:gdLst/>
            <a:ahLst/>
            <a:cxnLst>
              <a:cxn ang="0">
                <a:pos x="438" y="292"/>
              </a:cxn>
              <a:cxn ang="0">
                <a:pos x="442" y="324"/>
              </a:cxn>
              <a:cxn ang="0">
                <a:pos x="418" y="370"/>
              </a:cxn>
              <a:cxn ang="0">
                <a:pos x="396" y="436"/>
              </a:cxn>
              <a:cxn ang="0">
                <a:pos x="388" y="476"/>
              </a:cxn>
              <a:cxn ang="0">
                <a:pos x="360" y="500"/>
              </a:cxn>
              <a:cxn ang="0">
                <a:pos x="276" y="520"/>
              </a:cxn>
              <a:cxn ang="0">
                <a:pos x="214" y="512"/>
              </a:cxn>
              <a:cxn ang="0">
                <a:pos x="178" y="516"/>
              </a:cxn>
              <a:cxn ang="0">
                <a:pos x="104" y="540"/>
              </a:cxn>
              <a:cxn ang="0">
                <a:pos x="44" y="530"/>
              </a:cxn>
              <a:cxn ang="0">
                <a:pos x="6" y="510"/>
              </a:cxn>
              <a:cxn ang="0">
                <a:pos x="16" y="496"/>
              </a:cxn>
              <a:cxn ang="0">
                <a:pos x="30" y="478"/>
              </a:cxn>
              <a:cxn ang="0">
                <a:pos x="10" y="452"/>
              </a:cxn>
              <a:cxn ang="0">
                <a:pos x="0" y="416"/>
              </a:cxn>
              <a:cxn ang="0">
                <a:pos x="16" y="394"/>
              </a:cxn>
              <a:cxn ang="0">
                <a:pos x="72" y="350"/>
              </a:cxn>
              <a:cxn ang="0">
                <a:pos x="74" y="328"/>
              </a:cxn>
              <a:cxn ang="0">
                <a:pos x="94" y="326"/>
              </a:cxn>
              <a:cxn ang="0">
                <a:pos x="136" y="292"/>
              </a:cxn>
              <a:cxn ang="0">
                <a:pos x="158" y="278"/>
              </a:cxn>
              <a:cxn ang="0">
                <a:pos x="162" y="250"/>
              </a:cxn>
              <a:cxn ang="0">
                <a:pos x="136" y="220"/>
              </a:cxn>
              <a:cxn ang="0">
                <a:pos x="112" y="198"/>
              </a:cxn>
              <a:cxn ang="0">
                <a:pos x="112" y="164"/>
              </a:cxn>
              <a:cxn ang="0">
                <a:pos x="128" y="150"/>
              </a:cxn>
              <a:cxn ang="0">
                <a:pos x="156" y="136"/>
              </a:cxn>
              <a:cxn ang="0">
                <a:pos x="162" y="120"/>
              </a:cxn>
              <a:cxn ang="0">
                <a:pos x="156" y="100"/>
              </a:cxn>
              <a:cxn ang="0">
                <a:pos x="178" y="74"/>
              </a:cxn>
              <a:cxn ang="0">
                <a:pos x="210" y="64"/>
              </a:cxn>
              <a:cxn ang="0">
                <a:pos x="226" y="72"/>
              </a:cxn>
              <a:cxn ang="0">
                <a:pos x="244" y="96"/>
              </a:cxn>
              <a:cxn ang="0">
                <a:pos x="282" y="110"/>
              </a:cxn>
              <a:cxn ang="0">
                <a:pos x="310" y="106"/>
              </a:cxn>
              <a:cxn ang="0">
                <a:pos x="328" y="90"/>
              </a:cxn>
              <a:cxn ang="0">
                <a:pos x="332" y="76"/>
              </a:cxn>
              <a:cxn ang="0">
                <a:pos x="318" y="58"/>
              </a:cxn>
              <a:cxn ang="0">
                <a:pos x="328" y="38"/>
              </a:cxn>
              <a:cxn ang="0">
                <a:pos x="374" y="2"/>
              </a:cxn>
              <a:cxn ang="0">
                <a:pos x="410" y="4"/>
              </a:cxn>
              <a:cxn ang="0">
                <a:pos x="438" y="14"/>
              </a:cxn>
              <a:cxn ang="0">
                <a:pos x="444" y="34"/>
              </a:cxn>
              <a:cxn ang="0">
                <a:pos x="448" y="58"/>
              </a:cxn>
              <a:cxn ang="0">
                <a:pos x="360" y="130"/>
              </a:cxn>
              <a:cxn ang="0">
                <a:pos x="342" y="140"/>
              </a:cxn>
              <a:cxn ang="0">
                <a:pos x="336" y="156"/>
              </a:cxn>
              <a:cxn ang="0">
                <a:pos x="352" y="182"/>
              </a:cxn>
              <a:cxn ang="0">
                <a:pos x="366" y="186"/>
              </a:cxn>
              <a:cxn ang="0">
                <a:pos x="396" y="174"/>
              </a:cxn>
              <a:cxn ang="0">
                <a:pos x="410" y="180"/>
              </a:cxn>
              <a:cxn ang="0">
                <a:pos x="422" y="222"/>
              </a:cxn>
              <a:cxn ang="0">
                <a:pos x="430" y="286"/>
              </a:cxn>
            </a:cxnLst>
            <a:rect l="0" t="0" r="r" b="b"/>
            <a:pathLst>
              <a:path w="454" h="540">
                <a:moveTo>
                  <a:pt x="430" y="286"/>
                </a:moveTo>
                <a:lnTo>
                  <a:pt x="430" y="286"/>
                </a:lnTo>
                <a:lnTo>
                  <a:pt x="436" y="288"/>
                </a:lnTo>
                <a:lnTo>
                  <a:pt x="438" y="292"/>
                </a:lnTo>
                <a:lnTo>
                  <a:pt x="442" y="296"/>
                </a:lnTo>
                <a:lnTo>
                  <a:pt x="444" y="304"/>
                </a:lnTo>
                <a:lnTo>
                  <a:pt x="446" y="312"/>
                </a:lnTo>
                <a:lnTo>
                  <a:pt x="442" y="324"/>
                </a:lnTo>
                <a:lnTo>
                  <a:pt x="434" y="338"/>
                </a:lnTo>
                <a:lnTo>
                  <a:pt x="434" y="338"/>
                </a:lnTo>
                <a:lnTo>
                  <a:pt x="426" y="354"/>
                </a:lnTo>
                <a:lnTo>
                  <a:pt x="418" y="370"/>
                </a:lnTo>
                <a:lnTo>
                  <a:pt x="408" y="398"/>
                </a:lnTo>
                <a:lnTo>
                  <a:pt x="402" y="420"/>
                </a:lnTo>
                <a:lnTo>
                  <a:pt x="396" y="436"/>
                </a:lnTo>
                <a:lnTo>
                  <a:pt x="396" y="436"/>
                </a:lnTo>
                <a:lnTo>
                  <a:pt x="394" y="444"/>
                </a:lnTo>
                <a:lnTo>
                  <a:pt x="394" y="450"/>
                </a:lnTo>
                <a:lnTo>
                  <a:pt x="390" y="466"/>
                </a:lnTo>
                <a:lnTo>
                  <a:pt x="388" y="476"/>
                </a:lnTo>
                <a:lnTo>
                  <a:pt x="382" y="484"/>
                </a:lnTo>
                <a:lnTo>
                  <a:pt x="374" y="492"/>
                </a:lnTo>
                <a:lnTo>
                  <a:pt x="360" y="500"/>
                </a:lnTo>
                <a:lnTo>
                  <a:pt x="360" y="500"/>
                </a:lnTo>
                <a:lnTo>
                  <a:pt x="336" y="510"/>
                </a:lnTo>
                <a:lnTo>
                  <a:pt x="316" y="518"/>
                </a:lnTo>
                <a:lnTo>
                  <a:pt x="300" y="520"/>
                </a:lnTo>
                <a:lnTo>
                  <a:pt x="276" y="520"/>
                </a:lnTo>
                <a:lnTo>
                  <a:pt x="276" y="520"/>
                </a:lnTo>
                <a:lnTo>
                  <a:pt x="252" y="518"/>
                </a:lnTo>
                <a:lnTo>
                  <a:pt x="232" y="514"/>
                </a:lnTo>
                <a:lnTo>
                  <a:pt x="214" y="512"/>
                </a:lnTo>
                <a:lnTo>
                  <a:pt x="204" y="512"/>
                </a:lnTo>
                <a:lnTo>
                  <a:pt x="192" y="512"/>
                </a:lnTo>
                <a:lnTo>
                  <a:pt x="192" y="512"/>
                </a:lnTo>
                <a:lnTo>
                  <a:pt x="178" y="516"/>
                </a:lnTo>
                <a:lnTo>
                  <a:pt x="164" y="520"/>
                </a:lnTo>
                <a:lnTo>
                  <a:pt x="134" y="532"/>
                </a:lnTo>
                <a:lnTo>
                  <a:pt x="120" y="536"/>
                </a:lnTo>
                <a:lnTo>
                  <a:pt x="104" y="540"/>
                </a:lnTo>
                <a:lnTo>
                  <a:pt x="88" y="540"/>
                </a:lnTo>
                <a:lnTo>
                  <a:pt x="72" y="538"/>
                </a:lnTo>
                <a:lnTo>
                  <a:pt x="72" y="538"/>
                </a:lnTo>
                <a:lnTo>
                  <a:pt x="44" y="530"/>
                </a:lnTo>
                <a:lnTo>
                  <a:pt x="20" y="524"/>
                </a:lnTo>
                <a:lnTo>
                  <a:pt x="12" y="520"/>
                </a:lnTo>
                <a:lnTo>
                  <a:pt x="8" y="514"/>
                </a:lnTo>
                <a:lnTo>
                  <a:pt x="6" y="510"/>
                </a:lnTo>
                <a:lnTo>
                  <a:pt x="6" y="504"/>
                </a:lnTo>
                <a:lnTo>
                  <a:pt x="6" y="504"/>
                </a:lnTo>
                <a:lnTo>
                  <a:pt x="10" y="500"/>
                </a:lnTo>
                <a:lnTo>
                  <a:pt x="16" y="496"/>
                </a:lnTo>
                <a:lnTo>
                  <a:pt x="26" y="490"/>
                </a:lnTo>
                <a:lnTo>
                  <a:pt x="30" y="486"/>
                </a:lnTo>
                <a:lnTo>
                  <a:pt x="30" y="484"/>
                </a:lnTo>
                <a:lnTo>
                  <a:pt x="30" y="478"/>
                </a:lnTo>
                <a:lnTo>
                  <a:pt x="26" y="472"/>
                </a:lnTo>
                <a:lnTo>
                  <a:pt x="26" y="472"/>
                </a:lnTo>
                <a:lnTo>
                  <a:pt x="16" y="462"/>
                </a:lnTo>
                <a:lnTo>
                  <a:pt x="10" y="452"/>
                </a:lnTo>
                <a:lnTo>
                  <a:pt x="6" y="442"/>
                </a:lnTo>
                <a:lnTo>
                  <a:pt x="2" y="430"/>
                </a:lnTo>
                <a:lnTo>
                  <a:pt x="2" y="430"/>
                </a:lnTo>
                <a:lnTo>
                  <a:pt x="0" y="416"/>
                </a:lnTo>
                <a:lnTo>
                  <a:pt x="2" y="404"/>
                </a:lnTo>
                <a:lnTo>
                  <a:pt x="8" y="398"/>
                </a:lnTo>
                <a:lnTo>
                  <a:pt x="16" y="394"/>
                </a:lnTo>
                <a:lnTo>
                  <a:pt x="16" y="394"/>
                </a:lnTo>
                <a:lnTo>
                  <a:pt x="86" y="374"/>
                </a:lnTo>
                <a:lnTo>
                  <a:pt x="86" y="374"/>
                </a:lnTo>
                <a:lnTo>
                  <a:pt x="82" y="366"/>
                </a:lnTo>
                <a:lnTo>
                  <a:pt x="72" y="350"/>
                </a:lnTo>
                <a:lnTo>
                  <a:pt x="70" y="342"/>
                </a:lnTo>
                <a:lnTo>
                  <a:pt x="70" y="334"/>
                </a:lnTo>
                <a:lnTo>
                  <a:pt x="70" y="332"/>
                </a:lnTo>
                <a:lnTo>
                  <a:pt x="74" y="328"/>
                </a:lnTo>
                <a:lnTo>
                  <a:pt x="76" y="328"/>
                </a:lnTo>
                <a:lnTo>
                  <a:pt x="82" y="326"/>
                </a:lnTo>
                <a:lnTo>
                  <a:pt x="82" y="326"/>
                </a:lnTo>
                <a:lnTo>
                  <a:pt x="94" y="326"/>
                </a:lnTo>
                <a:lnTo>
                  <a:pt x="106" y="320"/>
                </a:lnTo>
                <a:lnTo>
                  <a:pt x="114" y="314"/>
                </a:lnTo>
                <a:lnTo>
                  <a:pt x="124" y="306"/>
                </a:lnTo>
                <a:lnTo>
                  <a:pt x="136" y="292"/>
                </a:lnTo>
                <a:lnTo>
                  <a:pt x="140" y="286"/>
                </a:lnTo>
                <a:lnTo>
                  <a:pt x="140" y="286"/>
                </a:lnTo>
                <a:lnTo>
                  <a:pt x="146" y="284"/>
                </a:lnTo>
                <a:lnTo>
                  <a:pt x="158" y="278"/>
                </a:lnTo>
                <a:lnTo>
                  <a:pt x="164" y="274"/>
                </a:lnTo>
                <a:lnTo>
                  <a:pt x="166" y="268"/>
                </a:lnTo>
                <a:lnTo>
                  <a:pt x="166" y="260"/>
                </a:lnTo>
                <a:lnTo>
                  <a:pt x="162" y="250"/>
                </a:lnTo>
                <a:lnTo>
                  <a:pt x="162" y="250"/>
                </a:lnTo>
                <a:lnTo>
                  <a:pt x="150" y="234"/>
                </a:lnTo>
                <a:lnTo>
                  <a:pt x="142" y="226"/>
                </a:lnTo>
                <a:lnTo>
                  <a:pt x="136" y="220"/>
                </a:lnTo>
                <a:lnTo>
                  <a:pt x="122" y="212"/>
                </a:lnTo>
                <a:lnTo>
                  <a:pt x="122" y="212"/>
                </a:lnTo>
                <a:lnTo>
                  <a:pt x="116" y="206"/>
                </a:lnTo>
                <a:lnTo>
                  <a:pt x="112" y="198"/>
                </a:lnTo>
                <a:lnTo>
                  <a:pt x="110" y="190"/>
                </a:lnTo>
                <a:lnTo>
                  <a:pt x="108" y="182"/>
                </a:lnTo>
                <a:lnTo>
                  <a:pt x="110" y="172"/>
                </a:lnTo>
                <a:lnTo>
                  <a:pt x="112" y="164"/>
                </a:lnTo>
                <a:lnTo>
                  <a:pt x="116" y="158"/>
                </a:lnTo>
                <a:lnTo>
                  <a:pt x="120" y="154"/>
                </a:lnTo>
                <a:lnTo>
                  <a:pt x="120" y="154"/>
                </a:lnTo>
                <a:lnTo>
                  <a:pt x="128" y="150"/>
                </a:lnTo>
                <a:lnTo>
                  <a:pt x="140" y="148"/>
                </a:lnTo>
                <a:lnTo>
                  <a:pt x="146" y="144"/>
                </a:lnTo>
                <a:lnTo>
                  <a:pt x="152" y="142"/>
                </a:lnTo>
                <a:lnTo>
                  <a:pt x="156" y="136"/>
                </a:lnTo>
                <a:lnTo>
                  <a:pt x="160" y="130"/>
                </a:lnTo>
                <a:lnTo>
                  <a:pt x="160" y="130"/>
                </a:lnTo>
                <a:lnTo>
                  <a:pt x="162" y="124"/>
                </a:lnTo>
                <a:lnTo>
                  <a:pt x="162" y="120"/>
                </a:lnTo>
                <a:lnTo>
                  <a:pt x="156" y="114"/>
                </a:lnTo>
                <a:lnTo>
                  <a:pt x="154" y="110"/>
                </a:lnTo>
                <a:lnTo>
                  <a:pt x="154" y="106"/>
                </a:lnTo>
                <a:lnTo>
                  <a:pt x="156" y="100"/>
                </a:lnTo>
                <a:lnTo>
                  <a:pt x="162" y="90"/>
                </a:lnTo>
                <a:lnTo>
                  <a:pt x="162" y="90"/>
                </a:lnTo>
                <a:lnTo>
                  <a:pt x="170" y="80"/>
                </a:lnTo>
                <a:lnTo>
                  <a:pt x="178" y="74"/>
                </a:lnTo>
                <a:lnTo>
                  <a:pt x="186" y="68"/>
                </a:lnTo>
                <a:lnTo>
                  <a:pt x="194" y="64"/>
                </a:lnTo>
                <a:lnTo>
                  <a:pt x="202" y="64"/>
                </a:lnTo>
                <a:lnTo>
                  <a:pt x="210" y="64"/>
                </a:lnTo>
                <a:lnTo>
                  <a:pt x="216" y="66"/>
                </a:lnTo>
                <a:lnTo>
                  <a:pt x="222" y="68"/>
                </a:lnTo>
                <a:lnTo>
                  <a:pt x="222" y="68"/>
                </a:lnTo>
                <a:lnTo>
                  <a:pt x="226" y="72"/>
                </a:lnTo>
                <a:lnTo>
                  <a:pt x="228" y="76"/>
                </a:lnTo>
                <a:lnTo>
                  <a:pt x="232" y="84"/>
                </a:lnTo>
                <a:lnTo>
                  <a:pt x="238" y="92"/>
                </a:lnTo>
                <a:lnTo>
                  <a:pt x="244" y="96"/>
                </a:lnTo>
                <a:lnTo>
                  <a:pt x="252" y="102"/>
                </a:lnTo>
                <a:lnTo>
                  <a:pt x="252" y="102"/>
                </a:lnTo>
                <a:lnTo>
                  <a:pt x="270" y="108"/>
                </a:lnTo>
                <a:lnTo>
                  <a:pt x="282" y="110"/>
                </a:lnTo>
                <a:lnTo>
                  <a:pt x="292" y="110"/>
                </a:lnTo>
                <a:lnTo>
                  <a:pt x="302" y="108"/>
                </a:lnTo>
                <a:lnTo>
                  <a:pt x="302" y="108"/>
                </a:lnTo>
                <a:lnTo>
                  <a:pt x="310" y="106"/>
                </a:lnTo>
                <a:lnTo>
                  <a:pt x="316" y="102"/>
                </a:lnTo>
                <a:lnTo>
                  <a:pt x="320" y="96"/>
                </a:lnTo>
                <a:lnTo>
                  <a:pt x="320" y="96"/>
                </a:lnTo>
                <a:lnTo>
                  <a:pt x="328" y="90"/>
                </a:lnTo>
                <a:lnTo>
                  <a:pt x="332" y="84"/>
                </a:lnTo>
                <a:lnTo>
                  <a:pt x="332" y="80"/>
                </a:lnTo>
                <a:lnTo>
                  <a:pt x="332" y="76"/>
                </a:lnTo>
                <a:lnTo>
                  <a:pt x="332" y="76"/>
                </a:lnTo>
                <a:lnTo>
                  <a:pt x="330" y="72"/>
                </a:lnTo>
                <a:lnTo>
                  <a:pt x="326" y="70"/>
                </a:lnTo>
                <a:lnTo>
                  <a:pt x="318" y="64"/>
                </a:lnTo>
                <a:lnTo>
                  <a:pt x="318" y="58"/>
                </a:lnTo>
                <a:lnTo>
                  <a:pt x="318" y="54"/>
                </a:lnTo>
                <a:lnTo>
                  <a:pt x="320" y="48"/>
                </a:lnTo>
                <a:lnTo>
                  <a:pt x="328" y="38"/>
                </a:lnTo>
                <a:lnTo>
                  <a:pt x="328" y="38"/>
                </a:lnTo>
                <a:lnTo>
                  <a:pt x="344" y="22"/>
                </a:lnTo>
                <a:lnTo>
                  <a:pt x="360" y="8"/>
                </a:lnTo>
                <a:lnTo>
                  <a:pt x="368" y="4"/>
                </a:lnTo>
                <a:lnTo>
                  <a:pt x="374" y="2"/>
                </a:lnTo>
                <a:lnTo>
                  <a:pt x="384" y="0"/>
                </a:lnTo>
                <a:lnTo>
                  <a:pt x="392" y="2"/>
                </a:lnTo>
                <a:lnTo>
                  <a:pt x="392" y="2"/>
                </a:lnTo>
                <a:lnTo>
                  <a:pt x="410" y="4"/>
                </a:lnTo>
                <a:lnTo>
                  <a:pt x="424" y="6"/>
                </a:lnTo>
                <a:lnTo>
                  <a:pt x="430" y="6"/>
                </a:lnTo>
                <a:lnTo>
                  <a:pt x="434" y="10"/>
                </a:lnTo>
                <a:lnTo>
                  <a:pt x="438" y="14"/>
                </a:lnTo>
                <a:lnTo>
                  <a:pt x="440" y="22"/>
                </a:lnTo>
                <a:lnTo>
                  <a:pt x="440" y="22"/>
                </a:lnTo>
                <a:lnTo>
                  <a:pt x="442" y="28"/>
                </a:lnTo>
                <a:lnTo>
                  <a:pt x="444" y="34"/>
                </a:lnTo>
                <a:lnTo>
                  <a:pt x="452" y="42"/>
                </a:lnTo>
                <a:lnTo>
                  <a:pt x="454" y="46"/>
                </a:lnTo>
                <a:lnTo>
                  <a:pt x="452" y="52"/>
                </a:lnTo>
                <a:lnTo>
                  <a:pt x="448" y="58"/>
                </a:lnTo>
                <a:lnTo>
                  <a:pt x="440" y="64"/>
                </a:lnTo>
                <a:lnTo>
                  <a:pt x="440" y="64"/>
                </a:lnTo>
                <a:lnTo>
                  <a:pt x="394" y="102"/>
                </a:lnTo>
                <a:lnTo>
                  <a:pt x="360" y="130"/>
                </a:lnTo>
                <a:lnTo>
                  <a:pt x="360" y="130"/>
                </a:lnTo>
                <a:lnTo>
                  <a:pt x="356" y="134"/>
                </a:lnTo>
                <a:lnTo>
                  <a:pt x="352" y="136"/>
                </a:lnTo>
                <a:lnTo>
                  <a:pt x="342" y="140"/>
                </a:lnTo>
                <a:lnTo>
                  <a:pt x="338" y="142"/>
                </a:lnTo>
                <a:lnTo>
                  <a:pt x="336" y="144"/>
                </a:lnTo>
                <a:lnTo>
                  <a:pt x="336" y="148"/>
                </a:lnTo>
                <a:lnTo>
                  <a:pt x="336" y="156"/>
                </a:lnTo>
                <a:lnTo>
                  <a:pt x="336" y="156"/>
                </a:lnTo>
                <a:lnTo>
                  <a:pt x="342" y="168"/>
                </a:lnTo>
                <a:lnTo>
                  <a:pt x="348" y="178"/>
                </a:lnTo>
                <a:lnTo>
                  <a:pt x="352" y="182"/>
                </a:lnTo>
                <a:lnTo>
                  <a:pt x="356" y="184"/>
                </a:lnTo>
                <a:lnTo>
                  <a:pt x="360" y="186"/>
                </a:lnTo>
                <a:lnTo>
                  <a:pt x="366" y="186"/>
                </a:lnTo>
                <a:lnTo>
                  <a:pt x="366" y="186"/>
                </a:lnTo>
                <a:lnTo>
                  <a:pt x="372" y="184"/>
                </a:lnTo>
                <a:lnTo>
                  <a:pt x="378" y="182"/>
                </a:lnTo>
                <a:lnTo>
                  <a:pt x="390" y="176"/>
                </a:lnTo>
                <a:lnTo>
                  <a:pt x="396" y="174"/>
                </a:lnTo>
                <a:lnTo>
                  <a:pt x="402" y="172"/>
                </a:lnTo>
                <a:lnTo>
                  <a:pt x="406" y="174"/>
                </a:lnTo>
                <a:lnTo>
                  <a:pt x="410" y="180"/>
                </a:lnTo>
                <a:lnTo>
                  <a:pt x="410" y="180"/>
                </a:lnTo>
                <a:lnTo>
                  <a:pt x="420" y="198"/>
                </a:lnTo>
                <a:lnTo>
                  <a:pt x="422" y="206"/>
                </a:lnTo>
                <a:lnTo>
                  <a:pt x="422" y="222"/>
                </a:lnTo>
                <a:lnTo>
                  <a:pt x="422" y="222"/>
                </a:lnTo>
                <a:lnTo>
                  <a:pt x="424" y="244"/>
                </a:lnTo>
                <a:lnTo>
                  <a:pt x="426" y="264"/>
                </a:lnTo>
                <a:lnTo>
                  <a:pt x="430" y="286"/>
                </a:lnTo>
                <a:lnTo>
                  <a:pt x="430" y="286"/>
                </a:lnTo>
                <a:close/>
              </a:path>
            </a:pathLst>
          </a:custGeom>
          <a:solidFill>
            <a:srgbClr val="5B9BD5">
              <a:lumMod val="20000"/>
              <a:lumOff val="80000"/>
            </a:srgb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80" name="Freeform 44">
            <a:extLst>
              <a:ext uri="{FF2B5EF4-FFF2-40B4-BE49-F238E27FC236}">
                <a16:creationId xmlns:a16="http://schemas.microsoft.com/office/drawing/2014/main" id="{D3799CA7-BA40-D376-4170-AC23BFBC4C26}"/>
              </a:ext>
            </a:extLst>
          </p:cNvPr>
          <p:cNvSpPr>
            <a:spLocks/>
          </p:cNvSpPr>
          <p:nvPr/>
        </p:nvSpPr>
        <p:spPr bwMode="auto">
          <a:xfrm>
            <a:off x="8804792" y="2301620"/>
            <a:ext cx="285374" cy="250896"/>
          </a:xfrm>
          <a:custGeom>
            <a:avLst/>
            <a:gdLst/>
            <a:ahLst/>
            <a:cxnLst>
              <a:cxn ang="0">
                <a:pos x="120" y="4"/>
              </a:cxn>
              <a:cxn ang="0">
                <a:pos x="134" y="0"/>
              </a:cxn>
              <a:cxn ang="0">
                <a:pos x="144" y="0"/>
              </a:cxn>
              <a:cxn ang="0">
                <a:pos x="162" y="12"/>
              </a:cxn>
              <a:cxn ang="0">
                <a:pos x="170" y="18"/>
              </a:cxn>
              <a:cxn ang="0">
                <a:pos x="182" y="34"/>
              </a:cxn>
              <a:cxn ang="0">
                <a:pos x="192" y="60"/>
              </a:cxn>
              <a:cxn ang="0">
                <a:pos x="194" y="80"/>
              </a:cxn>
              <a:cxn ang="0">
                <a:pos x="200" y="112"/>
              </a:cxn>
              <a:cxn ang="0">
                <a:pos x="208" y="138"/>
              </a:cxn>
              <a:cxn ang="0">
                <a:pos x="208" y="146"/>
              </a:cxn>
              <a:cxn ang="0">
                <a:pos x="202" y="168"/>
              </a:cxn>
              <a:cxn ang="0">
                <a:pos x="184" y="186"/>
              </a:cxn>
              <a:cxn ang="0">
                <a:pos x="168" y="190"/>
              </a:cxn>
              <a:cxn ang="0">
                <a:pos x="122" y="194"/>
              </a:cxn>
              <a:cxn ang="0">
                <a:pos x="114" y="194"/>
              </a:cxn>
              <a:cxn ang="0">
                <a:pos x="94" y="190"/>
              </a:cxn>
              <a:cxn ang="0">
                <a:pos x="90" y="136"/>
              </a:cxn>
              <a:cxn ang="0">
                <a:pos x="88" y="126"/>
              </a:cxn>
              <a:cxn ang="0">
                <a:pos x="76" y="98"/>
              </a:cxn>
              <a:cxn ang="0">
                <a:pos x="72" y="94"/>
              </a:cxn>
              <a:cxn ang="0">
                <a:pos x="62" y="92"/>
              </a:cxn>
              <a:cxn ang="0">
                <a:pos x="40" y="98"/>
              </a:cxn>
              <a:cxn ang="0">
                <a:pos x="20" y="100"/>
              </a:cxn>
              <a:cxn ang="0">
                <a:pos x="14" y="96"/>
              </a:cxn>
              <a:cxn ang="0">
                <a:pos x="6" y="78"/>
              </a:cxn>
              <a:cxn ang="0">
                <a:pos x="0" y="70"/>
              </a:cxn>
              <a:cxn ang="0">
                <a:pos x="8" y="62"/>
              </a:cxn>
              <a:cxn ang="0">
                <a:pos x="24" y="50"/>
              </a:cxn>
              <a:cxn ang="0">
                <a:pos x="76" y="8"/>
              </a:cxn>
              <a:cxn ang="0">
                <a:pos x="86" y="6"/>
              </a:cxn>
              <a:cxn ang="0">
                <a:pos x="104" y="6"/>
              </a:cxn>
              <a:cxn ang="0">
                <a:pos x="110" y="6"/>
              </a:cxn>
              <a:cxn ang="0">
                <a:pos x="120" y="4"/>
              </a:cxn>
            </a:cxnLst>
            <a:rect l="0" t="0" r="r" b="b"/>
            <a:pathLst>
              <a:path w="208" h="194">
                <a:moveTo>
                  <a:pt x="120" y="4"/>
                </a:moveTo>
                <a:lnTo>
                  <a:pt x="120" y="4"/>
                </a:lnTo>
                <a:lnTo>
                  <a:pt x="128" y="2"/>
                </a:lnTo>
                <a:lnTo>
                  <a:pt x="134" y="0"/>
                </a:lnTo>
                <a:lnTo>
                  <a:pt x="138" y="0"/>
                </a:lnTo>
                <a:lnTo>
                  <a:pt x="144" y="0"/>
                </a:lnTo>
                <a:lnTo>
                  <a:pt x="152" y="4"/>
                </a:lnTo>
                <a:lnTo>
                  <a:pt x="162" y="12"/>
                </a:lnTo>
                <a:lnTo>
                  <a:pt x="162" y="12"/>
                </a:lnTo>
                <a:lnTo>
                  <a:pt x="170" y="18"/>
                </a:lnTo>
                <a:lnTo>
                  <a:pt x="178" y="26"/>
                </a:lnTo>
                <a:lnTo>
                  <a:pt x="182" y="34"/>
                </a:lnTo>
                <a:lnTo>
                  <a:pt x="186" y="44"/>
                </a:lnTo>
                <a:lnTo>
                  <a:pt x="192" y="60"/>
                </a:lnTo>
                <a:lnTo>
                  <a:pt x="194" y="80"/>
                </a:lnTo>
                <a:lnTo>
                  <a:pt x="194" y="80"/>
                </a:lnTo>
                <a:lnTo>
                  <a:pt x="196" y="98"/>
                </a:lnTo>
                <a:lnTo>
                  <a:pt x="200" y="112"/>
                </a:lnTo>
                <a:lnTo>
                  <a:pt x="204" y="124"/>
                </a:lnTo>
                <a:lnTo>
                  <a:pt x="208" y="138"/>
                </a:lnTo>
                <a:lnTo>
                  <a:pt x="208" y="138"/>
                </a:lnTo>
                <a:lnTo>
                  <a:pt x="208" y="146"/>
                </a:lnTo>
                <a:lnTo>
                  <a:pt x="208" y="154"/>
                </a:lnTo>
                <a:lnTo>
                  <a:pt x="202" y="168"/>
                </a:lnTo>
                <a:lnTo>
                  <a:pt x="194" y="180"/>
                </a:lnTo>
                <a:lnTo>
                  <a:pt x="184" y="186"/>
                </a:lnTo>
                <a:lnTo>
                  <a:pt x="184" y="186"/>
                </a:lnTo>
                <a:lnTo>
                  <a:pt x="168" y="190"/>
                </a:lnTo>
                <a:lnTo>
                  <a:pt x="152" y="192"/>
                </a:lnTo>
                <a:lnTo>
                  <a:pt x="122" y="194"/>
                </a:lnTo>
                <a:lnTo>
                  <a:pt x="122" y="194"/>
                </a:lnTo>
                <a:lnTo>
                  <a:pt x="114" y="194"/>
                </a:lnTo>
                <a:lnTo>
                  <a:pt x="104" y="192"/>
                </a:lnTo>
                <a:lnTo>
                  <a:pt x="94" y="190"/>
                </a:lnTo>
                <a:lnTo>
                  <a:pt x="94" y="190"/>
                </a:lnTo>
                <a:lnTo>
                  <a:pt x="90" y="136"/>
                </a:lnTo>
                <a:lnTo>
                  <a:pt x="90" y="136"/>
                </a:lnTo>
                <a:lnTo>
                  <a:pt x="88" y="126"/>
                </a:lnTo>
                <a:lnTo>
                  <a:pt x="82" y="114"/>
                </a:lnTo>
                <a:lnTo>
                  <a:pt x="76" y="98"/>
                </a:lnTo>
                <a:lnTo>
                  <a:pt x="76" y="98"/>
                </a:lnTo>
                <a:lnTo>
                  <a:pt x="72" y="94"/>
                </a:lnTo>
                <a:lnTo>
                  <a:pt x="68" y="92"/>
                </a:lnTo>
                <a:lnTo>
                  <a:pt x="62" y="92"/>
                </a:lnTo>
                <a:lnTo>
                  <a:pt x="62" y="92"/>
                </a:lnTo>
                <a:lnTo>
                  <a:pt x="40" y="98"/>
                </a:lnTo>
                <a:lnTo>
                  <a:pt x="26" y="100"/>
                </a:lnTo>
                <a:lnTo>
                  <a:pt x="20" y="100"/>
                </a:lnTo>
                <a:lnTo>
                  <a:pt x="20" y="100"/>
                </a:lnTo>
                <a:lnTo>
                  <a:pt x="14" y="96"/>
                </a:lnTo>
                <a:lnTo>
                  <a:pt x="12" y="90"/>
                </a:lnTo>
                <a:lnTo>
                  <a:pt x="6" y="78"/>
                </a:lnTo>
                <a:lnTo>
                  <a:pt x="6" y="78"/>
                </a:lnTo>
                <a:lnTo>
                  <a:pt x="0" y="70"/>
                </a:lnTo>
                <a:lnTo>
                  <a:pt x="0" y="66"/>
                </a:lnTo>
                <a:lnTo>
                  <a:pt x="8" y="62"/>
                </a:lnTo>
                <a:lnTo>
                  <a:pt x="8" y="62"/>
                </a:lnTo>
                <a:lnTo>
                  <a:pt x="24" y="50"/>
                </a:lnTo>
                <a:lnTo>
                  <a:pt x="46" y="32"/>
                </a:lnTo>
                <a:lnTo>
                  <a:pt x="76" y="8"/>
                </a:lnTo>
                <a:lnTo>
                  <a:pt x="76" y="8"/>
                </a:lnTo>
                <a:lnTo>
                  <a:pt x="86" y="6"/>
                </a:lnTo>
                <a:lnTo>
                  <a:pt x="94" y="4"/>
                </a:lnTo>
                <a:lnTo>
                  <a:pt x="104" y="6"/>
                </a:lnTo>
                <a:lnTo>
                  <a:pt x="104" y="6"/>
                </a:lnTo>
                <a:lnTo>
                  <a:pt x="110" y="6"/>
                </a:lnTo>
                <a:lnTo>
                  <a:pt x="116" y="6"/>
                </a:lnTo>
                <a:lnTo>
                  <a:pt x="120" y="4"/>
                </a:lnTo>
                <a:lnTo>
                  <a:pt x="120" y="4"/>
                </a:lnTo>
                <a:close/>
              </a:path>
            </a:pathLst>
          </a:custGeom>
          <a:solidFill>
            <a:srgbClr val="5B9BD5">
              <a:lumMod val="20000"/>
              <a:lumOff val="80000"/>
            </a:srgb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81" name="Freeform 45">
            <a:extLst>
              <a:ext uri="{FF2B5EF4-FFF2-40B4-BE49-F238E27FC236}">
                <a16:creationId xmlns:a16="http://schemas.microsoft.com/office/drawing/2014/main" id="{01C9DB9B-1C71-0FD9-37DF-FCB864BD5AF1}"/>
              </a:ext>
            </a:extLst>
          </p:cNvPr>
          <p:cNvSpPr>
            <a:spLocks/>
          </p:cNvSpPr>
          <p:nvPr/>
        </p:nvSpPr>
        <p:spPr bwMode="auto">
          <a:xfrm>
            <a:off x="8733449" y="1729989"/>
            <a:ext cx="1050949" cy="1808009"/>
          </a:xfrm>
          <a:custGeom>
            <a:avLst/>
            <a:gdLst/>
            <a:ahLst/>
            <a:cxnLst>
              <a:cxn ang="0">
                <a:pos x="698" y="1364"/>
              </a:cxn>
              <a:cxn ang="0">
                <a:pos x="572" y="1396"/>
              </a:cxn>
              <a:cxn ang="0">
                <a:pos x="428" y="1352"/>
              </a:cxn>
              <a:cxn ang="0">
                <a:pos x="252" y="1276"/>
              </a:cxn>
              <a:cxn ang="0">
                <a:pos x="182" y="1318"/>
              </a:cxn>
              <a:cxn ang="0">
                <a:pos x="124" y="1280"/>
              </a:cxn>
              <a:cxn ang="0">
                <a:pos x="2" y="1286"/>
              </a:cxn>
              <a:cxn ang="0">
                <a:pos x="112" y="1228"/>
              </a:cxn>
              <a:cxn ang="0">
                <a:pos x="208" y="1168"/>
              </a:cxn>
              <a:cxn ang="0">
                <a:pos x="308" y="1184"/>
              </a:cxn>
              <a:cxn ang="0">
                <a:pos x="272" y="1150"/>
              </a:cxn>
              <a:cxn ang="0">
                <a:pos x="244" y="1100"/>
              </a:cxn>
              <a:cxn ang="0">
                <a:pos x="144" y="1056"/>
              </a:cxn>
              <a:cxn ang="0">
                <a:pos x="132" y="1018"/>
              </a:cxn>
              <a:cxn ang="0">
                <a:pos x="156" y="996"/>
              </a:cxn>
              <a:cxn ang="0">
                <a:pos x="222" y="1010"/>
              </a:cxn>
              <a:cxn ang="0">
                <a:pos x="272" y="954"/>
              </a:cxn>
              <a:cxn ang="0">
                <a:pos x="282" y="904"/>
              </a:cxn>
              <a:cxn ang="0">
                <a:pos x="270" y="858"/>
              </a:cxn>
              <a:cxn ang="0">
                <a:pos x="334" y="854"/>
              </a:cxn>
              <a:cxn ang="0">
                <a:pos x="394" y="830"/>
              </a:cxn>
              <a:cxn ang="0">
                <a:pos x="448" y="758"/>
              </a:cxn>
              <a:cxn ang="0">
                <a:pos x="424" y="634"/>
              </a:cxn>
              <a:cxn ang="0">
                <a:pos x="412" y="608"/>
              </a:cxn>
              <a:cxn ang="0">
                <a:pos x="322" y="576"/>
              </a:cxn>
              <a:cxn ang="0">
                <a:pos x="342" y="502"/>
              </a:cxn>
              <a:cxn ang="0">
                <a:pos x="376" y="442"/>
              </a:cxn>
              <a:cxn ang="0">
                <a:pos x="398" y="414"/>
              </a:cxn>
              <a:cxn ang="0">
                <a:pos x="356" y="396"/>
              </a:cxn>
              <a:cxn ang="0">
                <a:pos x="326" y="348"/>
              </a:cxn>
              <a:cxn ang="0">
                <a:pos x="386" y="270"/>
              </a:cxn>
              <a:cxn ang="0">
                <a:pos x="330" y="276"/>
              </a:cxn>
              <a:cxn ang="0">
                <a:pos x="382" y="200"/>
              </a:cxn>
              <a:cxn ang="0">
                <a:pos x="360" y="154"/>
              </a:cxn>
              <a:cxn ang="0">
                <a:pos x="334" y="98"/>
              </a:cxn>
              <a:cxn ang="0">
                <a:pos x="374" y="82"/>
              </a:cxn>
              <a:cxn ang="0">
                <a:pos x="412" y="94"/>
              </a:cxn>
              <a:cxn ang="0">
                <a:pos x="458" y="84"/>
              </a:cxn>
              <a:cxn ang="0">
                <a:pos x="508" y="2"/>
              </a:cxn>
              <a:cxn ang="0">
                <a:pos x="588" y="26"/>
              </a:cxn>
              <a:cxn ang="0">
                <a:pos x="650" y="54"/>
              </a:cxn>
              <a:cxn ang="0">
                <a:pos x="598" y="112"/>
              </a:cxn>
              <a:cxn ang="0">
                <a:pos x="508" y="154"/>
              </a:cxn>
              <a:cxn ang="0">
                <a:pos x="586" y="170"/>
              </a:cxn>
              <a:cxn ang="0">
                <a:pos x="584" y="378"/>
              </a:cxn>
              <a:cxn ang="0">
                <a:pos x="562" y="406"/>
              </a:cxn>
              <a:cxn ang="0">
                <a:pos x="512" y="456"/>
              </a:cxn>
              <a:cxn ang="0">
                <a:pos x="584" y="500"/>
              </a:cxn>
              <a:cxn ang="0">
                <a:pos x="612" y="626"/>
              </a:cxn>
              <a:cxn ang="0">
                <a:pos x="598" y="734"/>
              </a:cxn>
              <a:cxn ang="0">
                <a:pos x="650" y="770"/>
              </a:cxn>
              <a:cxn ang="0">
                <a:pos x="672" y="858"/>
              </a:cxn>
              <a:cxn ang="0">
                <a:pos x="636" y="924"/>
              </a:cxn>
              <a:cxn ang="0">
                <a:pos x="656" y="1014"/>
              </a:cxn>
              <a:cxn ang="0">
                <a:pos x="626" y="1048"/>
              </a:cxn>
              <a:cxn ang="0">
                <a:pos x="724" y="1092"/>
              </a:cxn>
              <a:cxn ang="0">
                <a:pos x="760" y="1180"/>
              </a:cxn>
              <a:cxn ang="0">
                <a:pos x="690" y="1270"/>
              </a:cxn>
              <a:cxn ang="0">
                <a:pos x="592" y="1262"/>
              </a:cxn>
              <a:cxn ang="0">
                <a:pos x="626" y="1294"/>
              </a:cxn>
            </a:cxnLst>
            <a:rect l="0" t="0" r="r" b="b"/>
            <a:pathLst>
              <a:path w="766" h="1398">
                <a:moveTo>
                  <a:pt x="626" y="1294"/>
                </a:moveTo>
                <a:lnTo>
                  <a:pt x="696" y="1342"/>
                </a:lnTo>
                <a:lnTo>
                  <a:pt x="696" y="1342"/>
                </a:lnTo>
                <a:lnTo>
                  <a:pt x="698" y="1344"/>
                </a:lnTo>
                <a:lnTo>
                  <a:pt x="704" y="1348"/>
                </a:lnTo>
                <a:lnTo>
                  <a:pt x="704" y="1350"/>
                </a:lnTo>
                <a:lnTo>
                  <a:pt x="704" y="1354"/>
                </a:lnTo>
                <a:lnTo>
                  <a:pt x="702" y="1358"/>
                </a:lnTo>
                <a:lnTo>
                  <a:pt x="698" y="1364"/>
                </a:lnTo>
                <a:lnTo>
                  <a:pt x="698" y="1364"/>
                </a:lnTo>
                <a:lnTo>
                  <a:pt x="686" y="1374"/>
                </a:lnTo>
                <a:lnTo>
                  <a:pt x="672" y="1380"/>
                </a:lnTo>
                <a:lnTo>
                  <a:pt x="638" y="1390"/>
                </a:lnTo>
                <a:lnTo>
                  <a:pt x="638" y="1390"/>
                </a:lnTo>
                <a:lnTo>
                  <a:pt x="618" y="1396"/>
                </a:lnTo>
                <a:lnTo>
                  <a:pt x="604" y="1398"/>
                </a:lnTo>
                <a:lnTo>
                  <a:pt x="590" y="1398"/>
                </a:lnTo>
                <a:lnTo>
                  <a:pt x="580" y="1398"/>
                </a:lnTo>
                <a:lnTo>
                  <a:pt x="580" y="1398"/>
                </a:lnTo>
                <a:lnTo>
                  <a:pt x="572" y="1396"/>
                </a:lnTo>
                <a:lnTo>
                  <a:pt x="564" y="1394"/>
                </a:lnTo>
                <a:lnTo>
                  <a:pt x="542" y="1380"/>
                </a:lnTo>
                <a:lnTo>
                  <a:pt x="542" y="1380"/>
                </a:lnTo>
                <a:lnTo>
                  <a:pt x="522" y="1370"/>
                </a:lnTo>
                <a:lnTo>
                  <a:pt x="502" y="1362"/>
                </a:lnTo>
                <a:lnTo>
                  <a:pt x="482" y="1358"/>
                </a:lnTo>
                <a:lnTo>
                  <a:pt x="462" y="1356"/>
                </a:lnTo>
                <a:lnTo>
                  <a:pt x="462" y="1356"/>
                </a:lnTo>
                <a:lnTo>
                  <a:pt x="446" y="1354"/>
                </a:lnTo>
                <a:lnTo>
                  <a:pt x="428" y="1352"/>
                </a:lnTo>
                <a:lnTo>
                  <a:pt x="390" y="1344"/>
                </a:lnTo>
                <a:lnTo>
                  <a:pt x="390" y="1344"/>
                </a:lnTo>
                <a:lnTo>
                  <a:pt x="372" y="1342"/>
                </a:lnTo>
                <a:lnTo>
                  <a:pt x="358" y="1336"/>
                </a:lnTo>
                <a:lnTo>
                  <a:pt x="344" y="1330"/>
                </a:lnTo>
                <a:lnTo>
                  <a:pt x="330" y="1320"/>
                </a:lnTo>
                <a:lnTo>
                  <a:pt x="330" y="1320"/>
                </a:lnTo>
                <a:lnTo>
                  <a:pt x="308" y="1306"/>
                </a:lnTo>
                <a:lnTo>
                  <a:pt x="282" y="1292"/>
                </a:lnTo>
                <a:lnTo>
                  <a:pt x="252" y="1276"/>
                </a:lnTo>
                <a:lnTo>
                  <a:pt x="252" y="1276"/>
                </a:lnTo>
                <a:lnTo>
                  <a:pt x="242" y="1284"/>
                </a:lnTo>
                <a:lnTo>
                  <a:pt x="222" y="1298"/>
                </a:lnTo>
                <a:lnTo>
                  <a:pt x="222" y="1298"/>
                </a:lnTo>
                <a:lnTo>
                  <a:pt x="212" y="1304"/>
                </a:lnTo>
                <a:lnTo>
                  <a:pt x="206" y="1312"/>
                </a:lnTo>
                <a:lnTo>
                  <a:pt x="200" y="1316"/>
                </a:lnTo>
                <a:lnTo>
                  <a:pt x="188" y="1318"/>
                </a:lnTo>
                <a:lnTo>
                  <a:pt x="188" y="1318"/>
                </a:lnTo>
                <a:lnTo>
                  <a:pt x="182" y="1318"/>
                </a:lnTo>
                <a:lnTo>
                  <a:pt x="178" y="1316"/>
                </a:lnTo>
                <a:lnTo>
                  <a:pt x="174" y="1314"/>
                </a:lnTo>
                <a:lnTo>
                  <a:pt x="174" y="1310"/>
                </a:lnTo>
                <a:lnTo>
                  <a:pt x="172" y="1302"/>
                </a:lnTo>
                <a:lnTo>
                  <a:pt x="172" y="1298"/>
                </a:lnTo>
                <a:lnTo>
                  <a:pt x="172" y="1298"/>
                </a:lnTo>
                <a:lnTo>
                  <a:pt x="166" y="1294"/>
                </a:lnTo>
                <a:lnTo>
                  <a:pt x="148" y="1286"/>
                </a:lnTo>
                <a:lnTo>
                  <a:pt x="136" y="1282"/>
                </a:lnTo>
                <a:lnTo>
                  <a:pt x="124" y="1280"/>
                </a:lnTo>
                <a:lnTo>
                  <a:pt x="114" y="1280"/>
                </a:lnTo>
                <a:lnTo>
                  <a:pt x="104" y="1282"/>
                </a:lnTo>
                <a:lnTo>
                  <a:pt x="104" y="1282"/>
                </a:lnTo>
                <a:lnTo>
                  <a:pt x="74" y="1292"/>
                </a:lnTo>
                <a:lnTo>
                  <a:pt x="64" y="1296"/>
                </a:lnTo>
                <a:lnTo>
                  <a:pt x="50" y="1298"/>
                </a:lnTo>
                <a:lnTo>
                  <a:pt x="50" y="1298"/>
                </a:lnTo>
                <a:lnTo>
                  <a:pt x="34" y="1296"/>
                </a:lnTo>
                <a:lnTo>
                  <a:pt x="16" y="1292"/>
                </a:lnTo>
                <a:lnTo>
                  <a:pt x="2" y="1286"/>
                </a:lnTo>
                <a:lnTo>
                  <a:pt x="0" y="1284"/>
                </a:lnTo>
                <a:lnTo>
                  <a:pt x="2" y="1282"/>
                </a:lnTo>
                <a:lnTo>
                  <a:pt x="2" y="1282"/>
                </a:lnTo>
                <a:lnTo>
                  <a:pt x="32" y="1264"/>
                </a:lnTo>
                <a:lnTo>
                  <a:pt x="50" y="1254"/>
                </a:lnTo>
                <a:lnTo>
                  <a:pt x="64" y="1250"/>
                </a:lnTo>
                <a:lnTo>
                  <a:pt x="64" y="1250"/>
                </a:lnTo>
                <a:lnTo>
                  <a:pt x="74" y="1246"/>
                </a:lnTo>
                <a:lnTo>
                  <a:pt x="84" y="1242"/>
                </a:lnTo>
                <a:lnTo>
                  <a:pt x="112" y="1228"/>
                </a:lnTo>
                <a:lnTo>
                  <a:pt x="136" y="1212"/>
                </a:lnTo>
                <a:lnTo>
                  <a:pt x="150" y="1202"/>
                </a:lnTo>
                <a:lnTo>
                  <a:pt x="150" y="1202"/>
                </a:lnTo>
                <a:lnTo>
                  <a:pt x="160" y="1192"/>
                </a:lnTo>
                <a:lnTo>
                  <a:pt x="172" y="1182"/>
                </a:lnTo>
                <a:lnTo>
                  <a:pt x="180" y="1176"/>
                </a:lnTo>
                <a:lnTo>
                  <a:pt x="188" y="1172"/>
                </a:lnTo>
                <a:lnTo>
                  <a:pt x="198" y="1168"/>
                </a:lnTo>
                <a:lnTo>
                  <a:pt x="208" y="1168"/>
                </a:lnTo>
                <a:lnTo>
                  <a:pt x="208" y="1168"/>
                </a:lnTo>
                <a:lnTo>
                  <a:pt x="240" y="1170"/>
                </a:lnTo>
                <a:lnTo>
                  <a:pt x="252" y="1172"/>
                </a:lnTo>
                <a:lnTo>
                  <a:pt x="264" y="1176"/>
                </a:lnTo>
                <a:lnTo>
                  <a:pt x="264" y="1176"/>
                </a:lnTo>
                <a:lnTo>
                  <a:pt x="274" y="1184"/>
                </a:lnTo>
                <a:lnTo>
                  <a:pt x="288" y="1188"/>
                </a:lnTo>
                <a:lnTo>
                  <a:pt x="298" y="1188"/>
                </a:lnTo>
                <a:lnTo>
                  <a:pt x="304" y="1186"/>
                </a:lnTo>
                <a:lnTo>
                  <a:pt x="308" y="1184"/>
                </a:lnTo>
                <a:lnTo>
                  <a:pt x="308" y="1184"/>
                </a:lnTo>
                <a:lnTo>
                  <a:pt x="314" y="1180"/>
                </a:lnTo>
                <a:lnTo>
                  <a:pt x="320" y="1178"/>
                </a:lnTo>
                <a:lnTo>
                  <a:pt x="332" y="1176"/>
                </a:lnTo>
                <a:lnTo>
                  <a:pt x="334" y="1174"/>
                </a:lnTo>
                <a:lnTo>
                  <a:pt x="336" y="1172"/>
                </a:lnTo>
                <a:lnTo>
                  <a:pt x="330" y="1170"/>
                </a:lnTo>
                <a:lnTo>
                  <a:pt x="320" y="1166"/>
                </a:lnTo>
                <a:lnTo>
                  <a:pt x="320" y="1166"/>
                </a:lnTo>
                <a:lnTo>
                  <a:pt x="296" y="1156"/>
                </a:lnTo>
                <a:lnTo>
                  <a:pt x="272" y="1150"/>
                </a:lnTo>
                <a:lnTo>
                  <a:pt x="252" y="1142"/>
                </a:lnTo>
                <a:lnTo>
                  <a:pt x="246" y="1138"/>
                </a:lnTo>
                <a:lnTo>
                  <a:pt x="240" y="1134"/>
                </a:lnTo>
                <a:lnTo>
                  <a:pt x="240" y="1134"/>
                </a:lnTo>
                <a:lnTo>
                  <a:pt x="240" y="1128"/>
                </a:lnTo>
                <a:lnTo>
                  <a:pt x="240" y="1124"/>
                </a:lnTo>
                <a:lnTo>
                  <a:pt x="246" y="1116"/>
                </a:lnTo>
                <a:lnTo>
                  <a:pt x="248" y="1110"/>
                </a:lnTo>
                <a:lnTo>
                  <a:pt x="248" y="1106"/>
                </a:lnTo>
                <a:lnTo>
                  <a:pt x="244" y="1100"/>
                </a:lnTo>
                <a:lnTo>
                  <a:pt x="234" y="1094"/>
                </a:lnTo>
                <a:lnTo>
                  <a:pt x="234" y="1094"/>
                </a:lnTo>
                <a:lnTo>
                  <a:pt x="192" y="1072"/>
                </a:lnTo>
                <a:lnTo>
                  <a:pt x="174" y="1062"/>
                </a:lnTo>
                <a:lnTo>
                  <a:pt x="174" y="1062"/>
                </a:lnTo>
                <a:lnTo>
                  <a:pt x="170" y="1064"/>
                </a:lnTo>
                <a:lnTo>
                  <a:pt x="160" y="1062"/>
                </a:lnTo>
                <a:lnTo>
                  <a:pt x="160" y="1062"/>
                </a:lnTo>
                <a:lnTo>
                  <a:pt x="150" y="1060"/>
                </a:lnTo>
                <a:lnTo>
                  <a:pt x="144" y="1056"/>
                </a:lnTo>
                <a:lnTo>
                  <a:pt x="140" y="1052"/>
                </a:lnTo>
                <a:lnTo>
                  <a:pt x="140" y="1046"/>
                </a:lnTo>
                <a:lnTo>
                  <a:pt x="140" y="1046"/>
                </a:lnTo>
                <a:lnTo>
                  <a:pt x="138" y="1044"/>
                </a:lnTo>
                <a:lnTo>
                  <a:pt x="134" y="1040"/>
                </a:lnTo>
                <a:lnTo>
                  <a:pt x="126" y="1032"/>
                </a:lnTo>
                <a:lnTo>
                  <a:pt x="122" y="1030"/>
                </a:lnTo>
                <a:lnTo>
                  <a:pt x="120" y="1026"/>
                </a:lnTo>
                <a:lnTo>
                  <a:pt x="124" y="1022"/>
                </a:lnTo>
                <a:lnTo>
                  <a:pt x="132" y="1018"/>
                </a:lnTo>
                <a:lnTo>
                  <a:pt x="132" y="1018"/>
                </a:lnTo>
                <a:lnTo>
                  <a:pt x="148" y="1012"/>
                </a:lnTo>
                <a:lnTo>
                  <a:pt x="152" y="1008"/>
                </a:lnTo>
                <a:lnTo>
                  <a:pt x="154" y="1006"/>
                </a:lnTo>
                <a:lnTo>
                  <a:pt x="154" y="1000"/>
                </a:lnTo>
                <a:lnTo>
                  <a:pt x="154" y="1000"/>
                </a:lnTo>
                <a:lnTo>
                  <a:pt x="154" y="1000"/>
                </a:lnTo>
                <a:lnTo>
                  <a:pt x="152" y="998"/>
                </a:lnTo>
                <a:lnTo>
                  <a:pt x="152" y="996"/>
                </a:lnTo>
                <a:lnTo>
                  <a:pt x="156" y="996"/>
                </a:lnTo>
                <a:lnTo>
                  <a:pt x="168" y="998"/>
                </a:lnTo>
                <a:lnTo>
                  <a:pt x="168" y="998"/>
                </a:lnTo>
                <a:lnTo>
                  <a:pt x="180" y="1006"/>
                </a:lnTo>
                <a:lnTo>
                  <a:pt x="190" y="1012"/>
                </a:lnTo>
                <a:lnTo>
                  <a:pt x="194" y="1014"/>
                </a:lnTo>
                <a:lnTo>
                  <a:pt x="200" y="1016"/>
                </a:lnTo>
                <a:lnTo>
                  <a:pt x="206" y="1016"/>
                </a:lnTo>
                <a:lnTo>
                  <a:pt x="212" y="1014"/>
                </a:lnTo>
                <a:lnTo>
                  <a:pt x="212" y="1014"/>
                </a:lnTo>
                <a:lnTo>
                  <a:pt x="222" y="1010"/>
                </a:lnTo>
                <a:lnTo>
                  <a:pt x="230" y="1008"/>
                </a:lnTo>
                <a:lnTo>
                  <a:pt x="238" y="1006"/>
                </a:lnTo>
                <a:lnTo>
                  <a:pt x="252" y="1000"/>
                </a:lnTo>
                <a:lnTo>
                  <a:pt x="252" y="1000"/>
                </a:lnTo>
                <a:lnTo>
                  <a:pt x="258" y="994"/>
                </a:lnTo>
                <a:lnTo>
                  <a:pt x="264" y="988"/>
                </a:lnTo>
                <a:lnTo>
                  <a:pt x="268" y="982"/>
                </a:lnTo>
                <a:lnTo>
                  <a:pt x="270" y="976"/>
                </a:lnTo>
                <a:lnTo>
                  <a:pt x="272" y="966"/>
                </a:lnTo>
                <a:lnTo>
                  <a:pt x="272" y="954"/>
                </a:lnTo>
                <a:lnTo>
                  <a:pt x="272" y="954"/>
                </a:lnTo>
                <a:lnTo>
                  <a:pt x="274" y="946"/>
                </a:lnTo>
                <a:lnTo>
                  <a:pt x="272" y="944"/>
                </a:lnTo>
                <a:lnTo>
                  <a:pt x="272" y="940"/>
                </a:lnTo>
                <a:lnTo>
                  <a:pt x="276" y="930"/>
                </a:lnTo>
                <a:lnTo>
                  <a:pt x="276" y="930"/>
                </a:lnTo>
                <a:lnTo>
                  <a:pt x="284" y="922"/>
                </a:lnTo>
                <a:lnTo>
                  <a:pt x="286" y="916"/>
                </a:lnTo>
                <a:lnTo>
                  <a:pt x="286" y="910"/>
                </a:lnTo>
                <a:lnTo>
                  <a:pt x="282" y="904"/>
                </a:lnTo>
                <a:lnTo>
                  <a:pt x="282" y="904"/>
                </a:lnTo>
                <a:lnTo>
                  <a:pt x="274" y="898"/>
                </a:lnTo>
                <a:lnTo>
                  <a:pt x="270" y="894"/>
                </a:lnTo>
                <a:lnTo>
                  <a:pt x="258" y="888"/>
                </a:lnTo>
                <a:lnTo>
                  <a:pt x="258" y="888"/>
                </a:lnTo>
                <a:lnTo>
                  <a:pt x="256" y="884"/>
                </a:lnTo>
                <a:lnTo>
                  <a:pt x="256" y="880"/>
                </a:lnTo>
                <a:lnTo>
                  <a:pt x="258" y="872"/>
                </a:lnTo>
                <a:lnTo>
                  <a:pt x="264" y="864"/>
                </a:lnTo>
                <a:lnTo>
                  <a:pt x="270" y="858"/>
                </a:lnTo>
                <a:lnTo>
                  <a:pt x="270" y="858"/>
                </a:lnTo>
                <a:lnTo>
                  <a:pt x="280" y="850"/>
                </a:lnTo>
                <a:lnTo>
                  <a:pt x="286" y="848"/>
                </a:lnTo>
                <a:lnTo>
                  <a:pt x="290" y="848"/>
                </a:lnTo>
                <a:lnTo>
                  <a:pt x="294" y="848"/>
                </a:lnTo>
                <a:lnTo>
                  <a:pt x="294" y="848"/>
                </a:lnTo>
                <a:lnTo>
                  <a:pt x="302" y="850"/>
                </a:lnTo>
                <a:lnTo>
                  <a:pt x="310" y="852"/>
                </a:lnTo>
                <a:lnTo>
                  <a:pt x="320" y="852"/>
                </a:lnTo>
                <a:lnTo>
                  <a:pt x="334" y="854"/>
                </a:lnTo>
                <a:lnTo>
                  <a:pt x="334" y="854"/>
                </a:lnTo>
                <a:lnTo>
                  <a:pt x="354" y="856"/>
                </a:lnTo>
                <a:lnTo>
                  <a:pt x="372" y="860"/>
                </a:lnTo>
                <a:lnTo>
                  <a:pt x="372" y="860"/>
                </a:lnTo>
                <a:lnTo>
                  <a:pt x="378" y="862"/>
                </a:lnTo>
                <a:lnTo>
                  <a:pt x="382" y="862"/>
                </a:lnTo>
                <a:lnTo>
                  <a:pt x="392" y="858"/>
                </a:lnTo>
                <a:lnTo>
                  <a:pt x="396" y="854"/>
                </a:lnTo>
                <a:lnTo>
                  <a:pt x="398" y="852"/>
                </a:lnTo>
                <a:lnTo>
                  <a:pt x="394" y="830"/>
                </a:lnTo>
                <a:lnTo>
                  <a:pt x="394" y="830"/>
                </a:lnTo>
                <a:lnTo>
                  <a:pt x="412" y="804"/>
                </a:lnTo>
                <a:lnTo>
                  <a:pt x="430" y="776"/>
                </a:lnTo>
                <a:lnTo>
                  <a:pt x="430" y="776"/>
                </a:lnTo>
                <a:lnTo>
                  <a:pt x="446" y="770"/>
                </a:lnTo>
                <a:lnTo>
                  <a:pt x="450" y="768"/>
                </a:lnTo>
                <a:lnTo>
                  <a:pt x="452" y="764"/>
                </a:lnTo>
                <a:lnTo>
                  <a:pt x="452" y="762"/>
                </a:lnTo>
                <a:lnTo>
                  <a:pt x="448" y="758"/>
                </a:lnTo>
                <a:lnTo>
                  <a:pt x="448" y="758"/>
                </a:lnTo>
                <a:lnTo>
                  <a:pt x="422" y="738"/>
                </a:lnTo>
                <a:lnTo>
                  <a:pt x="404" y="724"/>
                </a:lnTo>
                <a:lnTo>
                  <a:pt x="404" y="724"/>
                </a:lnTo>
                <a:lnTo>
                  <a:pt x="402" y="706"/>
                </a:lnTo>
                <a:lnTo>
                  <a:pt x="404" y="692"/>
                </a:lnTo>
                <a:lnTo>
                  <a:pt x="406" y="678"/>
                </a:lnTo>
                <a:lnTo>
                  <a:pt x="406" y="678"/>
                </a:lnTo>
                <a:lnTo>
                  <a:pt x="412" y="658"/>
                </a:lnTo>
                <a:lnTo>
                  <a:pt x="418" y="648"/>
                </a:lnTo>
                <a:lnTo>
                  <a:pt x="424" y="634"/>
                </a:lnTo>
                <a:lnTo>
                  <a:pt x="424" y="634"/>
                </a:lnTo>
                <a:lnTo>
                  <a:pt x="436" y="616"/>
                </a:lnTo>
                <a:lnTo>
                  <a:pt x="438" y="612"/>
                </a:lnTo>
                <a:lnTo>
                  <a:pt x="436" y="610"/>
                </a:lnTo>
                <a:lnTo>
                  <a:pt x="436" y="610"/>
                </a:lnTo>
                <a:lnTo>
                  <a:pt x="426" y="606"/>
                </a:lnTo>
                <a:lnTo>
                  <a:pt x="420" y="604"/>
                </a:lnTo>
                <a:lnTo>
                  <a:pt x="414" y="604"/>
                </a:lnTo>
                <a:lnTo>
                  <a:pt x="414" y="604"/>
                </a:lnTo>
                <a:lnTo>
                  <a:pt x="412" y="608"/>
                </a:lnTo>
                <a:lnTo>
                  <a:pt x="408" y="614"/>
                </a:lnTo>
                <a:lnTo>
                  <a:pt x="406" y="616"/>
                </a:lnTo>
                <a:lnTo>
                  <a:pt x="404" y="616"/>
                </a:lnTo>
                <a:lnTo>
                  <a:pt x="398" y="616"/>
                </a:lnTo>
                <a:lnTo>
                  <a:pt x="394" y="614"/>
                </a:lnTo>
                <a:lnTo>
                  <a:pt x="394" y="614"/>
                </a:lnTo>
                <a:lnTo>
                  <a:pt x="354" y="592"/>
                </a:lnTo>
                <a:lnTo>
                  <a:pt x="334" y="580"/>
                </a:lnTo>
                <a:lnTo>
                  <a:pt x="322" y="576"/>
                </a:lnTo>
                <a:lnTo>
                  <a:pt x="322" y="576"/>
                </a:lnTo>
                <a:lnTo>
                  <a:pt x="312" y="574"/>
                </a:lnTo>
                <a:lnTo>
                  <a:pt x="300" y="574"/>
                </a:lnTo>
                <a:lnTo>
                  <a:pt x="296" y="572"/>
                </a:lnTo>
                <a:lnTo>
                  <a:pt x="296" y="566"/>
                </a:lnTo>
                <a:lnTo>
                  <a:pt x="298" y="560"/>
                </a:lnTo>
                <a:lnTo>
                  <a:pt x="304" y="552"/>
                </a:lnTo>
                <a:lnTo>
                  <a:pt x="304" y="552"/>
                </a:lnTo>
                <a:lnTo>
                  <a:pt x="320" y="530"/>
                </a:lnTo>
                <a:lnTo>
                  <a:pt x="332" y="514"/>
                </a:lnTo>
                <a:lnTo>
                  <a:pt x="342" y="502"/>
                </a:lnTo>
                <a:lnTo>
                  <a:pt x="346" y="498"/>
                </a:lnTo>
                <a:lnTo>
                  <a:pt x="350" y="494"/>
                </a:lnTo>
                <a:lnTo>
                  <a:pt x="350" y="494"/>
                </a:lnTo>
                <a:lnTo>
                  <a:pt x="356" y="492"/>
                </a:lnTo>
                <a:lnTo>
                  <a:pt x="360" y="488"/>
                </a:lnTo>
                <a:lnTo>
                  <a:pt x="368" y="476"/>
                </a:lnTo>
                <a:lnTo>
                  <a:pt x="376" y="460"/>
                </a:lnTo>
                <a:lnTo>
                  <a:pt x="376" y="460"/>
                </a:lnTo>
                <a:lnTo>
                  <a:pt x="374" y="450"/>
                </a:lnTo>
                <a:lnTo>
                  <a:pt x="376" y="442"/>
                </a:lnTo>
                <a:lnTo>
                  <a:pt x="378" y="434"/>
                </a:lnTo>
                <a:lnTo>
                  <a:pt x="378" y="434"/>
                </a:lnTo>
                <a:lnTo>
                  <a:pt x="380" y="432"/>
                </a:lnTo>
                <a:lnTo>
                  <a:pt x="384" y="430"/>
                </a:lnTo>
                <a:lnTo>
                  <a:pt x="392" y="426"/>
                </a:lnTo>
                <a:lnTo>
                  <a:pt x="396" y="426"/>
                </a:lnTo>
                <a:lnTo>
                  <a:pt x="398" y="422"/>
                </a:lnTo>
                <a:lnTo>
                  <a:pt x="400" y="418"/>
                </a:lnTo>
                <a:lnTo>
                  <a:pt x="398" y="414"/>
                </a:lnTo>
                <a:lnTo>
                  <a:pt x="398" y="414"/>
                </a:lnTo>
                <a:lnTo>
                  <a:pt x="396" y="408"/>
                </a:lnTo>
                <a:lnTo>
                  <a:pt x="392" y="402"/>
                </a:lnTo>
                <a:lnTo>
                  <a:pt x="382" y="392"/>
                </a:lnTo>
                <a:lnTo>
                  <a:pt x="372" y="388"/>
                </a:lnTo>
                <a:lnTo>
                  <a:pt x="368" y="386"/>
                </a:lnTo>
                <a:lnTo>
                  <a:pt x="366" y="386"/>
                </a:lnTo>
                <a:lnTo>
                  <a:pt x="366" y="386"/>
                </a:lnTo>
                <a:lnTo>
                  <a:pt x="364" y="390"/>
                </a:lnTo>
                <a:lnTo>
                  <a:pt x="360" y="396"/>
                </a:lnTo>
                <a:lnTo>
                  <a:pt x="356" y="396"/>
                </a:lnTo>
                <a:lnTo>
                  <a:pt x="352" y="394"/>
                </a:lnTo>
                <a:lnTo>
                  <a:pt x="348" y="390"/>
                </a:lnTo>
                <a:lnTo>
                  <a:pt x="344" y="382"/>
                </a:lnTo>
                <a:lnTo>
                  <a:pt x="344" y="382"/>
                </a:lnTo>
                <a:lnTo>
                  <a:pt x="334" y="368"/>
                </a:lnTo>
                <a:lnTo>
                  <a:pt x="326" y="356"/>
                </a:lnTo>
                <a:lnTo>
                  <a:pt x="322" y="352"/>
                </a:lnTo>
                <a:lnTo>
                  <a:pt x="322" y="350"/>
                </a:lnTo>
                <a:lnTo>
                  <a:pt x="326" y="348"/>
                </a:lnTo>
                <a:lnTo>
                  <a:pt x="326" y="348"/>
                </a:lnTo>
                <a:lnTo>
                  <a:pt x="330" y="348"/>
                </a:lnTo>
                <a:lnTo>
                  <a:pt x="332" y="346"/>
                </a:lnTo>
                <a:lnTo>
                  <a:pt x="334" y="340"/>
                </a:lnTo>
                <a:lnTo>
                  <a:pt x="344" y="322"/>
                </a:lnTo>
                <a:lnTo>
                  <a:pt x="344" y="322"/>
                </a:lnTo>
                <a:lnTo>
                  <a:pt x="364" y="286"/>
                </a:lnTo>
                <a:lnTo>
                  <a:pt x="372" y="278"/>
                </a:lnTo>
                <a:lnTo>
                  <a:pt x="382" y="272"/>
                </a:lnTo>
                <a:lnTo>
                  <a:pt x="382" y="272"/>
                </a:lnTo>
                <a:lnTo>
                  <a:pt x="386" y="270"/>
                </a:lnTo>
                <a:lnTo>
                  <a:pt x="390" y="266"/>
                </a:lnTo>
                <a:lnTo>
                  <a:pt x="396" y="256"/>
                </a:lnTo>
                <a:lnTo>
                  <a:pt x="396" y="252"/>
                </a:lnTo>
                <a:lnTo>
                  <a:pt x="394" y="252"/>
                </a:lnTo>
                <a:lnTo>
                  <a:pt x="388" y="252"/>
                </a:lnTo>
                <a:lnTo>
                  <a:pt x="380" y="256"/>
                </a:lnTo>
                <a:lnTo>
                  <a:pt x="380" y="256"/>
                </a:lnTo>
                <a:lnTo>
                  <a:pt x="358" y="268"/>
                </a:lnTo>
                <a:lnTo>
                  <a:pt x="338" y="276"/>
                </a:lnTo>
                <a:lnTo>
                  <a:pt x="330" y="276"/>
                </a:lnTo>
                <a:lnTo>
                  <a:pt x="328" y="276"/>
                </a:lnTo>
                <a:lnTo>
                  <a:pt x="328" y="274"/>
                </a:lnTo>
                <a:lnTo>
                  <a:pt x="328" y="268"/>
                </a:lnTo>
                <a:lnTo>
                  <a:pt x="334" y="258"/>
                </a:lnTo>
                <a:lnTo>
                  <a:pt x="334" y="258"/>
                </a:lnTo>
                <a:lnTo>
                  <a:pt x="348" y="238"/>
                </a:lnTo>
                <a:lnTo>
                  <a:pt x="360" y="222"/>
                </a:lnTo>
                <a:lnTo>
                  <a:pt x="372" y="210"/>
                </a:lnTo>
                <a:lnTo>
                  <a:pt x="382" y="200"/>
                </a:lnTo>
                <a:lnTo>
                  <a:pt x="382" y="200"/>
                </a:lnTo>
                <a:lnTo>
                  <a:pt x="390" y="192"/>
                </a:lnTo>
                <a:lnTo>
                  <a:pt x="396" y="184"/>
                </a:lnTo>
                <a:lnTo>
                  <a:pt x="398" y="176"/>
                </a:lnTo>
                <a:lnTo>
                  <a:pt x="396" y="172"/>
                </a:lnTo>
                <a:lnTo>
                  <a:pt x="394" y="170"/>
                </a:lnTo>
                <a:lnTo>
                  <a:pt x="394" y="170"/>
                </a:lnTo>
                <a:lnTo>
                  <a:pt x="380" y="164"/>
                </a:lnTo>
                <a:lnTo>
                  <a:pt x="366" y="158"/>
                </a:lnTo>
                <a:lnTo>
                  <a:pt x="366" y="158"/>
                </a:lnTo>
                <a:lnTo>
                  <a:pt x="360" y="154"/>
                </a:lnTo>
                <a:lnTo>
                  <a:pt x="352" y="148"/>
                </a:lnTo>
                <a:lnTo>
                  <a:pt x="346" y="138"/>
                </a:lnTo>
                <a:lnTo>
                  <a:pt x="344" y="130"/>
                </a:lnTo>
                <a:lnTo>
                  <a:pt x="344" y="124"/>
                </a:lnTo>
                <a:lnTo>
                  <a:pt x="344" y="124"/>
                </a:lnTo>
                <a:lnTo>
                  <a:pt x="344" y="116"/>
                </a:lnTo>
                <a:lnTo>
                  <a:pt x="342" y="112"/>
                </a:lnTo>
                <a:lnTo>
                  <a:pt x="336" y="104"/>
                </a:lnTo>
                <a:lnTo>
                  <a:pt x="334" y="102"/>
                </a:lnTo>
                <a:lnTo>
                  <a:pt x="334" y="98"/>
                </a:lnTo>
                <a:lnTo>
                  <a:pt x="338" y="96"/>
                </a:lnTo>
                <a:lnTo>
                  <a:pt x="342" y="92"/>
                </a:lnTo>
                <a:lnTo>
                  <a:pt x="342" y="92"/>
                </a:lnTo>
                <a:lnTo>
                  <a:pt x="354" y="84"/>
                </a:lnTo>
                <a:lnTo>
                  <a:pt x="362" y="78"/>
                </a:lnTo>
                <a:lnTo>
                  <a:pt x="366" y="76"/>
                </a:lnTo>
                <a:lnTo>
                  <a:pt x="368" y="76"/>
                </a:lnTo>
                <a:lnTo>
                  <a:pt x="370" y="78"/>
                </a:lnTo>
                <a:lnTo>
                  <a:pt x="374" y="82"/>
                </a:lnTo>
                <a:lnTo>
                  <a:pt x="374" y="82"/>
                </a:lnTo>
                <a:lnTo>
                  <a:pt x="382" y="94"/>
                </a:lnTo>
                <a:lnTo>
                  <a:pt x="384" y="98"/>
                </a:lnTo>
                <a:lnTo>
                  <a:pt x="388" y="100"/>
                </a:lnTo>
                <a:lnTo>
                  <a:pt x="388" y="100"/>
                </a:lnTo>
                <a:lnTo>
                  <a:pt x="390" y="102"/>
                </a:lnTo>
                <a:lnTo>
                  <a:pt x="392" y="100"/>
                </a:lnTo>
                <a:lnTo>
                  <a:pt x="396" y="98"/>
                </a:lnTo>
                <a:lnTo>
                  <a:pt x="402" y="96"/>
                </a:lnTo>
                <a:lnTo>
                  <a:pt x="402" y="96"/>
                </a:lnTo>
                <a:lnTo>
                  <a:pt x="412" y="94"/>
                </a:lnTo>
                <a:lnTo>
                  <a:pt x="424" y="94"/>
                </a:lnTo>
                <a:lnTo>
                  <a:pt x="436" y="94"/>
                </a:lnTo>
                <a:lnTo>
                  <a:pt x="446" y="96"/>
                </a:lnTo>
                <a:lnTo>
                  <a:pt x="446" y="96"/>
                </a:lnTo>
                <a:lnTo>
                  <a:pt x="450" y="98"/>
                </a:lnTo>
                <a:lnTo>
                  <a:pt x="454" y="98"/>
                </a:lnTo>
                <a:lnTo>
                  <a:pt x="456" y="96"/>
                </a:lnTo>
                <a:lnTo>
                  <a:pt x="458" y="94"/>
                </a:lnTo>
                <a:lnTo>
                  <a:pt x="460" y="88"/>
                </a:lnTo>
                <a:lnTo>
                  <a:pt x="458" y="84"/>
                </a:lnTo>
                <a:lnTo>
                  <a:pt x="458" y="84"/>
                </a:lnTo>
                <a:lnTo>
                  <a:pt x="458" y="80"/>
                </a:lnTo>
                <a:lnTo>
                  <a:pt x="460" y="72"/>
                </a:lnTo>
                <a:lnTo>
                  <a:pt x="470" y="50"/>
                </a:lnTo>
                <a:lnTo>
                  <a:pt x="486" y="20"/>
                </a:lnTo>
                <a:lnTo>
                  <a:pt x="486" y="20"/>
                </a:lnTo>
                <a:lnTo>
                  <a:pt x="488" y="18"/>
                </a:lnTo>
                <a:lnTo>
                  <a:pt x="494" y="12"/>
                </a:lnTo>
                <a:lnTo>
                  <a:pt x="502" y="4"/>
                </a:lnTo>
                <a:lnTo>
                  <a:pt x="508" y="2"/>
                </a:lnTo>
                <a:lnTo>
                  <a:pt x="516" y="0"/>
                </a:lnTo>
                <a:lnTo>
                  <a:pt x="516" y="0"/>
                </a:lnTo>
                <a:lnTo>
                  <a:pt x="524" y="0"/>
                </a:lnTo>
                <a:lnTo>
                  <a:pt x="530" y="2"/>
                </a:lnTo>
                <a:lnTo>
                  <a:pt x="544" y="8"/>
                </a:lnTo>
                <a:lnTo>
                  <a:pt x="560" y="16"/>
                </a:lnTo>
                <a:lnTo>
                  <a:pt x="568" y="20"/>
                </a:lnTo>
                <a:lnTo>
                  <a:pt x="578" y="24"/>
                </a:lnTo>
                <a:lnTo>
                  <a:pt x="578" y="24"/>
                </a:lnTo>
                <a:lnTo>
                  <a:pt x="588" y="26"/>
                </a:lnTo>
                <a:lnTo>
                  <a:pt x="594" y="24"/>
                </a:lnTo>
                <a:lnTo>
                  <a:pt x="598" y="20"/>
                </a:lnTo>
                <a:lnTo>
                  <a:pt x="602" y="18"/>
                </a:lnTo>
                <a:lnTo>
                  <a:pt x="606" y="16"/>
                </a:lnTo>
                <a:lnTo>
                  <a:pt x="610" y="16"/>
                </a:lnTo>
                <a:lnTo>
                  <a:pt x="616" y="20"/>
                </a:lnTo>
                <a:lnTo>
                  <a:pt x="624" y="28"/>
                </a:lnTo>
                <a:lnTo>
                  <a:pt x="624" y="28"/>
                </a:lnTo>
                <a:lnTo>
                  <a:pt x="640" y="46"/>
                </a:lnTo>
                <a:lnTo>
                  <a:pt x="650" y="54"/>
                </a:lnTo>
                <a:lnTo>
                  <a:pt x="654" y="60"/>
                </a:lnTo>
                <a:lnTo>
                  <a:pt x="654" y="62"/>
                </a:lnTo>
                <a:lnTo>
                  <a:pt x="652" y="64"/>
                </a:lnTo>
                <a:lnTo>
                  <a:pt x="652" y="64"/>
                </a:lnTo>
                <a:lnTo>
                  <a:pt x="646" y="74"/>
                </a:lnTo>
                <a:lnTo>
                  <a:pt x="636" y="84"/>
                </a:lnTo>
                <a:lnTo>
                  <a:pt x="624" y="94"/>
                </a:lnTo>
                <a:lnTo>
                  <a:pt x="612" y="104"/>
                </a:lnTo>
                <a:lnTo>
                  <a:pt x="612" y="104"/>
                </a:lnTo>
                <a:lnTo>
                  <a:pt x="598" y="112"/>
                </a:lnTo>
                <a:lnTo>
                  <a:pt x="584" y="116"/>
                </a:lnTo>
                <a:lnTo>
                  <a:pt x="562" y="124"/>
                </a:lnTo>
                <a:lnTo>
                  <a:pt x="562" y="124"/>
                </a:lnTo>
                <a:lnTo>
                  <a:pt x="546" y="128"/>
                </a:lnTo>
                <a:lnTo>
                  <a:pt x="524" y="134"/>
                </a:lnTo>
                <a:lnTo>
                  <a:pt x="516" y="140"/>
                </a:lnTo>
                <a:lnTo>
                  <a:pt x="508" y="144"/>
                </a:lnTo>
                <a:lnTo>
                  <a:pt x="508" y="148"/>
                </a:lnTo>
                <a:lnTo>
                  <a:pt x="506" y="152"/>
                </a:lnTo>
                <a:lnTo>
                  <a:pt x="508" y="154"/>
                </a:lnTo>
                <a:lnTo>
                  <a:pt x="510" y="160"/>
                </a:lnTo>
                <a:lnTo>
                  <a:pt x="510" y="160"/>
                </a:lnTo>
                <a:lnTo>
                  <a:pt x="520" y="166"/>
                </a:lnTo>
                <a:lnTo>
                  <a:pt x="528" y="170"/>
                </a:lnTo>
                <a:lnTo>
                  <a:pt x="540" y="170"/>
                </a:lnTo>
                <a:lnTo>
                  <a:pt x="550" y="170"/>
                </a:lnTo>
                <a:lnTo>
                  <a:pt x="570" y="168"/>
                </a:lnTo>
                <a:lnTo>
                  <a:pt x="580" y="168"/>
                </a:lnTo>
                <a:lnTo>
                  <a:pt x="586" y="170"/>
                </a:lnTo>
                <a:lnTo>
                  <a:pt x="586" y="170"/>
                </a:lnTo>
                <a:lnTo>
                  <a:pt x="646" y="212"/>
                </a:lnTo>
                <a:lnTo>
                  <a:pt x="696" y="248"/>
                </a:lnTo>
                <a:lnTo>
                  <a:pt x="696" y="248"/>
                </a:lnTo>
                <a:lnTo>
                  <a:pt x="630" y="352"/>
                </a:lnTo>
                <a:lnTo>
                  <a:pt x="630" y="352"/>
                </a:lnTo>
                <a:lnTo>
                  <a:pt x="624" y="354"/>
                </a:lnTo>
                <a:lnTo>
                  <a:pt x="614" y="358"/>
                </a:lnTo>
                <a:lnTo>
                  <a:pt x="600" y="366"/>
                </a:lnTo>
                <a:lnTo>
                  <a:pt x="592" y="370"/>
                </a:lnTo>
                <a:lnTo>
                  <a:pt x="584" y="378"/>
                </a:lnTo>
                <a:lnTo>
                  <a:pt x="584" y="378"/>
                </a:lnTo>
                <a:lnTo>
                  <a:pt x="576" y="384"/>
                </a:lnTo>
                <a:lnTo>
                  <a:pt x="564" y="390"/>
                </a:lnTo>
                <a:lnTo>
                  <a:pt x="540" y="402"/>
                </a:lnTo>
                <a:lnTo>
                  <a:pt x="526" y="408"/>
                </a:lnTo>
                <a:lnTo>
                  <a:pt x="530" y="406"/>
                </a:lnTo>
                <a:lnTo>
                  <a:pt x="530" y="406"/>
                </a:lnTo>
                <a:lnTo>
                  <a:pt x="550" y="404"/>
                </a:lnTo>
                <a:lnTo>
                  <a:pt x="556" y="404"/>
                </a:lnTo>
                <a:lnTo>
                  <a:pt x="562" y="406"/>
                </a:lnTo>
                <a:lnTo>
                  <a:pt x="568" y="408"/>
                </a:lnTo>
                <a:lnTo>
                  <a:pt x="570" y="412"/>
                </a:lnTo>
                <a:lnTo>
                  <a:pt x="572" y="416"/>
                </a:lnTo>
                <a:lnTo>
                  <a:pt x="570" y="420"/>
                </a:lnTo>
                <a:lnTo>
                  <a:pt x="570" y="420"/>
                </a:lnTo>
                <a:lnTo>
                  <a:pt x="566" y="424"/>
                </a:lnTo>
                <a:lnTo>
                  <a:pt x="560" y="430"/>
                </a:lnTo>
                <a:lnTo>
                  <a:pt x="540" y="444"/>
                </a:lnTo>
                <a:lnTo>
                  <a:pt x="520" y="454"/>
                </a:lnTo>
                <a:lnTo>
                  <a:pt x="512" y="456"/>
                </a:lnTo>
                <a:lnTo>
                  <a:pt x="508" y="458"/>
                </a:lnTo>
                <a:lnTo>
                  <a:pt x="508" y="458"/>
                </a:lnTo>
                <a:lnTo>
                  <a:pt x="506" y="458"/>
                </a:lnTo>
                <a:lnTo>
                  <a:pt x="508" y="460"/>
                </a:lnTo>
                <a:lnTo>
                  <a:pt x="522" y="464"/>
                </a:lnTo>
                <a:lnTo>
                  <a:pt x="552" y="472"/>
                </a:lnTo>
                <a:lnTo>
                  <a:pt x="552" y="472"/>
                </a:lnTo>
                <a:lnTo>
                  <a:pt x="560" y="478"/>
                </a:lnTo>
                <a:lnTo>
                  <a:pt x="570" y="488"/>
                </a:lnTo>
                <a:lnTo>
                  <a:pt x="584" y="500"/>
                </a:lnTo>
                <a:lnTo>
                  <a:pt x="584" y="500"/>
                </a:lnTo>
                <a:lnTo>
                  <a:pt x="588" y="516"/>
                </a:lnTo>
                <a:lnTo>
                  <a:pt x="598" y="558"/>
                </a:lnTo>
                <a:lnTo>
                  <a:pt x="598" y="558"/>
                </a:lnTo>
                <a:lnTo>
                  <a:pt x="606" y="582"/>
                </a:lnTo>
                <a:lnTo>
                  <a:pt x="612" y="600"/>
                </a:lnTo>
                <a:lnTo>
                  <a:pt x="616" y="614"/>
                </a:lnTo>
                <a:lnTo>
                  <a:pt x="614" y="620"/>
                </a:lnTo>
                <a:lnTo>
                  <a:pt x="612" y="626"/>
                </a:lnTo>
                <a:lnTo>
                  <a:pt x="612" y="626"/>
                </a:lnTo>
                <a:lnTo>
                  <a:pt x="604" y="640"/>
                </a:lnTo>
                <a:lnTo>
                  <a:pt x="598" y="658"/>
                </a:lnTo>
                <a:lnTo>
                  <a:pt x="594" y="674"/>
                </a:lnTo>
                <a:lnTo>
                  <a:pt x="594" y="682"/>
                </a:lnTo>
                <a:lnTo>
                  <a:pt x="594" y="690"/>
                </a:lnTo>
                <a:lnTo>
                  <a:pt x="594" y="690"/>
                </a:lnTo>
                <a:lnTo>
                  <a:pt x="596" y="706"/>
                </a:lnTo>
                <a:lnTo>
                  <a:pt x="596" y="718"/>
                </a:lnTo>
                <a:lnTo>
                  <a:pt x="598" y="730"/>
                </a:lnTo>
                <a:lnTo>
                  <a:pt x="598" y="734"/>
                </a:lnTo>
                <a:lnTo>
                  <a:pt x="602" y="738"/>
                </a:lnTo>
                <a:lnTo>
                  <a:pt x="602" y="738"/>
                </a:lnTo>
                <a:lnTo>
                  <a:pt x="612" y="744"/>
                </a:lnTo>
                <a:lnTo>
                  <a:pt x="624" y="750"/>
                </a:lnTo>
                <a:lnTo>
                  <a:pt x="638" y="756"/>
                </a:lnTo>
                <a:lnTo>
                  <a:pt x="642" y="760"/>
                </a:lnTo>
                <a:lnTo>
                  <a:pt x="646" y="766"/>
                </a:lnTo>
                <a:lnTo>
                  <a:pt x="646" y="766"/>
                </a:lnTo>
                <a:lnTo>
                  <a:pt x="648" y="768"/>
                </a:lnTo>
                <a:lnTo>
                  <a:pt x="650" y="770"/>
                </a:lnTo>
                <a:lnTo>
                  <a:pt x="654" y="768"/>
                </a:lnTo>
                <a:lnTo>
                  <a:pt x="666" y="762"/>
                </a:lnTo>
                <a:lnTo>
                  <a:pt x="670" y="762"/>
                </a:lnTo>
                <a:lnTo>
                  <a:pt x="672" y="764"/>
                </a:lnTo>
                <a:lnTo>
                  <a:pt x="674" y="766"/>
                </a:lnTo>
                <a:lnTo>
                  <a:pt x="676" y="778"/>
                </a:lnTo>
                <a:lnTo>
                  <a:pt x="676" y="798"/>
                </a:lnTo>
                <a:lnTo>
                  <a:pt x="676" y="798"/>
                </a:lnTo>
                <a:lnTo>
                  <a:pt x="674" y="836"/>
                </a:lnTo>
                <a:lnTo>
                  <a:pt x="672" y="858"/>
                </a:lnTo>
                <a:lnTo>
                  <a:pt x="668" y="884"/>
                </a:lnTo>
                <a:lnTo>
                  <a:pt x="668" y="884"/>
                </a:lnTo>
                <a:lnTo>
                  <a:pt x="664" y="898"/>
                </a:lnTo>
                <a:lnTo>
                  <a:pt x="658" y="910"/>
                </a:lnTo>
                <a:lnTo>
                  <a:pt x="650" y="916"/>
                </a:lnTo>
                <a:lnTo>
                  <a:pt x="642" y="920"/>
                </a:lnTo>
                <a:lnTo>
                  <a:pt x="642" y="920"/>
                </a:lnTo>
                <a:lnTo>
                  <a:pt x="638" y="920"/>
                </a:lnTo>
                <a:lnTo>
                  <a:pt x="636" y="922"/>
                </a:lnTo>
                <a:lnTo>
                  <a:pt x="636" y="924"/>
                </a:lnTo>
                <a:lnTo>
                  <a:pt x="636" y="928"/>
                </a:lnTo>
                <a:lnTo>
                  <a:pt x="640" y="934"/>
                </a:lnTo>
                <a:lnTo>
                  <a:pt x="644" y="944"/>
                </a:lnTo>
                <a:lnTo>
                  <a:pt x="644" y="944"/>
                </a:lnTo>
                <a:lnTo>
                  <a:pt x="650" y="954"/>
                </a:lnTo>
                <a:lnTo>
                  <a:pt x="652" y="964"/>
                </a:lnTo>
                <a:lnTo>
                  <a:pt x="654" y="976"/>
                </a:lnTo>
                <a:lnTo>
                  <a:pt x="656" y="992"/>
                </a:lnTo>
                <a:lnTo>
                  <a:pt x="656" y="992"/>
                </a:lnTo>
                <a:lnTo>
                  <a:pt x="656" y="1014"/>
                </a:lnTo>
                <a:lnTo>
                  <a:pt x="654" y="1024"/>
                </a:lnTo>
                <a:lnTo>
                  <a:pt x="654" y="1024"/>
                </a:lnTo>
                <a:lnTo>
                  <a:pt x="650" y="1028"/>
                </a:lnTo>
                <a:lnTo>
                  <a:pt x="646" y="1030"/>
                </a:lnTo>
                <a:lnTo>
                  <a:pt x="632" y="1032"/>
                </a:lnTo>
                <a:lnTo>
                  <a:pt x="628" y="1034"/>
                </a:lnTo>
                <a:lnTo>
                  <a:pt x="624" y="1036"/>
                </a:lnTo>
                <a:lnTo>
                  <a:pt x="622" y="1040"/>
                </a:lnTo>
                <a:lnTo>
                  <a:pt x="626" y="1048"/>
                </a:lnTo>
                <a:lnTo>
                  <a:pt x="626" y="1048"/>
                </a:lnTo>
                <a:lnTo>
                  <a:pt x="632" y="1054"/>
                </a:lnTo>
                <a:lnTo>
                  <a:pt x="636" y="1056"/>
                </a:lnTo>
                <a:lnTo>
                  <a:pt x="642" y="1056"/>
                </a:lnTo>
                <a:lnTo>
                  <a:pt x="646" y="1056"/>
                </a:lnTo>
                <a:lnTo>
                  <a:pt x="652" y="1054"/>
                </a:lnTo>
                <a:lnTo>
                  <a:pt x="660" y="1054"/>
                </a:lnTo>
                <a:lnTo>
                  <a:pt x="668" y="1056"/>
                </a:lnTo>
                <a:lnTo>
                  <a:pt x="678" y="1060"/>
                </a:lnTo>
                <a:lnTo>
                  <a:pt x="678" y="1060"/>
                </a:lnTo>
                <a:lnTo>
                  <a:pt x="724" y="1092"/>
                </a:lnTo>
                <a:lnTo>
                  <a:pt x="744" y="1106"/>
                </a:lnTo>
                <a:lnTo>
                  <a:pt x="756" y="1116"/>
                </a:lnTo>
                <a:lnTo>
                  <a:pt x="756" y="1116"/>
                </a:lnTo>
                <a:lnTo>
                  <a:pt x="758" y="1122"/>
                </a:lnTo>
                <a:lnTo>
                  <a:pt x="760" y="1128"/>
                </a:lnTo>
                <a:lnTo>
                  <a:pt x="762" y="1146"/>
                </a:lnTo>
                <a:lnTo>
                  <a:pt x="760" y="1164"/>
                </a:lnTo>
                <a:lnTo>
                  <a:pt x="760" y="1176"/>
                </a:lnTo>
                <a:lnTo>
                  <a:pt x="760" y="1176"/>
                </a:lnTo>
                <a:lnTo>
                  <a:pt x="760" y="1180"/>
                </a:lnTo>
                <a:lnTo>
                  <a:pt x="760" y="1184"/>
                </a:lnTo>
                <a:lnTo>
                  <a:pt x="764" y="1186"/>
                </a:lnTo>
                <a:lnTo>
                  <a:pt x="766" y="1188"/>
                </a:lnTo>
                <a:lnTo>
                  <a:pt x="764" y="1192"/>
                </a:lnTo>
                <a:lnTo>
                  <a:pt x="754" y="1204"/>
                </a:lnTo>
                <a:lnTo>
                  <a:pt x="754" y="1204"/>
                </a:lnTo>
                <a:lnTo>
                  <a:pt x="722" y="1244"/>
                </a:lnTo>
                <a:lnTo>
                  <a:pt x="706" y="1260"/>
                </a:lnTo>
                <a:lnTo>
                  <a:pt x="698" y="1266"/>
                </a:lnTo>
                <a:lnTo>
                  <a:pt x="690" y="1270"/>
                </a:lnTo>
                <a:lnTo>
                  <a:pt x="690" y="1270"/>
                </a:lnTo>
                <a:lnTo>
                  <a:pt x="674" y="1276"/>
                </a:lnTo>
                <a:lnTo>
                  <a:pt x="664" y="1280"/>
                </a:lnTo>
                <a:lnTo>
                  <a:pt x="654" y="1280"/>
                </a:lnTo>
                <a:lnTo>
                  <a:pt x="640" y="1276"/>
                </a:lnTo>
                <a:lnTo>
                  <a:pt x="640" y="1276"/>
                </a:lnTo>
                <a:lnTo>
                  <a:pt x="624" y="1270"/>
                </a:lnTo>
                <a:lnTo>
                  <a:pt x="608" y="1266"/>
                </a:lnTo>
                <a:lnTo>
                  <a:pt x="592" y="1262"/>
                </a:lnTo>
                <a:lnTo>
                  <a:pt x="592" y="1262"/>
                </a:lnTo>
                <a:lnTo>
                  <a:pt x="570" y="1258"/>
                </a:lnTo>
                <a:lnTo>
                  <a:pt x="564" y="1258"/>
                </a:lnTo>
                <a:lnTo>
                  <a:pt x="560" y="1260"/>
                </a:lnTo>
                <a:lnTo>
                  <a:pt x="560" y="1262"/>
                </a:lnTo>
                <a:lnTo>
                  <a:pt x="566" y="1268"/>
                </a:lnTo>
                <a:lnTo>
                  <a:pt x="566" y="1268"/>
                </a:lnTo>
                <a:lnTo>
                  <a:pt x="586" y="1278"/>
                </a:lnTo>
                <a:lnTo>
                  <a:pt x="606" y="1286"/>
                </a:lnTo>
                <a:lnTo>
                  <a:pt x="626" y="1294"/>
                </a:lnTo>
                <a:lnTo>
                  <a:pt x="626" y="1294"/>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82" name="Freeform 46">
            <a:extLst>
              <a:ext uri="{FF2B5EF4-FFF2-40B4-BE49-F238E27FC236}">
                <a16:creationId xmlns:a16="http://schemas.microsoft.com/office/drawing/2014/main" id="{BE04577D-DEB4-66C8-07C7-7D808294BDE9}"/>
              </a:ext>
            </a:extLst>
          </p:cNvPr>
          <p:cNvSpPr>
            <a:spLocks/>
          </p:cNvSpPr>
          <p:nvPr/>
        </p:nvSpPr>
        <p:spPr bwMode="auto">
          <a:xfrm>
            <a:off x="9070959" y="2762030"/>
            <a:ext cx="63112" cy="46559"/>
          </a:xfrm>
          <a:custGeom>
            <a:avLst/>
            <a:gdLst/>
            <a:ahLst/>
            <a:cxnLst>
              <a:cxn ang="0">
                <a:pos x="0" y="10"/>
              </a:cxn>
              <a:cxn ang="0">
                <a:pos x="0" y="10"/>
              </a:cxn>
              <a:cxn ang="0">
                <a:pos x="2" y="8"/>
              </a:cxn>
              <a:cxn ang="0">
                <a:pos x="10" y="4"/>
              </a:cxn>
              <a:cxn ang="0">
                <a:pos x="18" y="0"/>
              </a:cxn>
              <a:cxn ang="0">
                <a:pos x="24" y="2"/>
              </a:cxn>
              <a:cxn ang="0">
                <a:pos x="28" y="4"/>
              </a:cxn>
              <a:cxn ang="0">
                <a:pos x="28" y="4"/>
              </a:cxn>
              <a:cxn ang="0">
                <a:pos x="34" y="6"/>
              </a:cxn>
              <a:cxn ang="0">
                <a:pos x="38" y="6"/>
              </a:cxn>
              <a:cxn ang="0">
                <a:pos x="44" y="4"/>
              </a:cxn>
              <a:cxn ang="0">
                <a:pos x="46" y="2"/>
              </a:cxn>
              <a:cxn ang="0">
                <a:pos x="46" y="4"/>
              </a:cxn>
              <a:cxn ang="0">
                <a:pos x="42" y="12"/>
              </a:cxn>
              <a:cxn ang="0">
                <a:pos x="42" y="12"/>
              </a:cxn>
              <a:cxn ang="0">
                <a:pos x="30" y="22"/>
              </a:cxn>
              <a:cxn ang="0">
                <a:pos x="20" y="30"/>
              </a:cxn>
              <a:cxn ang="0">
                <a:pos x="8" y="36"/>
              </a:cxn>
              <a:cxn ang="0">
                <a:pos x="0" y="10"/>
              </a:cxn>
            </a:cxnLst>
            <a:rect l="0" t="0" r="r" b="b"/>
            <a:pathLst>
              <a:path w="46" h="36">
                <a:moveTo>
                  <a:pt x="0" y="10"/>
                </a:moveTo>
                <a:lnTo>
                  <a:pt x="0" y="10"/>
                </a:lnTo>
                <a:lnTo>
                  <a:pt x="2" y="8"/>
                </a:lnTo>
                <a:lnTo>
                  <a:pt x="10" y="4"/>
                </a:lnTo>
                <a:lnTo>
                  <a:pt x="18" y="0"/>
                </a:lnTo>
                <a:lnTo>
                  <a:pt x="24" y="2"/>
                </a:lnTo>
                <a:lnTo>
                  <a:pt x="28" y="4"/>
                </a:lnTo>
                <a:lnTo>
                  <a:pt x="28" y="4"/>
                </a:lnTo>
                <a:lnTo>
                  <a:pt x="34" y="6"/>
                </a:lnTo>
                <a:lnTo>
                  <a:pt x="38" y="6"/>
                </a:lnTo>
                <a:lnTo>
                  <a:pt x="44" y="4"/>
                </a:lnTo>
                <a:lnTo>
                  <a:pt x="46" y="2"/>
                </a:lnTo>
                <a:lnTo>
                  <a:pt x="46" y="4"/>
                </a:lnTo>
                <a:lnTo>
                  <a:pt x="42" y="12"/>
                </a:lnTo>
                <a:lnTo>
                  <a:pt x="42" y="12"/>
                </a:lnTo>
                <a:lnTo>
                  <a:pt x="30" y="22"/>
                </a:lnTo>
                <a:lnTo>
                  <a:pt x="20" y="30"/>
                </a:lnTo>
                <a:lnTo>
                  <a:pt x="8" y="36"/>
                </a:lnTo>
                <a:lnTo>
                  <a:pt x="0" y="10"/>
                </a:lnTo>
                <a:close/>
              </a:path>
            </a:pathLst>
          </a:custGeom>
          <a:solidFill>
            <a:srgbClr val="5B9BD5">
              <a:lumMod val="20000"/>
              <a:lumOff val="80000"/>
            </a:srgb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83" name="Freeform 47">
            <a:extLst>
              <a:ext uri="{FF2B5EF4-FFF2-40B4-BE49-F238E27FC236}">
                <a16:creationId xmlns:a16="http://schemas.microsoft.com/office/drawing/2014/main" id="{C1304ABA-0874-D8B1-FF26-D9D3676C9B46}"/>
              </a:ext>
            </a:extLst>
          </p:cNvPr>
          <p:cNvSpPr>
            <a:spLocks/>
          </p:cNvSpPr>
          <p:nvPr/>
        </p:nvSpPr>
        <p:spPr bwMode="auto">
          <a:xfrm>
            <a:off x="9150536" y="2586143"/>
            <a:ext cx="49393" cy="28452"/>
          </a:xfrm>
          <a:custGeom>
            <a:avLst/>
            <a:gdLst/>
            <a:ahLst/>
            <a:cxnLst>
              <a:cxn ang="0">
                <a:pos x="4" y="0"/>
              </a:cxn>
              <a:cxn ang="0">
                <a:pos x="4" y="0"/>
              </a:cxn>
              <a:cxn ang="0">
                <a:pos x="2" y="4"/>
              </a:cxn>
              <a:cxn ang="0">
                <a:pos x="0" y="10"/>
              </a:cxn>
              <a:cxn ang="0">
                <a:pos x="0" y="14"/>
              </a:cxn>
              <a:cxn ang="0">
                <a:pos x="0" y="18"/>
              </a:cxn>
              <a:cxn ang="0">
                <a:pos x="2" y="20"/>
              </a:cxn>
              <a:cxn ang="0">
                <a:pos x="6" y="22"/>
              </a:cxn>
              <a:cxn ang="0">
                <a:pos x="6" y="22"/>
              </a:cxn>
              <a:cxn ang="0">
                <a:pos x="12" y="22"/>
              </a:cxn>
              <a:cxn ang="0">
                <a:pos x="16" y="20"/>
              </a:cxn>
              <a:cxn ang="0">
                <a:pos x="26" y="16"/>
              </a:cxn>
              <a:cxn ang="0">
                <a:pos x="36" y="8"/>
              </a:cxn>
              <a:cxn ang="0">
                <a:pos x="4" y="0"/>
              </a:cxn>
            </a:cxnLst>
            <a:rect l="0" t="0" r="r" b="b"/>
            <a:pathLst>
              <a:path w="36" h="22">
                <a:moveTo>
                  <a:pt x="4" y="0"/>
                </a:moveTo>
                <a:lnTo>
                  <a:pt x="4" y="0"/>
                </a:lnTo>
                <a:lnTo>
                  <a:pt x="2" y="4"/>
                </a:lnTo>
                <a:lnTo>
                  <a:pt x="0" y="10"/>
                </a:lnTo>
                <a:lnTo>
                  <a:pt x="0" y="14"/>
                </a:lnTo>
                <a:lnTo>
                  <a:pt x="0" y="18"/>
                </a:lnTo>
                <a:lnTo>
                  <a:pt x="2" y="20"/>
                </a:lnTo>
                <a:lnTo>
                  <a:pt x="6" y="22"/>
                </a:lnTo>
                <a:lnTo>
                  <a:pt x="6" y="22"/>
                </a:lnTo>
                <a:lnTo>
                  <a:pt x="12" y="22"/>
                </a:lnTo>
                <a:lnTo>
                  <a:pt x="16" y="20"/>
                </a:lnTo>
                <a:lnTo>
                  <a:pt x="26" y="16"/>
                </a:lnTo>
                <a:lnTo>
                  <a:pt x="36" y="8"/>
                </a:lnTo>
                <a:lnTo>
                  <a:pt x="4" y="0"/>
                </a:lnTo>
                <a:close/>
              </a:path>
            </a:pathLst>
          </a:custGeom>
          <a:solidFill>
            <a:srgbClr val="5B9BD5">
              <a:lumMod val="20000"/>
              <a:lumOff val="80000"/>
            </a:srgb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84" name="Freeform 48">
            <a:extLst>
              <a:ext uri="{FF2B5EF4-FFF2-40B4-BE49-F238E27FC236}">
                <a16:creationId xmlns:a16="http://schemas.microsoft.com/office/drawing/2014/main" id="{63E18C1D-2B17-05A9-BAF2-F4E7CF18E035}"/>
              </a:ext>
            </a:extLst>
          </p:cNvPr>
          <p:cNvSpPr>
            <a:spLocks/>
          </p:cNvSpPr>
          <p:nvPr/>
        </p:nvSpPr>
        <p:spPr bwMode="auto">
          <a:xfrm>
            <a:off x="9057240" y="2161946"/>
            <a:ext cx="71344" cy="67252"/>
          </a:xfrm>
          <a:custGeom>
            <a:avLst/>
            <a:gdLst/>
            <a:ahLst/>
            <a:cxnLst>
              <a:cxn ang="0">
                <a:pos x="4" y="10"/>
              </a:cxn>
              <a:cxn ang="0">
                <a:pos x="4" y="10"/>
              </a:cxn>
              <a:cxn ang="0">
                <a:pos x="0" y="28"/>
              </a:cxn>
              <a:cxn ang="0">
                <a:pos x="0" y="44"/>
              </a:cxn>
              <a:cxn ang="0">
                <a:pos x="2" y="48"/>
              </a:cxn>
              <a:cxn ang="0">
                <a:pos x="2" y="52"/>
              </a:cxn>
              <a:cxn ang="0">
                <a:pos x="4" y="52"/>
              </a:cxn>
              <a:cxn ang="0">
                <a:pos x="8" y="50"/>
              </a:cxn>
              <a:cxn ang="0">
                <a:pos x="8" y="50"/>
              </a:cxn>
              <a:cxn ang="0">
                <a:pos x="16" y="32"/>
              </a:cxn>
              <a:cxn ang="0">
                <a:pos x="20" y="26"/>
              </a:cxn>
              <a:cxn ang="0">
                <a:pos x="28" y="22"/>
              </a:cxn>
              <a:cxn ang="0">
                <a:pos x="28" y="22"/>
              </a:cxn>
              <a:cxn ang="0">
                <a:pos x="38" y="16"/>
              </a:cxn>
              <a:cxn ang="0">
                <a:pos x="48" y="8"/>
              </a:cxn>
              <a:cxn ang="0">
                <a:pos x="52" y="4"/>
              </a:cxn>
              <a:cxn ang="0">
                <a:pos x="52" y="2"/>
              </a:cxn>
              <a:cxn ang="0">
                <a:pos x="50" y="0"/>
              </a:cxn>
              <a:cxn ang="0">
                <a:pos x="44" y="0"/>
              </a:cxn>
              <a:cxn ang="0">
                <a:pos x="44" y="0"/>
              </a:cxn>
              <a:cxn ang="0">
                <a:pos x="28" y="2"/>
              </a:cxn>
              <a:cxn ang="0">
                <a:pos x="16" y="6"/>
              </a:cxn>
              <a:cxn ang="0">
                <a:pos x="4" y="10"/>
              </a:cxn>
              <a:cxn ang="0">
                <a:pos x="4" y="10"/>
              </a:cxn>
            </a:cxnLst>
            <a:rect l="0" t="0" r="r" b="b"/>
            <a:pathLst>
              <a:path w="52" h="52">
                <a:moveTo>
                  <a:pt x="4" y="10"/>
                </a:moveTo>
                <a:lnTo>
                  <a:pt x="4" y="10"/>
                </a:lnTo>
                <a:lnTo>
                  <a:pt x="0" y="28"/>
                </a:lnTo>
                <a:lnTo>
                  <a:pt x="0" y="44"/>
                </a:lnTo>
                <a:lnTo>
                  <a:pt x="2" y="48"/>
                </a:lnTo>
                <a:lnTo>
                  <a:pt x="2" y="52"/>
                </a:lnTo>
                <a:lnTo>
                  <a:pt x="4" y="52"/>
                </a:lnTo>
                <a:lnTo>
                  <a:pt x="8" y="50"/>
                </a:lnTo>
                <a:lnTo>
                  <a:pt x="8" y="50"/>
                </a:lnTo>
                <a:lnTo>
                  <a:pt x="16" y="32"/>
                </a:lnTo>
                <a:lnTo>
                  <a:pt x="20" y="26"/>
                </a:lnTo>
                <a:lnTo>
                  <a:pt x="28" y="22"/>
                </a:lnTo>
                <a:lnTo>
                  <a:pt x="28" y="22"/>
                </a:lnTo>
                <a:lnTo>
                  <a:pt x="38" y="16"/>
                </a:lnTo>
                <a:lnTo>
                  <a:pt x="48" y="8"/>
                </a:lnTo>
                <a:lnTo>
                  <a:pt x="52" y="4"/>
                </a:lnTo>
                <a:lnTo>
                  <a:pt x="52" y="2"/>
                </a:lnTo>
                <a:lnTo>
                  <a:pt x="50" y="0"/>
                </a:lnTo>
                <a:lnTo>
                  <a:pt x="44" y="0"/>
                </a:lnTo>
                <a:lnTo>
                  <a:pt x="44" y="0"/>
                </a:lnTo>
                <a:lnTo>
                  <a:pt x="28" y="2"/>
                </a:lnTo>
                <a:lnTo>
                  <a:pt x="16" y="6"/>
                </a:lnTo>
                <a:lnTo>
                  <a:pt x="4" y="10"/>
                </a:lnTo>
                <a:lnTo>
                  <a:pt x="4" y="10"/>
                </a:lnTo>
                <a:close/>
              </a:path>
            </a:pathLst>
          </a:custGeom>
          <a:solidFill>
            <a:srgbClr val="5B9BD5">
              <a:lumMod val="20000"/>
              <a:lumOff val="80000"/>
            </a:srgb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85" name="Freeform 49">
            <a:extLst>
              <a:ext uri="{FF2B5EF4-FFF2-40B4-BE49-F238E27FC236}">
                <a16:creationId xmlns:a16="http://schemas.microsoft.com/office/drawing/2014/main" id="{10975334-7C41-D466-25C9-1C3293AC0E5D}"/>
              </a:ext>
            </a:extLst>
          </p:cNvPr>
          <p:cNvSpPr>
            <a:spLocks/>
          </p:cNvSpPr>
          <p:nvPr/>
        </p:nvSpPr>
        <p:spPr bwMode="auto">
          <a:xfrm>
            <a:off x="9156025" y="1686018"/>
            <a:ext cx="137199" cy="75011"/>
          </a:xfrm>
          <a:custGeom>
            <a:avLst/>
            <a:gdLst/>
            <a:ahLst/>
            <a:cxnLst>
              <a:cxn ang="0">
                <a:pos x="2" y="52"/>
              </a:cxn>
              <a:cxn ang="0">
                <a:pos x="2" y="52"/>
              </a:cxn>
              <a:cxn ang="0">
                <a:pos x="0" y="54"/>
              </a:cxn>
              <a:cxn ang="0">
                <a:pos x="2" y="56"/>
              </a:cxn>
              <a:cxn ang="0">
                <a:pos x="6" y="58"/>
              </a:cxn>
              <a:cxn ang="0">
                <a:pos x="10" y="58"/>
              </a:cxn>
              <a:cxn ang="0">
                <a:pos x="22" y="56"/>
              </a:cxn>
              <a:cxn ang="0">
                <a:pos x="30" y="52"/>
              </a:cxn>
              <a:cxn ang="0">
                <a:pos x="36" y="46"/>
              </a:cxn>
              <a:cxn ang="0">
                <a:pos x="36" y="46"/>
              </a:cxn>
              <a:cxn ang="0">
                <a:pos x="48" y="38"/>
              </a:cxn>
              <a:cxn ang="0">
                <a:pos x="58" y="34"/>
              </a:cxn>
              <a:cxn ang="0">
                <a:pos x="70" y="30"/>
              </a:cxn>
              <a:cxn ang="0">
                <a:pos x="86" y="24"/>
              </a:cxn>
              <a:cxn ang="0">
                <a:pos x="86" y="24"/>
              </a:cxn>
              <a:cxn ang="0">
                <a:pos x="94" y="20"/>
              </a:cxn>
              <a:cxn ang="0">
                <a:pos x="98" y="16"/>
              </a:cxn>
              <a:cxn ang="0">
                <a:pos x="100" y="10"/>
              </a:cxn>
              <a:cxn ang="0">
                <a:pos x="100" y="6"/>
              </a:cxn>
              <a:cxn ang="0">
                <a:pos x="100" y="2"/>
              </a:cxn>
              <a:cxn ang="0">
                <a:pos x="96" y="0"/>
              </a:cxn>
              <a:cxn ang="0">
                <a:pos x="94" y="0"/>
              </a:cxn>
              <a:cxn ang="0">
                <a:pos x="88" y="0"/>
              </a:cxn>
              <a:cxn ang="0">
                <a:pos x="88" y="0"/>
              </a:cxn>
              <a:cxn ang="0">
                <a:pos x="32" y="26"/>
              </a:cxn>
              <a:cxn ang="0">
                <a:pos x="32" y="26"/>
              </a:cxn>
              <a:cxn ang="0">
                <a:pos x="22" y="32"/>
              </a:cxn>
              <a:cxn ang="0">
                <a:pos x="12" y="42"/>
              </a:cxn>
              <a:cxn ang="0">
                <a:pos x="2" y="52"/>
              </a:cxn>
              <a:cxn ang="0">
                <a:pos x="2" y="52"/>
              </a:cxn>
            </a:cxnLst>
            <a:rect l="0" t="0" r="r" b="b"/>
            <a:pathLst>
              <a:path w="100" h="58">
                <a:moveTo>
                  <a:pt x="2" y="52"/>
                </a:moveTo>
                <a:lnTo>
                  <a:pt x="2" y="52"/>
                </a:lnTo>
                <a:lnTo>
                  <a:pt x="0" y="54"/>
                </a:lnTo>
                <a:lnTo>
                  <a:pt x="2" y="56"/>
                </a:lnTo>
                <a:lnTo>
                  <a:pt x="6" y="58"/>
                </a:lnTo>
                <a:lnTo>
                  <a:pt x="10" y="58"/>
                </a:lnTo>
                <a:lnTo>
                  <a:pt x="22" y="56"/>
                </a:lnTo>
                <a:lnTo>
                  <a:pt x="30" y="52"/>
                </a:lnTo>
                <a:lnTo>
                  <a:pt x="36" y="46"/>
                </a:lnTo>
                <a:lnTo>
                  <a:pt x="36" y="46"/>
                </a:lnTo>
                <a:lnTo>
                  <a:pt x="48" y="38"/>
                </a:lnTo>
                <a:lnTo>
                  <a:pt x="58" y="34"/>
                </a:lnTo>
                <a:lnTo>
                  <a:pt x="70" y="30"/>
                </a:lnTo>
                <a:lnTo>
                  <a:pt x="86" y="24"/>
                </a:lnTo>
                <a:lnTo>
                  <a:pt x="86" y="24"/>
                </a:lnTo>
                <a:lnTo>
                  <a:pt x="94" y="20"/>
                </a:lnTo>
                <a:lnTo>
                  <a:pt x="98" y="16"/>
                </a:lnTo>
                <a:lnTo>
                  <a:pt x="100" y="10"/>
                </a:lnTo>
                <a:lnTo>
                  <a:pt x="100" y="6"/>
                </a:lnTo>
                <a:lnTo>
                  <a:pt x="100" y="2"/>
                </a:lnTo>
                <a:lnTo>
                  <a:pt x="96" y="0"/>
                </a:lnTo>
                <a:lnTo>
                  <a:pt x="94" y="0"/>
                </a:lnTo>
                <a:lnTo>
                  <a:pt x="88" y="0"/>
                </a:lnTo>
                <a:lnTo>
                  <a:pt x="88" y="0"/>
                </a:lnTo>
                <a:lnTo>
                  <a:pt x="32" y="26"/>
                </a:lnTo>
                <a:lnTo>
                  <a:pt x="32" y="26"/>
                </a:lnTo>
                <a:lnTo>
                  <a:pt x="22" y="32"/>
                </a:lnTo>
                <a:lnTo>
                  <a:pt x="12" y="42"/>
                </a:lnTo>
                <a:lnTo>
                  <a:pt x="2" y="52"/>
                </a:lnTo>
                <a:lnTo>
                  <a:pt x="2" y="52"/>
                </a:lnTo>
                <a:close/>
              </a:path>
            </a:pathLst>
          </a:custGeom>
          <a:solidFill>
            <a:srgbClr val="5B9BD5">
              <a:lumMod val="20000"/>
              <a:lumOff val="80000"/>
            </a:srgb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86" name="Freeform 50">
            <a:extLst>
              <a:ext uri="{FF2B5EF4-FFF2-40B4-BE49-F238E27FC236}">
                <a16:creationId xmlns:a16="http://schemas.microsoft.com/office/drawing/2014/main" id="{BDB28AAE-595E-2935-6BA1-9ED1149F0854}"/>
              </a:ext>
            </a:extLst>
          </p:cNvPr>
          <p:cNvSpPr>
            <a:spLocks/>
          </p:cNvSpPr>
          <p:nvPr/>
        </p:nvSpPr>
        <p:spPr bwMode="auto">
          <a:xfrm>
            <a:off x="9619759" y="1667911"/>
            <a:ext cx="87807" cy="59491"/>
          </a:xfrm>
          <a:custGeom>
            <a:avLst/>
            <a:gdLst/>
            <a:ahLst/>
            <a:cxnLst>
              <a:cxn ang="0">
                <a:pos x="0" y="24"/>
              </a:cxn>
              <a:cxn ang="0">
                <a:pos x="0" y="24"/>
              </a:cxn>
              <a:cxn ang="0">
                <a:pos x="4" y="34"/>
              </a:cxn>
              <a:cxn ang="0">
                <a:pos x="10" y="40"/>
              </a:cxn>
              <a:cxn ang="0">
                <a:pos x="16" y="46"/>
              </a:cxn>
              <a:cxn ang="0">
                <a:pos x="16" y="46"/>
              </a:cxn>
              <a:cxn ang="0">
                <a:pos x="24" y="46"/>
              </a:cxn>
              <a:cxn ang="0">
                <a:pos x="30" y="46"/>
              </a:cxn>
              <a:cxn ang="0">
                <a:pos x="36" y="44"/>
              </a:cxn>
              <a:cxn ang="0">
                <a:pos x="44" y="42"/>
              </a:cxn>
              <a:cxn ang="0">
                <a:pos x="44" y="42"/>
              </a:cxn>
              <a:cxn ang="0">
                <a:pos x="50" y="36"/>
              </a:cxn>
              <a:cxn ang="0">
                <a:pos x="56" y="28"/>
              </a:cxn>
              <a:cxn ang="0">
                <a:pos x="64" y="18"/>
              </a:cxn>
              <a:cxn ang="0">
                <a:pos x="64" y="18"/>
              </a:cxn>
              <a:cxn ang="0">
                <a:pos x="58" y="18"/>
              </a:cxn>
              <a:cxn ang="0">
                <a:pos x="56" y="18"/>
              </a:cxn>
              <a:cxn ang="0">
                <a:pos x="52" y="12"/>
              </a:cxn>
              <a:cxn ang="0">
                <a:pos x="52" y="12"/>
              </a:cxn>
              <a:cxn ang="0">
                <a:pos x="50" y="8"/>
              </a:cxn>
              <a:cxn ang="0">
                <a:pos x="44" y="4"/>
              </a:cxn>
              <a:cxn ang="0">
                <a:pos x="38" y="2"/>
              </a:cxn>
              <a:cxn ang="0">
                <a:pos x="28" y="0"/>
              </a:cxn>
              <a:cxn ang="0">
                <a:pos x="20" y="2"/>
              </a:cxn>
              <a:cxn ang="0">
                <a:pos x="12" y="6"/>
              </a:cxn>
              <a:cxn ang="0">
                <a:pos x="6" y="12"/>
              </a:cxn>
              <a:cxn ang="0">
                <a:pos x="0" y="24"/>
              </a:cxn>
              <a:cxn ang="0">
                <a:pos x="0" y="24"/>
              </a:cxn>
            </a:cxnLst>
            <a:rect l="0" t="0" r="r" b="b"/>
            <a:pathLst>
              <a:path w="64" h="46">
                <a:moveTo>
                  <a:pt x="0" y="24"/>
                </a:moveTo>
                <a:lnTo>
                  <a:pt x="0" y="24"/>
                </a:lnTo>
                <a:lnTo>
                  <a:pt x="4" y="34"/>
                </a:lnTo>
                <a:lnTo>
                  <a:pt x="10" y="40"/>
                </a:lnTo>
                <a:lnTo>
                  <a:pt x="16" y="46"/>
                </a:lnTo>
                <a:lnTo>
                  <a:pt x="16" y="46"/>
                </a:lnTo>
                <a:lnTo>
                  <a:pt x="24" y="46"/>
                </a:lnTo>
                <a:lnTo>
                  <a:pt x="30" y="46"/>
                </a:lnTo>
                <a:lnTo>
                  <a:pt x="36" y="44"/>
                </a:lnTo>
                <a:lnTo>
                  <a:pt x="44" y="42"/>
                </a:lnTo>
                <a:lnTo>
                  <a:pt x="44" y="42"/>
                </a:lnTo>
                <a:lnTo>
                  <a:pt x="50" y="36"/>
                </a:lnTo>
                <a:lnTo>
                  <a:pt x="56" y="28"/>
                </a:lnTo>
                <a:lnTo>
                  <a:pt x="64" y="18"/>
                </a:lnTo>
                <a:lnTo>
                  <a:pt x="64" y="18"/>
                </a:lnTo>
                <a:lnTo>
                  <a:pt x="58" y="18"/>
                </a:lnTo>
                <a:lnTo>
                  <a:pt x="56" y="18"/>
                </a:lnTo>
                <a:lnTo>
                  <a:pt x="52" y="12"/>
                </a:lnTo>
                <a:lnTo>
                  <a:pt x="52" y="12"/>
                </a:lnTo>
                <a:lnTo>
                  <a:pt x="50" y="8"/>
                </a:lnTo>
                <a:lnTo>
                  <a:pt x="44" y="4"/>
                </a:lnTo>
                <a:lnTo>
                  <a:pt x="38" y="2"/>
                </a:lnTo>
                <a:lnTo>
                  <a:pt x="28" y="0"/>
                </a:lnTo>
                <a:lnTo>
                  <a:pt x="20" y="2"/>
                </a:lnTo>
                <a:lnTo>
                  <a:pt x="12" y="6"/>
                </a:lnTo>
                <a:lnTo>
                  <a:pt x="6" y="12"/>
                </a:lnTo>
                <a:lnTo>
                  <a:pt x="0" y="24"/>
                </a:lnTo>
                <a:lnTo>
                  <a:pt x="0" y="24"/>
                </a:lnTo>
                <a:close/>
              </a:path>
            </a:pathLst>
          </a:custGeom>
          <a:solidFill>
            <a:srgbClr val="5B9BD5">
              <a:lumMod val="20000"/>
              <a:lumOff val="80000"/>
            </a:srgb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88" name="Freeform 51">
            <a:extLst>
              <a:ext uri="{FF2B5EF4-FFF2-40B4-BE49-F238E27FC236}">
                <a16:creationId xmlns:a16="http://schemas.microsoft.com/office/drawing/2014/main" id="{3805E3C1-3D47-0902-629E-2FE04E647D80}"/>
              </a:ext>
            </a:extLst>
          </p:cNvPr>
          <p:cNvSpPr>
            <a:spLocks/>
          </p:cNvSpPr>
          <p:nvPr/>
        </p:nvSpPr>
        <p:spPr bwMode="auto">
          <a:xfrm>
            <a:off x="9134071" y="2278342"/>
            <a:ext cx="68601" cy="38798"/>
          </a:xfrm>
          <a:custGeom>
            <a:avLst/>
            <a:gdLst/>
            <a:ahLst/>
            <a:cxnLst>
              <a:cxn ang="0">
                <a:pos x="4" y="6"/>
              </a:cxn>
              <a:cxn ang="0">
                <a:pos x="4" y="6"/>
              </a:cxn>
              <a:cxn ang="0">
                <a:pos x="0" y="20"/>
              </a:cxn>
              <a:cxn ang="0">
                <a:pos x="0" y="28"/>
              </a:cxn>
              <a:cxn ang="0">
                <a:pos x="0" y="30"/>
              </a:cxn>
              <a:cxn ang="0">
                <a:pos x="4" y="30"/>
              </a:cxn>
              <a:cxn ang="0">
                <a:pos x="4" y="30"/>
              </a:cxn>
              <a:cxn ang="0">
                <a:pos x="16" y="24"/>
              </a:cxn>
              <a:cxn ang="0">
                <a:pos x="30" y="18"/>
              </a:cxn>
              <a:cxn ang="0">
                <a:pos x="50" y="12"/>
              </a:cxn>
              <a:cxn ang="0">
                <a:pos x="28" y="0"/>
              </a:cxn>
              <a:cxn ang="0">
                <a:pos x="4" y="6"/>
              </a:cxn>
            </a:cxnLst>
            <a:rect l="0" t="0" r="r" b="b"/>
            <a:pathLst>
              <a:path w="50" h="30">
                <a:moveTo>
                  <a:pt x="4" y="6"/>
                </a:moveTo>
                <a:lnTo>
                  <a:pt x="4" y="6"/>
                </a:lnTo>
                <a:lnTo>
                  <a:pt x="0" y="20"/>
                </a:lnTo>
                <a:lnTo>
                  <a:pt x="0" y="28"/>
                </a:lnTo>
                <a:lnTo>
                  <a:pt x="0" y="30"/>
                </a:lnTo>
                <a:lnTo>
                  <a:pt x="4" y="30"/>
                </a:lnTo>
                <a:lnTo>
                  <a:pt x="4" y="30"/>
                </a:lnTo>
                <a:lnTo>
                  <a:pt x="16" y="24"/>
                </a:lnTo>
                <a:lnTo>
                  <a:pt x="30" y="18"/>
                </a:lnTo>
                <a:lnTo>
                  <a:pt x="50" y="12"/>
                </a:lnTo>
                <a:lnTo>
                  <a:pt x="28" y="0"/>
                </a:lnTo>
                <a:lnTo>
                  <a:pt x="4" y="6"/>
                </a:lnTo>
                <a:close/>
              </a:path>
            </a:pathLst>
          </a:custGeom>
          <a:solidFill>
            <a:srgbClr val="5B9BD5">
              <a:lumMod val="20000"/>
              <a:lumOff val="80000"/>
            </a:srgb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90" name="Freeform 52">
            <a:extLst>
              <a:ext uri="{FF2B5EF4-FFF2-40B4-BE49-F238E27FC236}">
                <a16:creationId xmlns:a16="http://schemas.microsoft.com/office/drawing/2014/main" id="{C03C6504-45DB-4D9F-0A5C-ED586EDDEBD2}"/>
              </a:ext>
            </a:extLst>
          </p:cNvPr>
          <p:cNvSpPr>
            <a:spLocks/>
          </p:cNvSpPr>
          <p:nvPr/>
        </p:nvSpPr>
        <p:spPr bwMode="auto">
          <a:xfrm>
            <a:off x="11271644" y="3087937"/>
            <a:ext cx="1289677" cy="1197580"/>
          </a:xfrm>
          <a:custGeom>
            <a:avLst/>
            <a:gdLst/>
            <a:ahLst/>
            <a:cxnLst>
              <a:cxn ang="0">
                <a:pos x="492" y="94"/>
              </a:cxn>
              <a:cxn ang="0">
                <a:pos x="442" y="104"/>
              </a:cxn>
              <a:cxn ang="0">
                <a:pos x="424" y="96"/>
              </a:cxn>
              <a:cxn ang="0">
                <a:pos x="398" y="94"/>
              </a:cxn>
              <a:cxn ang="0">
                <a:pos x="396" y="74"/>
              </a:cxn>
              <a:cxn ang="0">
                <a:pos x="392" y="30"/>
              </a:cxn>
              <a:cxn ang="0">
                <a:pos x="346" y="0"/>
              </a:cxn>
              <a:cxn ang="0">
                <a:pos x="280" y="22"/>
              </a:cxn>
              <a:cxn ang="0">
                <a:pos x="222" y="52"/>
              </a:cxn>
              <a:cxn ang="0">
                <a:pos x="162" y="108"/>
              </a:cxn>
              <a:cxn ang="0">
                <a:pos x="90" y="116"/>
              </a:cxn>
              <a:cxn ang="0">
                <a:pos x="6" y="148"/>
              </a:cxn>
              <a:cxn ang="0">
                <a:pos x="36" y="224"/>
              </a:cxn>
              <a:cxn ang="0">
                <a:pos x="26" y="270"/>
              </a:cxn>
              <a:cxn ang="0">
                <a:pos x="26" y="314"/>
              </a:cxn>
              <a:cxn ang="0">
                <a:pos x="46" y="356"/>
              </a:cxn>
              <a:cxn ang="0">
                <a:pos x="46" y="434"/>
              </a:cxn>
              <a:cxn ang="0">
                <a:pos x="78" y="552"/>
              </a:cxn>
              <a:cxn ang="0">
                <a:pos x="92" y="592"/>
              </a:cxn>
              <a:cxn ang="0">
                <a:pos x="98" y="606"/>
              </a:cxn>
              <a:cxn ang="0">
                <a:pos x="164" y="652"/>
              </a:cxn>
              <a:cxn ang="0">
                <a:pos x="210" y="656"/>
              </a:cxn>
              <a:cxn ang="0">
                <a:pos x="220" y="678"/>
              </a:cxn>
              <a:cxn ang="0">
                <a:pos x="226" y="726"/>
              </a:cxn>
              <a:cxn ang="0">
                <a:pos x="266" y="756"/>
              </a:cxn>
              <a:cxn ang="0">
                <a:pos x="288" y="736"/>
              </a:cxn>
              <a:cxn ang="0">
                <a:pos x="306" y="718"/>
              </a:cxn>
              <a:cxn ang="0">
                <a:pos x="348" y="752"/>
              </a:cxn>
              <a:cxn ang="0">
                <a:pos x="384" y="786"/>
              </a:cxn>
              <a:cxn ang="0">
                <a:pos x="426" y="800"/>
              </a:cxn>
              <a:cxn ang="0">
                <a:pos x="442" y="844"/>
              </a:cxn>
              <a:cxn ang="0">
                <a:pos x="468" y="856"/>
              </a:cxn>
              <a:cxn ang="0">
                <a:pos x="506" y="850"/>
              </a:cxn>
              <a:cxn ang="0">
                <a:pos x="536" y="890"/>
              </a:cxn>
              <a:cxn ang="0">
                <a:pos x="564" y="902"/>
              </a:cxn>
              <a:cxn ang="0">
                <a:pos x="606" y="868"/>
              </a:cxn>
              <a:cxn ang="0">
                <a:pos x="640" y="872"/>
              </a:cxn>
              <a:cxn ang="0">
                <a:pos x="672" y="876"/>
              </a:cxn>
              <a:cxn ang="0">
                <a:pos x="824" y="926"/>
              </a:cxn>
              <a:cxn ang="0">
                <a:pos x="860" y="924"/>
              </a:cxn>
              <a:cxn ang="0">
                <a:pos x="836" y="882"/>
              </a:cxn>
              <a:cxn ang="0">
                <a:pos x="842" y="826"/>
              </a:cxn>
              <a:cxn ang="0">
                <a:pos x="928" y="706"/>
              </a:cxn>
              <a:cxn ang="0">
                <a:pos x="938" y="698"/>
              </a:cxn>
              <a:cxn ang="0">
                <a:pos x="934" y="634"/>
              </a:cxn>
              <a:cxn ang="0">
                <a:pos x="906" y="604"/>
              </a:cxn>
              <a:cxn ang="0">
                <a:pos x="882" y="536"/>
              </a:cxn>
              <a:cxn ang="0">
                <a:pos x="868" y="478"/>
              </a:cxn>
              <a:cxn ang="0">
                <a:pos x="824" y="412"/>
              </a:cxn>
              <a:cxn ang="0">
                <a:pos x="834" y="388"/>
              </a:cxn>
              <a:cxn ang="0">
                <a:pos x="882" y="348"/>
              </a:cxn>
              <a:cxn ang="0">
                <a:pos x="890" y="314"/>
              </a:cxn>
              <a:cxn ang="0">
                <a:pos x="850" y="224"/>
              </a:cxn>
              <a:cxn ang="0">
                <a:pos x="828" y="134"/>
              </a:cxn>
              <a:cxn ang="0">
                <a:pos x="758" y="82"/>
              </a:cxn>
              <a:cxn ang="0">
                <a:pos x="736" y="96"/>
              </a:cxn>
              <a:cxn ang="0">
                <a:pos x="608" y="102"/>
              </a:cxn>
              <a:cxn ang="0">
                <a:pos x="534" y="96"/>
              </a:cxn>
              <a:cxn ang="0">
                <a:pos x="516" y="80"/>
              </a:cxn>
            </a:cxnLst>
            <a:rect l="0" t="0" r="r" b="b"/>
            <a:pathLst>
              <a:path w="940" h="926">
                <a:moveTo>
                  <a:pt x="516" y="80"/>
                </a:moveTo>
                <a:lnTo>
                  <a:pt x="516" y="80"/>
                </a:lnTo>
                <a:lnTo>
                  <a:pt x="514" y="82"/>
                </a:lnTo>
                <a:lnTo>
                  <a:pt x="506" y="88"/>
                </a:lnTo>
                <a:lnTo>
                  <a:pt x="492" y="94"/>
                </a:lnTo>
                <a:lnTo>
                  <a:pt x="484" y="96"/>
                </a:lnTo>
                <a:lnTo>
                  <a:pt x="474" y="98"/>
                </a:lnTo>
                <a:lnTo>
                  <a:pt x="474" y="98"/>
                </a:lnTo>
                <a:lnTo>
                  <a:pt x="456" y="102"/>
                </a:lnTo>
                <a:lnTo>
                  <a:pt x="442" y="104"/>
                </a:lnTo>
                <a:lnTo>
                  <a:pt x="438" y="104"/>
                </a:lnTo>
                <a:lnTo>
                  <a:pt x="434" y="104"/>
                </a:lnTo>
                <a:lnTo>
                  <a:pt x="428" y="100"/>
                </a:lnTo>
                <a:lnTo>
                  <a:pt x="424" y="96"/>
                </a:lnTo>
                <a:lnTo>
                  <a:pt x="424" y="96"/>
                </a:lnTo>
                <a:lnTo>
                  <a:pt x="420" y="90"/>
                </a:lnTo>
                <a:lnTo>
                  <a:pt x="414" y="88"/>
                </a:lnTo>
                <a:lnTo>
                  <a:pt x="410" y="88"/>
                </a:lnTo>
                <a:lnTo>
                  <a:pt x="404" y="90"/>
                </a:lnTo>
                <a:lnTo>
                  <a:pt x="398" y="94"/>
                </a:lnTo>
                <a:lnTo>
                  <a:pt x="394" y="92"/>
                </a:lnTo>
                <a:lnTo>
                  <a:pt x="394" y="88"/>
                </a:lnTo>
                <a:lnTo>
                  <a:pt x="394" y="88"/>
                </a:lnTo>
                <a:lnTo>
                  <a:pt x="394" y="82"/>
                </a:lnTo>
                <a:lnTo>
                  <a:pt x="396" y="74"/>
                </a:lnTo>
                <a:lnTo>
                  <a:pt x="402" y="58"/>
                </a:lnTo>
                <a:lnTo>
                  <a:pt x="402" y="50"/>
                </a:lnTo>
                <a:lnTo>
                  <a:pt x="402" y="42"/>
                </a:lnTo>
                <a:lnTo>
                  <a:pt x="400" y="36"/>
                </a:lnTo>
                <a:lnTo>
                  <a:pt x="392" y="30"/>
                </a:lnTo>
                <a:lnTo>
                  <a:pt x="392" y="30"/>
                </a:lnTo>
                <a:lnTo>
                  <a:pt x="378" y="18"/>
                </a:lnTo>
                <a:lnTo>
                  <a:pt x="362" y="6"/>
                </a:lnTo>
                <a:lnTo>
                  <a:pt x="354" y="2"/>
                </a:lnTo>
                <a:lnTo>
                  <a:pt x="346" y="0"/>
                </a:lnTo>
                <a:lnTo>
                  <a:pt x="338" y="0"/>
                </a:lnTo>
                <a:lnTo>
                  <a:pt x="328" y="2"/>
                </a:lnTo>
                <a:lnTo>
                  <a:pt x="328" y="2"/>
                </a:lnTo>
                <a:lnTo>
                  <a:pt x="304" y="10"/>
                </a:lnTo>
                <a:lnTo>
                  <a:pt x="280" y="22"/>
                </a:lnTo>
                <a:lnTo>
                  <a:pt x="258" y="32"/>
                </a:lnTo>
                <a:lnTo>
                  <a:pt x="240" y="40"/>
                </a:lnTo>
                <a:lnTo>
                  <a:pt x="240" y="40"/>
                </a:lnTo>
                <a:lnTo>
                  <a:pt x="232" y="46"/>
                </a:lnTo>
                <a:lnTo>
                  <a:pt x="222" y="52"/>
                </a:lnTo>
                <a:lnTo>
                  <a:pt x="204" y="72"/>
                </a:lnTo>
                <a:lnTo>
                  <a:pt x="178" y="104"/>
                </a:lnTo>
                <a:lnTo>
                  <a:pt x="178" y="104"/>
                </a:lnTo>
                <a:lnTo>
                  <a:pt x="172" y="106"/>
                </a:lnTo>
                <a:lnTo>
                  <a:pt x="162" y="108"/>
                </a:lnTo>
                <a:lnTo>
                  <a:pt x="138" y="110"/>
                </a:lnTo>
                <a:lnTo>
                  <a:pt x="112" y="112"/>
                </a:lnTo>
                <a:lnTo>
                  <a:pt x="100" y="114"/>
                </a:lnTo>
                <a:lnTo>
                  <a:pt x="90" y="116"/>
                </a:lnTo>
                <a:lnTo>
                  <a:pt x="90" y="116"/>
                </a:lnTo>
                <a:lnTo>
                  <a:pt x="66" y="124"/>
                </a:lnTo>
                <a:lnTo>
                  <a:pt x="36" y="130"/>
                </a:lnTo>
                <a:lnTo>
                  <a:pt x="0" y="138"/>
                </a:lnTo>
                <a:lnTo>
                  <a:pt x="0" y="138"/>
                </a:lnTo>
                <a:lnTo>
                  <a:pt x="6" y="148"/>
                </a:lnTo>
                <a:lnTo>
                  <a:pt x="18" y="170"/>
                </a:lnTo>
                <a:lnTo>
                  <a:pt x="26" y="184"/>
                </a:lnTo>
                <a:lnTo>
                  <a:pt x="32" y="200"/>
                </a:lnTo>
                <a:lnTo>
                  <a:pt x="36" y="212"/>
                </a:lnTo>
                <a:lnTo>
                  <a:pt x="36" y="224"/>
                </a:lnTo>
                <a:lnTo>
                  <a:pt x="36" y="224"/>
                </a:lnTo>
                <a:lnTo>
                  <a:pt x="34" y="252"/>
                </a:lnTo>
                <a:lnTo>
                  <a:pt x="32" y="260"/>
                </a:lnTo>
                <a:lnTo>
                  <a:pt x="26" y="270"/>
                </a:lnTo>
                <a:lnTo>
                  <a:pt x="26" y="270"/>
                </a:lnTo>
                <a:lnTo>
                  <a:pt x="22" y="280"/>
                </a:lnTo>
                <a:lnTo>
                  <a:pt x="22" y="294"/>
                </a:lnTo>
                <a:lnTo>
                  <a:pt x="22" y="306"/>
                </a:lnTo>
                <a:lnTo>
                  <a:pt x="26" y="314"/>
                </a:lnTo>
                <a:lnTo>
                  <a:pt x="26" y="314"/>
                </a:lnTo>
                <a:lnTo>
                  <a:pt x="32" y="320"/>
                </a:lnTo>
                <a:lnTo>
                  <a:pt x="38" y="332"/>
                </a:lnTo>
                <a:lnTo>
                  <a:pt x="44" y="344"/>
                </a:lnTo>
                <a:lnTo>
                  <a:pt x="46" y="350"/>
                </a:lnTo>
                <a:lnTo>
                  <a:pt x="46" y="356"/>
                </a:lnTo>
                <a:lnTo>
                  <a:pt x="46" y="356"/>
                </a:lnTo>
                <a:lnTo>
                  <a:pt x="44" y="390"/>
                </a:lnTo>
                <a:lnTo>
                  <a:pt x="44" y="412"/>
                </a:lnTo>
                <a:lnTo>
                  <a:pt x="46" y="434"/>
                </a:lnTo>
                <a:lnTo>
                  <a:pt x="46" y="434"/>
                </a:lnTo>
                <a:lnTo>
                  <a:pt x="54" y="464"/>
                </a:lnTo>
                <a:lnTo>
                  <a:pt x="66" y="500"/>
                </a:lnTo>
                <a:lnTo>
                  <a:pt x="74" y="534"/>
                </a:lnTo>
                <a:lnTo>
                  <a:pt x="78" y="552"/>
                </a:lnTo>
                <a:lnTo>
                  <a:pt x="78" y="552"/>
                </a:lnTo>
                <a:lnTo>
                  <a:pt x="78" y="558"/>
                </a:lnTo>
                <a:lnTo>
                  <a:pt x="80" y="564"/>
                </a:lnTo>
                <a:lnTo>
                  <a:pt x="86" y="576"/>
                </a:lnTo>
                <a:lnTo>
                  <a:pt x="92" y="588"/>
                </a:lnTo>
                <a:lnTo>
                  <a:pt x="92" y="592"/>
                </a:lnTo>
                <a:lnTo>
                  <a:pt x="92" y="596"/>
                </a:lnTo>
                <a:lnTo>
                  <a:pt x="92" y="596"/>
                </a:lnTo>
                <a:lnTo>
                  <a:pt x="90" y="598"/>
                </a:lnTo>
                <a:lnTo>
                  <a:pt x="92" y="600"/>
                </a:lnTo>
                <a:lnTo>
                  <a:pt x="98" y="606"/>
                </a:lnTo>
                <a:lnTo>
                  <a:pt x="108" y="612"/>
                </a:lnTo>
                <a:lnTo>
                  <a:pt x="120" y="618"/>
                </a:lnTo>
                <a:lnTo>
                  <a:pt x="120" y="618"/>
                </a:lnTo>
                <a:lnTo>
                  <a:pt x="148" y="642"/>
                </a:lnTo>
                <a:lnTo>
                  <a:pt x="164" y="652"/>
                </a:lnTo>
                <a:lnTo>
                  <a:pt x="172" y="656"/>
                </a:lnTo>
                <a:lnTo>
                  <a:pt x="180" y="656"/>
                </a:lnTo>
                <a:lnTo>
                  <a:pt x="180" y="656"/>
                </a:lnTo>
                <a:lnTo>
                  <a:pt x="204" y="656"/>
                </a:lnTo>
                <a:lnTo>
                  <a:pt x="210" y="656"/>
                </a:lnTo>
                <a:lnTo>
                  <a:pt x="214" y="658"/>
                </a:lnTo>
                <a:lnTo>
                  <a:pt x="216" y="660"/>
                </a:lnTo>
                <a:lnTo>
                  <a:pt x="220" y="666"/>
                </a:lnTo>
                <a:lnTo>
                  <a:pt x="220" y="666"/>
                </a:lnTo>
                <a:lnTo>
                  <a:pt x="220" y="678"/>
                </a:lnTo>
                <a:lnTo>
                  <a:pt x="218" y="694"/>
                </a:lnTo>
                <a:lnTo>
                  <a:pt x="220" y="710"/>
                </a:lnTo>
                <a:lnTo>
                  <a:pt x="222" y="718"/>
                </a:lnTo>
                <a:lnTo>
                  <a:pt x="226" y="726"/>
                </a:lnTo>
                <a:lnTo>
                  <a:pt x="226" y="726"/>
                </a:lnTo>
                <a:lnTo>
                  <a:pt x="238" y="742"/>
                </a:lnTo>
                <a:lnTo>
                  <a:pt x="244" y="748"/>
                </a:lnTo>
                <a:lnTo>
                  <a:pt x="252" y="752"/>
                </a:lnTo>
                <a:lnTo>
                  <a:pt x="258" y="756"/>
                </a:lnTo>
                <a:lnTo>
                  <a:pt x="266" y="756"/>
                </a:lnTo>
                <a:lnTo>
                  <a:pt x="272" y="754"/>
                </a:lnTo>
                <a:lnTo>
                  <a:pt x="280" y="748"/>
                </a:lnTo>
                <a:lnTo>
                  <a:pt x="280" y="748"/>
                </a:lnTo>
                <a:lnTo>
                  <a:pt x="284" y="742"/>
                </a:lnTo>
                <a:lnTo>
                  <a:pt x="288" y="736"/>
                </a:lnTo>
                <a:lnTo>
                  <a:pt x="292" y="724"/>
                </a:lnTo>
                <a:lnTo>
                  <a:pt x="294" y="720"/>
                </a:lnTo>
                <a:lnTo>
                  <a:pt x="298" y="716"/>
                </a:lnTo>
                <a:lnTo>
                  <a:pt x="300" y="716"/>
                </a:lnTo>
                <a:lnTo>
                  <a:pt x="306" y="718"/>
                </a:lnTo>
                <a:lnTo>
                  <a:pt x="306" y="718"/>
                </a:lnTo>
                <a:lnTo>
                  <a:pt x="330" y="732"/>
                </a:lnTo>
                <a:lnTo>
                  <a:pt x="340" y="742"/>
                </a:lnTo>
                <a:lnTo>
                  <a:pt x="348" y="752"/>
                </a:lnTo>
                <a:lnTo>
                  <a:pt x="348" y="752"/>
                </a:lnTo>
                <a:lnTo>
                  <a:pt x="354" y="762"/>
                </a:lnTo>
                <a:lnTo>
                  <a:pt x="360" y="772"/>
                </a:lnTo>
                <a:lnTo>
                  <a:pt x="370" y="780"/>
                </a:lnTo>
                <a:lnTo>
                  <a:pt x="384" y="786"/>
                </a:lnTo>
                <a:lnTo>
                  <a:pt x="384" y="786"/>
                </a:lnTo>
                <a:lnTo>
                  <a:pt x="400" y="788"/>
                </a:lnTo>
                <a:lnTo>
                  <a:pt x="412" y="790"/>
                </a:lnTo>
                <a:lnTo>
                  <a:pt x="416" y="792"/>
                </a:lnTo>
                <a:lnTo>
                  <a:pt x="422" y="794"/>
                </a:lnTo>
                <a:lnTo>
                  <a:pt x="426" y="800"/>
                </a:lnTo>
                <a:lnTo>
                  <a:pt x="428" y="808"/>
                </a:lnTo>
                <a:lnTo>
                  <a:pt x="428" y="808"/>
                </a:lnTo>
                <a:lnTo>
                  <a:pt x="434" y="826"/>
                </a:lnTo>
                <a:lnTo>
                  <a:pt x="440" y="840"/>
                </a:lnTo>
                <a:lnTo>
                  <a:pt x="442" y="844"/>
                </a:lnTo>
                <a:lnTo>
                  <a:pt x="446" y="848"/>
                </a:lnTo>
                <a:lnTo>
                  <a:pt x="452" y="852"/>
                </a:lnTo>
                <a:lnTo>
                  <a:pt x="460" y="856"/>
                </a:lnTo>
                <a:lnTo>
                  <a:pt x="460" y="856"/>
                </a:lnTo>
                <a:lnTo>
                  <a:pt x="468" y="856"/>
                </a:lnTo>
                <a:lnTo>
                  <a:pt x="476" y="854"/>
                </a:lnTo>
                <a:lnTo>
                  <a:pt x="488" y="850"/>
                </a:lnTo>
                <a:lnTo>
                  <a:pt x="494" y="848"/>
                </a:lnTo>
                <a:lnTo>
                  <a:pt x="500" y="848"/>
                </a:lnTo>
                <a:lnTo>
                  <a:pt x="506" y="850"/>
                </a:lnTo>
                <a:lnTo>
                  <a:pt x="516" y="856"/>
                </a:lnTo>
                <a:lnTo>
                  <a:pt x="516" y="856"/>
                </a:lnTo>
                <a:lnTo>
                  <a:pt x="522" y="864"/>
                </a:lnTo>
                <a:lnTo>
                  <a:pt x="528" y="874"/>
                </a:lnTo>
                <a:lnTo>
                  <a:pt x="536" y="890"/>
                </a:lnTo>
                <a:lnTo>
                  <a:pt x="540" y="898"/>
                </a:lnTo>
                <a:lnTo>
                  <a:pt x="546" y="902"/>
                </a:lnTo>
                <a:lnTo>
                  <a:pt x="554" y="904"/>
                </a:lnTo>
                <a:lnTo>
                  <a:pt x="564" y="902"/>
                </a:lnTo>
                <a:lnTo>
                  <a:pt x="564" y="902"/>
                </a:lnTo>
                <a:lnTo>
                  <a:pt x="574" y="898"/>
                </a:lnTo>
                <a:lnTo>
                  <a:pt x="582" y="894"/>
                </a:lnTo>
                <a:lnTo>
                  <a:pt x="594" y="880"/>
                </a:lnTo>
                <a:lnTo>
                  <a:pt x="600" y="874"/>
                </a:lnTo>
                <a:lnTo>
                  <a:pt x="606" y="868"/>
                </a:lnTo>
                <a:lnTo>
                  <a:pt x="614" y="866"/>
                </a:lnTo>
                <a:lnTo>
                  <a:pt x="624" y="866"/>
                </a:lnTo>
                <a:lnTo>
                  <a:pt x="624" y="866"/>
                </a:lnTo>
                <a:lnTo>
                  <a:pt x="634" y="868"/>
                </a:lnTo>
                <a:lnTo>
                  <a:pt x="640" y="872"/>
                </a:lnTo>
                <a:lnTo>
                  <a:pt x="650" y="878"/>
                </a:lnTo>
                <a:lnTo>
                  <a:pt x="654" y="880"/>
                </a:lnTo>
                <a:lnTo>
                  <a:pt x="658" y="880"/>
                </a:lnTo>
                <a:lnTo>
                  <a:pt x="664" y="880"/>
                </a:lnTo>
                <a:lnTo>
                  <a:pt x="672" y="876"/>
                </a:lnTo>
                <a:lnTo>
                  <a:pt x="672" y="876"/>
                </a:lnTo>
                <a:lnTo>
                  <a:pt x="704" y="864"/>
                </a:lnTo>
                <a:lnTo>
                  <a:pt x="714" y="860"/>
                </a:lnTo>
                <a:lnTo>
                  <a:pt x="824" y="926"/>
                </a:lnTo>
                <a:lnTo>
                  <a:pt x="824" y="926"/>
                </a:lnTo>
                <a:lnTo>
                  <a:pt x="836" y="926"/>
                </a:lnTo>
                <a:lnTo>
                  <a:pt x="852" y="926"/>
                </a:lnTo>
                <a:lnTo>
                  <a:pt x="852" y="926"/>
                </a:lnTo>
                <a:lnTo>
                  <a:pt x="856" y="926"/>
                </a:lnTo>
                <a:lnTo>
                  <a:pt x="860" y="924"/>
                </a:lnTo>
                <a:lnTo>
                  <a:pt x="860" y="918"/>
                </a:lnTo>
                <a:lnTo>
                  <a:pt x="854" y="908"/>
                </a:lnTo>
                <a:lnTo>
                  <a:pt x="854" y="908"/>
                </a:lnTo>
                <a:lnTo>
                  <a:pt x="844" y="896"/>
                </a:lnTo>
                <a:lnTo>
                  <a:pt x="836" y="882"/>
                </a:lnTo>
                <a:lnTo>
                  <a:pt x="830" y="868"/>
                </a:lnTo>
                <a:lnTo>
                  <a:pt x="826" y="858"/>
                </a:lnTo>
                <a:lnTo>
                  <a:pt x="826" y="858"/>
                </a:lnTo>
                <a:lnTo>
                  <a:pt x="832" y="848"/>
                </a:lnTo>
                <a:lnTo>
                  <a:pt x="842" y="826"/>
                </a:lnTo>
                <a:lnTo>
                  <a:pt x="874" y="772"/>
                </a:lnTo>
                <a:lnTo>
                  <a:pt x="922" y="696"/>
                </a:lnTo>
                <a:lnTo>
                  <a:pt x="922" y="696"/>
                </a:lnTo>
                <a:lnTo>
                  <a:pt x="926" y="702"/>
                </a:lnTo>
                <a:lnTo>
                  <a:pt x="928" y="706"/>
                </a:lnTo>
                <a:lnTo>
                  <a:pt x="930" y="706"/>
                </a:lnTo>
                <a:lnTo>
                  <a:pt x="932" y="706"/>
                </a:lnTo>
                <a:lnTo>
                  <a:pt x="932" y="706"/>
                </a:lnTo>
                <a:lnTo>
                  <a:pt x="934" y="704"/>
                </a:lnTo>
                <a:lnTo>
                  <a:pt x="938" y="698"/>
                </a:lnTo>
                <a:lnTo>
                  <a:pt x="940" y="688"/>
                </a:lnTo>
                <a:lnTo>
                  <a:pt x="938" y="668"/>
                </a:lnTo>
                <a:lnTo>
                  <a:pt x="938" y="668"/>
                </a:lnTo>
                <a:lnTo>
                  <a:pt x="936" y="648"/>
                </a:lnTo>
                <a:lnTo>
                  <a:pt x="934" y="634"/>
                </a:lnTo>
                <a:lnTo>
                  <a:pt x="930" y="626"/>
                </a:lnTo>
                <a:lnTo>
                  <a:pt x="924" y="620"/>
                </a:lnTo>
                <a:lnTo>
                  <a:pt x="924" y="620"/>
                </a:lnTo>
                <a:lnTo>
                  <a:pt x="912" y="610"/>
                </a:lnTo>
                <a:lnTo>
                  <a:pt x="906" y="604"/>
                </a:lnTo>
                <a:lnTo>
                  <a:pt x="904" y="598"/>
                </a:lnTo>
                <a:lnTo>
                  <a:pt x="904" y="598"/>
                </a:lnTo>
                <a:lnTo>
                  <a:pt x="898" y="560"/>
                </a:lnTo>
                <a:lnTo>
                  <a:pt x="898" y="560"/>
                </a:lnTo>
                <a:lnTo>
                  <a:pt x="882" y="536"/>
                </a:lnTo>
                <a:lnTo>
                  <a:pt x="872" y="516"/>
                </a:lnTo>
                <a:lnTo>
                  <a:pt x="866" y="504"/>
                </a:lnTo>
                <a:lnTo>
                  <a:pt x="866" y="504"/>
                </a:lnTo>
                <a:lnTo>
                  <a:pt x="866" y="494"/>
                </a:lnTo>
                <a:lnTo>
                  <a:pt x="868" y="478"/>
                </a:lnTo>
                <a:lnTo>
                  <a:pt x="872" y="458"/>
                </a:lnTo>
                <a:lnTo>
                  <a:pt x="872" y="458"/>
                </a:lnTo>
                <a:lnTo>
                  <a:pt x="840" y="428"/>
                </a:lnTo>
                <a:lnTo>
                  <a:pt x="840" y="428"/>
                </a:lnTo>
                <a:lnTo>
                  <a:pt x="824" y="412"/>
                </a:lnTo>
                <a:lnTo>
                  <a:pt x="824" y="412"/>
                </a:lnTo>
                <a:lnTo>
                  <a:pt x="826" y="404"/>
                </a:lnTo>
                <a:lnTo>
                  <a:pt x="830" y="396"/>
                </a:lnTo>
                <a:lnTo>
                  <a:pt x="834" y="388"/>
                </a:lnTo>
                <a:lnTo>
                  <a:pt x="834" y="388"/>
                </a:lnTo>
                <a:lnTo>
                  <a:pt x="842" y="382"/>
                </a:lnTo>
                <a:lnTo>
                  <a:pt x="850" y="374"/>
                </a:lnTo>
                <a:lnTo>
                  <a:pt x="872" y="358"/>
                </a:lnTo>
                <a:lnTo>
                  <a:pt x="872" y="358"/>
                </a:lnTo>
                <a:lnTo>
                  <a:pt x="882" y="348"/>
                </a:lnTo>
                <a:lnTo>
                  <a:pt x="890" y="338"/>
                </a:lnTo>
                <a:lnTo>
                  <a:pt x="894" y="334"/>
                </a:lnTo>
                <a:lnTo>
                  <a:pt x="894" y="328"/>
                </a:lnTo>
                <a:lnTo>
                  <a:pt x="894" y="320"/>
                </a:lnTo>
                <a:lnTo>
                  <a:pt x="890" y="314"/>
                </a:lnTo>
                <a:lnTo>
                  <a:pt x="890" y="314"/>
                </a:lnTo>
                <a:lnTo>
                  <a:pt x="874" y="280"/>
                </a:lnTo>
                <a:lnTo>
                  <a:pt x="862" y="254"/>
                </a:lnTo>
                <a:lnTo>
                  <a:pt x="862" y="254"/>
                </a:lnTo>
                <a:lnTo>
                  <a:pt x="850" y="224"/>
                </a:lnTo>
                <a:lnTo>
                  <a:pt x="840" y="198"/>
                </a:lnTo>
                <a:lnTo>
                  <a:pt x="840" y="198"/>
                </a:lnTo>
                <a:lnTo>
                  <a:pt x="838" y="150"/>
                </a:lnTo>
                <a:lnTo>
                  <a:pt x="838" y="150"/>
                </a:lnTo>
                <a:lnTo>
                  <a:pt x="828" y="134"/>
                </a:lnTo>
                <a:lnTo>
                  <a:pt x="820" y="124"/>
                </a:lnTo>
                <a:lnTo>
                  <a:pt x="816" y="116"/>
                </a:lnTo>
                <a:lnTo>
                  <a:pt x="816" y="116"/>
                </a:lnTo>
                <a:lnTo>
                  <a:pt x="794" y="98"/>
                </a:lnTo>
                <a:lnTo>
                  <a:pt x="758" y="82"/>
                </a:lnTo>
                <a:lnTo>
                  <a:pt x="758" y="82"/>
                </a:lnTo>
                <a:lnTo>
                  <a:pt x="752" y="90"/>
                </a:lnTo>
                <a:lnTo>
                  <a:pt x="744" y="94"/>
                </a:lnTo>
                <a:lnTo>
                  <a:pt x="736" y="96"/>
                </a:lnTo>
                <a:lnTo>
                  <a:pt x="736" y="96"/>
                </a:lnTo>
                <a:lnTo>
                  <a:pt x="700" y="100"/>
                </a:lnTo>
                <a:lnTo>
                  <a:pt x="674" y="102"/>
                </a:lnTo>
                <a:lnTo>
                  <a:pt x="652" y="104"/>
                </a:lnTo>
                <a:lnTo>
                  <a:pt x="652" y="104"/>
                </a:lnTo>
                <a:lnTo>
                  <a:pt x="608" y="102"/>
                </a:lnTo>
                <a:lnTo>
                  <a:pt x="586" y="102"/>
                </a:lnTo>
                <a:lnTo>
                  <a:pt x="568" y="100"/>
                </a:lnTo>
                <a:lnTo>
                  <a:pt x="568" y="100"/>
                </a:lnTo>
                <a:lnTo>
                  <a:pt x="552" y="98"/>
                </a:lnTo>
                <a:lnTo>
                  <a:pt x="534" y="96"/>
                </a:lnTo>
                <a:lnTo>
                  <a:pt x="528" y="94"/>
                </a:lnTo>
                <a:lnTo>
                  <a:pt x="520" y="90"/>
                </a:lnTo>
                <a:lnTo>
                  <a:pt x="516" y="86"/>
                </a:lnTo>
                <a:lnTo>
                  <a:pt x="516" y="80"/>
                </a:lnTo>
                <a:lnTo>
                  <a:pt x="516" y="80"/>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01" name="Freeform 53">
            <a:extLst>
              <a:ext uri="{FF2B5EF4-FFF2-40B4-BE49-F238E27FC236}">
                <a16:creationId xmlns:a16="http://schemas.microsoft.com/office/drawing/2014/main" id="{75F54910-D376-4953-E73A-6C20419753B1}"/>
              </a:ext>
            </a:extLst>
          </p:cNvPr>
          <p:cNvSpPr>
            <a:spLocks/>
          </p:cNvSpPr>
          <p:nvPr/>
        </p:nvSpPr>
        <p:spPr bwMode="auto">
          <a:xfrm>
            <a:off x="11024683" y="3866493"/>
            <a:ext cx="861613" cy="496620"/>
          </a:xfrm>
          <a:custGeom>
            <a:avLst/>
            <a:gdLst/>
            <a:ahLst/>
            <a:cxnLst>
              <a:cxn ang="0">
                <a:pos x="162" y="360"/>
              </a:cxn>
              <a:cxn ang="0">
                <a:pos x="174" y="380"/>
              </a:cxn>
              <a:cxn ang="0">
                <a:pos x="200" y="382"/>
              </a:cxn>
              <a:cxn ang="0">
                <a:pos x="240" y="366"/>
              </a:cxn>
              <a:cxn ang="0">
                <a:pos x="252" y="352"/>
              </a:cxn>
              <a:cxn ang="0">
                <a:pos x="268" y="338"/>
              </a:cxn>
              <a:cxn ang="0">
                <a:pos x="286" y="314"/>
              </a:cxn>
              <a:cxn ang="0">
                <a:pos x="302" y="312"/>
              </a:cxn>
              <a:cxn ang="0">
                <a:pos x="370" y="354"/>
              </a:cxn>
              <a:cxn ang="0">
                <a:pos x="396" y="374"/>
              </a:cxn>
              <a:cxn ang="0">
                <a:pos x="420" y="378"/>
              </a:cxn>
              <a:cxn ang="0">
                <a:pos x="450" y="368"/>
              </a:cxn>
              <a:cxn ang="0">
                <a:pos x="496" y="362"/>
              </a:cxn>
              <a:cxn ang="0">
                <a:pos x="514" y="370"/>
              </a:cxn>
              <a:cxn ang="0">
                <a:pos x="538" y="370"/>
              </a:cxn>
              <a:cxn ang="0">
                <a:pos x="554" y="354"/>
              </a:cxn>
              <a:cxn ang="0">
                <a:pos x="598" y="288"/>
              </a:cxn>
              <a:cxn ang="0">
                <a:pos x="622" y="242"/>
              </a:cxn>
              <a:cxn ang="0">
                <a:pos x="614" y="218"/>
              </a:cxn>
              <a:cxn ang="0">
                <a:pos x="600" y="190"/>
              </a:cxn>
              <a:cxn ang="0">
                <a:pos x="572" y="184"/>
              </a:cxn>
              <a:cxn ang="0">
                <a:pos x="550" y="178"/>
              </a:cxn>
              <a:cxn ang="0">
                <a:pos x="528" y="150"/>
              </a:cxn>
              <a:cxn ang="0">
                <a:pos x="496" y="120"/>
              </a:cxn>
              <a:cxn ang="0">
                <a:pos x="486" y="116"/>
              </a:cxn>
              <a:cxn ang="0">
                <a:pos x="472" y="122"/>
              </a:cxn>
              <a:cxn ang="0">
                <a:pos x="464" y="138"/>
              </a:cxn>
              <a:cxn ang="0">
                <a:pos x="450" y="154"/>
              </a:cxn>
              <a:cxn ang="0">
                <a:pos x="434" y="152"/>
              </a:cxn>
              <a:cxn ang="0">
                <a:pos x="402" y="120"/>
              </a:cxn>
              <a:cxn ang="0">
                <a:pos x="400" y="88"/>
              </a:cxn>
              <a:cxn ang="0">
                <a:pos x="398" y="60"/>
              </a:cxn>
              <a:cxn ang="0">
                <a:pos x="374" y="56"/>
              </a:cxn>
              <a:cxn ang="0">
                <a:pos x="354" y="54"/>
              </a:cxn>
              <a:cxn ang="0">
                <a:pos x="332" y="44"/>
              </a:cxn>
              <a:cxn ang="0">
                <a:pos x="294" y="14"/>
              </a:cxn>
              <a:cxn ang="0">
                <a:pos x="272" y="0"/>
              </a:cxn>
              <a:cxn ang="0">
                <a:pos x="170" y="24"/>
              </a:cxn>
              <a:cxn ang="0">
                <a:pos x="126" y="38"/>
              </a:cxn>
              <a:cxn ang="0">
                <a:pos x="88" y="62"/>
              </a:cxn>
              <a:cxn ang="0">
                <a:pos x="68" y="74"/>
              </a:cxn>
              <a:cxn ang="0">
                <a:pos x="44" y="80"/>
              </a:cxn>
              <a:cxn ang="0">
                <a:pos x="22" y="78"/>
              </a:cxn>
              <a:cxn ang="0">
                <a:pos x="16" y="82"/>
              </a:cxn>
              <a:cxn ang="0">
                <a:pos x="0" y="106"/>
              </a:cxn>
              <a:cxn ang="0">
                <a:pos x="0" y="118"/>
              </a:cxn>
              <a:cxn ang="0">
                <a:pos x="28" y="218"/>
              </a:cxn>
              <a:cxn ang="0">
                <a:pos x="42" y="240"/>
              </a:cxn>
              <a:cxn ang="0">
                <a:pos x="64" y="274"/>
              </a:cxn>
              <a:cxn ang="0">
                <a:pos x="90" y="304"/>
              </a:cxn>
              <a:cxn ang="0">
                <a:pos x="128" y="332"/>
              </a:cxn>
            </a:cxnLst>
            <a:rect l="0" t="0" r="r" b="b"/>
            <a:pathLst>
              <a:path w="628" h="384">
                <a:moveTo>
                  <a:pt x="158" y="356"/>
                </a:moveTo>
                <a:lnTo>
                  <a:pt x="158" y="356"/>
                </a:lnTo>
                <a:lnTo>
                  <a:pt x="162" y="360"/>
                </a:lnTo>
                <a:lnTo>
                  <a:pt x="164" y="364"/>
                </a:lnTo>
                <a:lnTo>
                  <a:pt x="170" y="376"/>
                </a:lnTo>
                <a:lnTo>
                  <a:pt x="174" y="380"/>
                </a:lnTo>
                <a:lnTo>
                  <a:pt x="180" y="384"/>
                </a:lnTo>
                <a:lnTo>
                  <a:pt x="188" y="384"/>
                </a:lnTo>
                <a:lnTo>
                  <a:pt x="200" y="382"/>
                </a:lnTo>
                <a:lnTo>
                  <a:pt x="200" y="382"/>
                </a:lnTo>
                <a:lnTo>
                  <a:pt x="232" y="370"/>
                </a:lnTo>
                <a:lnTo>
                  <a:pt x="240" y="366"/>
                </a:lnTo>
                <a:lnTo>
                  <a:pt x="244" y="364"/>
                </a:lnTo>
                <a:lnTo>
                  <a:pt x="248" y="356"/>
                </a:lnTo>
                <a:lnTo>
                  <a:pt x="252" y="352"/>
                </a:lnTo>
                <a:lnTo>
                  <a:pt x="260" y="344"/>
                </a:lnTo>
                <a:lnTo>
                  <a:pt x="260" y="344"/>
                </a:lnTo>
                <a:lnTo>
                  <a:pt x="268" y="338"/>
                </a:lnTo>
                <a:lnTo>
                  <a:pt x="274" y="330"/>
                </a:lnTo>
                <a:lnTo>
                  <a:pt x="282" y="318"/>
                </a:lnTo>
                <a:lnTo>
                  <a:pt x="286" y="314"/>
                </a:lnTo>
                <a:lnTo>
                  <a:pt x="290" y="310"/>
                </a:lnTo>
                <a:lnTo>
                  <a:pt x="296" y="310"/>
                </a:lnTo>
                <a:lnTo>
                  <a:pt x="302" y="312"/>
                </a:lnTo>
                <a:lnTo>
                  <a:pt x="302" y="312"/>
                </a:lnTo>
                <a:lnTo>
                  <a:pt x="336" y="332"/>
                </a:lnTo>
                <a:lnTo>
                  <a:pt x="370" y="354"/>
                </a:lnTo>
                <a:lnTo>
                  <a:pt x="370" y="354"/>
                </a:lnTo>
                <a:lnTo>
                  <a:pt x="384" y="364"/>
                </a:lnTo>
                <a:lnTo>
                  <a:pt x="396" y="374"/>
                </a:lnTo>
                <a:lnTo>
                  <a:pt x="404" y="376"/>
                </a:lnTo>
                <a:lnTo>
                  <a:pt x="410" y="378"/>
                </a:lnTo>
                <a:lnTo>
                  <a:pt x="420" y="378"/>
                </a:lnTo>
                <a:lnTo>
                  <a:pt x="430" y="374"/>
                </a:lnTo>
                <a:lnTo>
                  <a:pt x="430" y="374"/>
                </a:lnTo>
                <a:lnTo>
                  <a:pt x="450" y="368"/>
                </a:lnTo>
                <a:lnTo>
                  <a:pt x="470" y="364"/>
                </a:lnTo>
                <a:lnTo>
                  <a:pt x="486" y="362"/>
                </a:lnTo>
                <a:lnTo>
                  <a:pt x="496" y="362"/>
                </a:lnTo>
                <a:lnTo>
                  <a:pt x="496" y="362"/>
                </a:lnTo>
                <a:lnTo>
                  <a:pt x="508" y="366"/>
                </a:lnTo>
                <a:lnTo>
                  <a:pt x="514" y="370"/>
                </a:lnTo>
                <a:lnTo>
                  <a:pt x="522" y="372"/>
                </a:lnTo>
                <a:lnTo>
                  <a:pt x="530" y="372"/>
                </a:lnTo>
                <a:lnTo>
                  <a:pt x="538" y="370"/>
                </a:lnTo>
                <a:lnTo>
                  <a:pt x="546" y="364"/>
                </a:lnTo>
                <a:lnTo>
                  <a:pt x="554" y="354"/>
                </a:lnTo>
                <a:lnTo>
                  <a:pt x="554" y="354"/>
                </a:lnTo>
                <a:lnTo>
                  <a:pt x="562" y="338"/>
                </a:lnTo>
                <a:lnTo>
                  <a:pt x="572" y="322"/>
                </a:lnTo>
                <a:lnTo>
                  <a:pt x="598" y="288"/>
                </a:lnTo>
                <a:lnTo>
                  <a:pt x="628" y="252"/>
                </a:lnTo>
                <a:lnTo>
                  <a:pt x="628" y="252"/>
                </a:lnTo>
                <a:lnTo>
                  <a:pt x="622" y="242"/>
                </a:lnTo>
                <a:lnTo>
                  <a:pt x="616" y="230"/>
                </a:lnTo>
                <a:lnTo>
                  <a:pt x="614" y="218"/>
                </a:lnTo>
                <a:lnTo>
                  <a:pt x="614" y="218"/>
                </a:lnTo>
                <a:lnTo>
                  <a:pt x="612" y="206"/>
                </a:lnTo>
                <a:lnTo>
                  <a:pt x="606" y="196"/>
                </a:lnTo>
                <a:lnTo>
                  <a:pt x="600" y="190"/>
                </a:lnTo>
                <a:lnTo>
                  <a:pt x="594" y="188"/>
                </a:lnTo>
                <a:lnTo>
                  <a:pt x="594" y="188"/>
                </a:lnTo>
                <a:lnTo>
                  <a:pt x="572" y="184"/>
                </a:lnTo>
                <a:lnTo>
                  <a:pt x="558" y="180"/>
                </a:lnTo>
                <a:lnTo>
                  <a:pt x="550" y="178"/>
                </a:lnTo>
                <a:lnTo>
                  <a:pt x="550" y="178"/>
                </a:lnTo>
                <a:lnTo>
                  <a:pt x="546" y="174"/>
                </a:lnTo>
                <a:lnTo>
                  <a:pt x="540" y="166"/>
                </a:lnTo>
                <a:lnTo>
                  <a:pt x="528" y="150"/>
                </a:lnTo>
                <a:lnTo>
                  <a:pt x="528" y="150"/>
                </a:lnTo>
                <a:lnTo>
                  <a:pt x="508" y="128"/>
                </a:lnTo>
                <a:lnTo>
                  <a:pt x="496" y="120"/>
                </a:lnTo>
                <a:lnTo>
                  <a:pt x="490" y="118"/>
                </a:lnTo>
                <a:lnTo>
                  <a:pt x="486" y="116"/>
                </a:lnTo>
                <a:lnTo>
                  <a:pt x="486" y="116"/>
                </a:lnTo>
                <a:lnTo>
                  <a:pt x="478" y="118"/>
                </a:lnTo>
                <a:lnTo>
                  <a:pt x="474" y="120"/>
                </a:lnTo>
                <a:lnTo>
                  <a:pt x="472" y="122"/>
                </a:lnTo>
                <a:lnTo>
                  <a:pt x="468" y="128"/>
                </a:lnTo>
                <a:lnTo>
                  <a:pt x="468" y="128"/>
                </a:lnTo>
                <a:lnTo>
                  <a:pt x="464" y="138"/>
                </a:lnTo>
                <a:lnTo>
                  <a:pt x="458" y="148"/>
                </a:lnTo>
                <a:lnTo>
                  <a:pt x="454" y="152"/>
                </a:lnTo>
                <a:lnTo>
                  <a:pt x="450" y="154"/>
                </a:lnTo>
                <a:lnTo>
                  <a:pt x="442" y="154"/>
                </a:lnTo>
                <a:lnTo>
                  <a:pt x="434" y="152"/>
                </a:lnTo>
                <a:lnTo>
                  <a:pt x="434" y="152"/>
                </a:lnTo>
                <a:lnTo>
                  <a:pt x="420" y="142"/>
                </a:lnTo>
                <a:lnTo>
                  <a:pt x="408" y="130"/>
                </a:lnTo>
                <a:lnTo>
                  <a:pt x="402" y="120"/>
                </a:lnTo>
                <a:lnTo>
                  <a:pt x="400" y="114"/>
                </a:lnTo>
                <a:lnTo>
                  <a:pt x="400" y="114"/>
                </a:lnTo>
                <a:lnTo>
                  <a:pt x="400" y="88"/>
                </a:lnTo>
                <a:lnTo>
                  <a:pt x="400" y="64"/>
                </a:lnTo>
                <a:lnTo>
                  <a:pt x="400" y="64"/>
                </a:lnTo>
                <a:lnTo>
                  <a:pt x="398" y="60"/>
                </a:lnTo>
                <a:lnTo>
                  <a:pt x="392" y="58"/>
                </a:lnTo>
                <a:lnTo>
                  <a:pt x="384" y="56"/>
                </a:lnTo>
                <a:lnTo>
                  <a:pt x="374" y="56"/>
                </a:lnTo>
                <a:lnTo>
                  <a:pt x="374" y="56"/>
                </a:lnTo>
                <a:lnTo>
                  <a:pt x="364" y="56"/>
                </a:lnTo>
                <a:lnTo>
                  <a:pt x="354" y="54"/>
                </a:lnTo>
                <a:lnTo>
                  <a:pt x="344" y="50"/>
                </a:lnTo>
                <a:lnTo>
                  <a:pt x="332" y="44"/>
                </a:lnTo>
                <a:lnTo>
                  <a:pt x="332" y="44"/>
                </a:lnTo>
                <a:lnTo>
                  <a:pt x="320" y="36"/>
                </a:lnTo>
                <a:lnTo>
                  <a:pt x="310" y="26"/>
                </a:lnTo>
                <a:lnTo>
                  <a:pt x="294" y="14"/>
                </a:lnTo>
                <a:lnTo>
                  <a:pt x="294" y="14"/>
                </a:lnTo>
                <a:lnTo>
                  <a:pt x="272" y="0"/>
                </a:lnTo>
                <a:lnTo>
                  <a:pt x="272" y="0"/>
                </a:lnTo>
                <a:lnTo>
                  <a:pt x="222" y="12"/>
                </a:lnTo>
                <a:lnTo>
                  <a:pt x="170" y="24"/>
                </a:lnTo>
                <a:lnTo>
                  <a:pt x="170" y="24"/>
                </a:lnTo>
                <a:lnTo>
                  <a:pt x="160" y="26"/>
                </a:lnTo>
                <a:lnTo>
                  <a:pt x="138" y="32"/>
                </a:lnTo>
                <a:lnTo>
                  <a:pt x="126" y="38"/>
                </a:lnTo>
                <a:lnTo>
                  <a:pt x="112" y="44"/>
                </a:lnTo>
                <a:lnTo>
                  <a:pt x="100" y="52"/>
                </a:lnTo>
                <a:lnTo>
                  <a:pt x="88" y="62"/>
                </a:lnTo>
                <a:lnTo>
                  <a:pt x="88" y="62"/>
                </a:lnTo>
                <a:lnTo>
                  <a:pt x="80" y="68"/>
                </a:lnTo>
                <a:lnTo>
                  <a:pt x="68" y="74"/>
                </a:lnTo>
                <a:lnTo>
                  <a:pt x="54" y="80"/>
                </a:lnTo>
                <a:lnTo>
                  <a:pt x="48" y="82"/>
                </a:lnTo>
                <a:lnTo>
                  <a:pt x="44" y="80"/>
                </a:lnTo>
                <a:lnTo>
                  <a:pt x="44" y="80"/>
                </a:lnTo>
                <a:lnTo>
                  <a:pt x="30" y="78"/>
                </a:lnTo>
                <a:lnTo>
                  <a:pt x="22" y="78"/>
                </a:lnTo>
                <a:lnTo>
                  <a:pt x="18" y="82"/>
                </a:lnTo>
                <a:lnTo>
                  <a:pt x="16" y="82"/>
                </a:lnTo>
                <a:lnTo>
                  <a:pt x="16" y="82"/>
                </a:lnTo>
                <a:lnTo>
                  <a:pt x="14" y="86"/>
                </a:lnTo>
                <a:lnTo>
                  <a:pt x="6" y="94"/>
                </a:lnTo>
                <a:lnTo>
                  <a:pt x="0" y="106"/>
                </a:lnTo>
                <a:lnTo>
                  <a:pt x="0" y="112"/>
                </a:lnTo>
                <a:lnTo>
                  <a:pt x="0" y="118"/>
                </a:lnTo>
                <a:lnTo>
                  <a:pt x="0" y="118"/>
                </a:lnTo>
                <a:lnTo>
                  <a:pt x="22" y="196"/>
                </a:lnTo>
                <a:lnTo>
                  <a:pt x="22" y="196"/>
                </a:lnTo>
                <a:lnTo>
                  <a:pt x="28" y="218"/>
                </a:lnTo>
                <a:lnTo>
                  <a:pt x="34" y="230"/>
                </a:lnTo>
                <a:lnTo>
                  <a:pt x="42" y="240"/>
                </a:lnTo>
                <a:lnTo>
                  <a:pt x="42" y="240"/>
                </a:lnTo>
                <a:lnTo>
                  <a:pt x="48" y="248"/>
                </a:lnTo>
                <a:lnTo>
                  <a:pt x="54" y="256"/>
                </a:lnTo>
                <a:lnTo>
                  <a:pt x="64" y="274"/>
                </a:lnTo>
                <a:lnTo>
                  <a:pt x="76" y="292"/>
                </a:lnTo>
                <a:lnTo>
                  <a:pt x="84" y="300"/>
                </a:lnTo>
                <a:lnTo>
                  <a:pt x="90" y="304"/>
                </a:lnTo>
                <a:lnTo>
                  <a:pt x="90" y="304"/>
                </a:lnTo>
                <a:lnTo>
                  <a:pt x="106" y="316"/>
                </a:lnTo>
                <a:lnTo>
                  <a:pt x="128" y="332"/>
                </a:lnTo>
                <a:lnTo>
                  <a:pt x="158" y="356"/>
                </a:lnTo>
                <a:lnTo>
                  <a:pt x="158" y="356"/>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02" name="Freeform 54">
            <a:extLst>
              <a:ext uri="{FF2B5EF4-FFF2-40B4-BE49-F238E27FC236}">
                <a16:creationId xmlns:a16="http://schemas.microsoft.com/office/drawing/2014/main" id="{D8AC67C2-48FA-4942-FE69-9ACD9567382C}"/>
              </a:ext>
            </a:extLst>
          </p:cNvPr>
          <p:cNvSpPr>
            <a:spLocks/>
          </p:cNvSpPr>
          <p:nvPr/>
        </p:nvSpPr>
        <p:spPr bwMode="auto">
          <a:xfrm>
            <a:off x="11658545" y="4184641"/>
            <a:ext cx="743622" cy="387984"/>
          </a:xfrm>
          <a:custGeom>
            <a:avLst/>
            <a:gdLst/>
            <a:ahLst/>
            <a:cxnLst>
              <a:cxn ang="0">
                <a:pos x="502" y="182"/>
              </a:cxn>
              <a:cxn ang="0">
                <a:pos x="504" y="186"/>
              </a:cxn>
              <a:cxn ang="0">
                <a:pos x="482" y="188"/>
              </a:cxn>
              <a:cxn ang="0">
                <a:pos x="474" y="184"/>
              </a:cxn>
              <a:cxn ang="0">
                <a:pos x="450" y="176"/>
              </a:cxn>
              <a:cxn ang="0">
                <a:pos x="430" y="166"/>
              </a:cxn>
              <a:cxn ang="0">
                <a:pos x="420" y="164"/>
              </a:cxn>
              <a:cxn ang="0">
                <a:pos x="380" y="168"/>
              </a:cxn>
              <a:cxn ang="0">
                <a:pos x="354" y="176"/>
              </a:cxn>
              <a:cxn ang="0">
                <a:pos x="346" y="186"/>
              </a:cxn>
              <a:cxn ang="0">
                <a:pos x="314" y="222"/>
              </a:cxn>
              <a:cxn ang="0">
                <a:pos x="300" y="230"/>
              </a:cxn>
              <a:cxn ang="0">
                <a:pos x="290" y="230"/>
              </a:cxn>
              <a:cxn ang="0">
                <a:pos x="266" y="232"/>
              </a:cxn>
              <a:cxn ang="0">
                <a:pos x="250" y="238"/>
              </a:cxn>
              <a:cxn ang="0">
                <a:pos x="190" y="276"/>
              </a:cxn>
              <a:cxn ang="0">
                <a:pos x="178" y="282"/>
              </a:cxn>
              <a:cxn ang="0">
                <a:pos x="138" y="298"/>
              </a:cxn>
              <a:cxn ang="0">
                <a:pos x="118" y="300"/>
              </a:cxn>
              <a:cxn ang="0">
                <a:pos x="98" y="298"/>
              </a:cxn>
              <a:cxn ang="0">
                <a:pos x="72" y="288"/>
              </a:cxn>
              <a:cxn ang="0">
                <a:pos x="54" y="276"/>
              </a:cxn>
              <a:cxn ang="0">
                <a:pos x="46" y="266"/>
              </a:cxn>
              <a:cxn ang="0">
                <a:pos x="28" y="250"/>
              </a:cxn>
              <a:cxn ang="0">
                <a:pos x="12" y="240"/>
              </a:cxn>
              <a:cxn ang="0">
                <a:pos x="6" y="224"/>
              </a:cxn>
              <a:cxn ang="0">
                <a:pos x="4" y="210"/>
              </a:cxn>
              <a:cxn ang="0">
                <a:pos x="0" y="158"/>
              </a:cxn>
              <a:cxn ang="0">
                <a:pos x="0" y="134"/>
              </a:cxn>
              <a:cxn ang="0">
                <a:pos x="2" y="128"/>
              </a:cxn>
              <a:cxn ang="0">
                <a:pos x="6" y="118"/>
              </a:cxn>
              <a:cxn ang="0">
                <a:pos x="16" y="114"/>
              </a:cxn>
              <a:cxn ang="0">
                <a:pos x="22" y="114"/>
              </a:cxn>
              <a:cxn ang="0">
                <a:pos x="58" y="124"/>
              </a:cxn>
              <a:cxn ang="0">
                <a:pos x="64" y="126"/>
              </a:cxn>
              <a:cxn ang="0">
                <a:pos x="74" y="124"/>
              </a:cxn>
              <a:cxn ang="0">
                <a:pos x="86" y="116"/>
              </a:cxn>
              <a:cxn ang="0">
                <a:pos x="92" y="108"/>
              </a:cxn>
              <a:cxn ang="0">
                <a:pos x="144" y="30"/>
              </a:cxn>
              <a:cxn ang="0">
                <a:pos x="166" y="6"/>
              </a:cxn>
              <a:cxn ang="0">
                <a:pos x="190" y="8"/>
              </a:cxn>
              <a:cxn ang="0">
                <a:pos x="200" y="4"/>
              </a:cxn>
              <a:cxn ang="0">
                <a:pos x="208" y="0"/>
              </a:cxn>
              <a:cxn ang="0">
                <a:pos x="222" y="0"/>
              </a:cxn>
              <a:cxn ang="0">
                <a:pos x="228" y="2"/>
              </a:cxn>
              <a:cxn ang="0">
                <a:pos x="240" y="18"/>
              </a:cxn>
              <a:cxn ang="0">
                <a:pos x="252" y="36"/>
              </a:cxn>
              <a:cxn ang="0">
                <a:pos x="258" y="44"/>
              </a:cxn>
              <a:cxn ang="0">
                <a:pos x="270" y="56"/>
              </a:cxn>
              <a:cxn ang="0">
                <a:pos x="282" y="56"/>
              </a:cxn>
              <a:cxn ang="0">
                <a:pos x="322" y="22"/>
              </a:cxn>
              <a:cxn ang="0">
                <a:pos x="326" y="20"/>
              </a:cxn>
              <a:cxn ang="0">
                <a:pos x="346" y="18"/>
              </a:cxn>
              <a:cxn ang="0">
                <a:pos x="356" y="24"/>
              </a:cxn>
              <a:cxn ang="0">
                <a:pos x="370" y="32"/>
              </a:cxn>
              <a:cxn ang="0">
                <a:pos x="380" y="34"/>
              </a:cxn>
              <a:cxn ang="0">
                <a:pos x="432" y="12"/>
              </a:cxn>
              <a:cxn ang="0">
                <a:pos x="542" y="78"/>
              </a:cxn>
              <a:cxn ang="0">
                <a:pos x="530" y="90"/>
              </a:cxn>
              <a:cxn ang="0">
                <a:pos x="524" y="100"/>
              </a:cxn>
              <a:cxn ang="0">
                <a:pos x="502" y="162"/>
              </a:cxn>
              <a:cxn ang="0">
                <a:pos x="502" y="174"/>
              </a:cxn>
              <a:cxn ang="0">
                <a:pos x="502" y="182"/>
              </a:cxn>
            </a:cxnLst>
            <a:rect l="0" t="0" r="r" b="b"/>
            <a:pathLst>
              <a:path w="542" h="300">
                <a:moveTo>
                  <a:pt x="502" y="182"/>
                </a:moveTo>
                <a:lnTo>
                  <a:pt x="502" y="182"/>
                </a:lnTo>
                <a:lnTo>
                  <a:pt x="502" y="184"/>
                </a:lnTo>
                <a:lnTo>
                  <a:pt x="504" y="186"/>
                </a:lnTo>
                <a:lnTo>
                  <a:pt x="498" y="188"/>
                </a:lnTo>
                <a:lnTo>
                  <a:pt x="482" y="188"/>
                </a:lnTo>
                <a:lnTo>
                  <a:pt x="482" y="188"/>
                </a:lnTo>
                <a:lnTo>
                  <a:pt x="474" y="184"/>
                </a:lnTo>
                <a:lnTo>
                  <a:pt x="464" y="182"/>
                </a:lnTo>
                <a:lnTo>
                  <a:pt x="450" y="176"/>
                </a:lnTo>
                <a:lnTo>
                  <a:pt x="438" y="168"/>
                </a:lnTo>
                <a:lnTo>
                  <a:pt x="430" y="166"/>
                </a:lnTo>
                <a:lnTo>
                  <a:pt x="420" y="164"/>
                </a:lnTo>
                <a:lnTo>
                  <a:pt x="420" y="164"/>
                </a:lnTo>
                <a:lnTo>
                  <a:pt x="398" y="164"/>
                </a:lnTo>
                <a:lnTo>
                  <a:pt x="380" y="168"/>
                </a:lnTo>
                <a:lnTo>
                  <a:pt x="364" y="172"/>
                </a:lnTo>
                <a:lnTo>
                  <a:pt x="354" y="176"/>
                </a:lnTo>
                <a:lnTo>
                  <a:pt x="354" y="176"/>
                </a:lnTo>
                <a:lnTo>
                  <a:pt x="346" y="186"/>
                </a:lnTo>
                <a:lnTo>
                  <a:pt x="330" y="204"/>
                </a:lnTo>
                <a:lnTo>
                  <a:pt x="314" y="222"/>
                </a:lnTo>
                <a:lnTo>
                  <a:pt x="306" y="228"/>
                </a:lnTo>
                <a:lnTo>
                  <a:pt x="300" y="230"/>
                </a:lnTo>
                <a:lnTo>
                  <a:pt x="300" y="230"/>
                </a:lnTo>
                <a:lnTo>
                  <a:pt x="290" y="230"/>
                </a:lnTo>
                <a:lnTo>
                  <a:pt x="280" y="230"/>
                </a:lnTo>
                <a:lnTo>
                  <a:pt x="266" y="232"/>
                </a:lnTo>
                <a:lnTo>
                  <a:pt x="250" y="238"/>
                </a:lnTo>
                <a:lnTo>
                  <a:pt x="250" y="238"/>
                </a:lnTo>
                <a:lnTo>
                  <a:pt x="216" y="260"/>
                </a:lnTo>
                <a:lnTo>
                  <a:pt x="190" y="276"/>
                </a:lnTo>
                <a:lnTo>
                  <a:pt x="190" y="276"/>
                </a:lnTo>
                <a:lnTo>
                  <a:pt x="178" y="282"/>
                </a:lnTo>
                <a:lnTo>
                  <a:pt x="158" y="292"/>
                </a:lnTo>
                <a:lnTo>
                  <a:pt x="138" y="298"/>
                </a:lnTo>
                <a:lnTo>
                  <a:pt x="126" y="300"/>
                </a:lnTo>
                <a:lnTo>
                  <a:pt x="118" y="300"/>
                </a:lnTo>
                <a:lnTo>
                  <a:pt x="118" y="300"/>
                </a:lnTo>
                <a:lnTo>
                  <a:pt x="98" y="298"/>
                </a:lnTo>
                <a:lnTo>
                  <a:pt x="82" y="292"/>
                </a:lnTo>
                <a:lnTo>
                  <a:pt x="72" y="288"/>
                </a:lnTo>
                <a:lnTo>
                  <a:pt x="64" y="284"/>
                </a:lnTo>
                <a:lnTo>
                  <a:pt x="54" y="276"/>
                </a:lnTo>
                <a:lnTo>
                  <a:pt x="46" y="266"/>
                </a:lnTo>
                <a:lnTo>
                  <a:pt x="46" y="266"/>
                </a:lnTo>
                <a:lnTo>
                  <a:pt x="36" y="256"/>
                </a:lnTo>
                <a:lnTo>
                  <a:pt x="28" y="250"/>
                </a:lnTo>
                <a:lnTo>
                  <a:pt x="18" y="244"/>
                </a:lnTo>
                <a:lnTo>
                  <a:pt x="12" y="240"/>
                </a:lnTo>
                <a:lnTo>
                  <a:pt x="10" y="234"/>
                </a:lnTo>
                <a:lnTo>
                  <a:pt x="6" y="224"/>
                </a:lnTo>
                <a:lnTo>
                  <a:pt x="4" y="210"/>
                </a:lnTo>
                <a:lnTo>
                  <a:pt x="4" y="210"/>
                </a:lnTo>
                <a:lnTo>
                  <a:pt x="0" y="182"/>
                </a:lnTo>
                <a:lnTo>
                  <a:pt x="0" y="158"/>
                </a:lnTo>
                <a:lnTo>
                  <a:pt x="0" y="144"/>
                </a:lnTo>
                <a:lnTo>
                  <a:pt x="0" y="134"/>
                </a:lnTo>
                <a:lnTo>
                  <a:pt x="0" y="134"/>
                </a:lnTo>
                <a:lnTo>
                  <a:pt x="2" y="128"/>
                </a:lnTo>
                <a:lnTo>
                  <a:pt x="4" y="120"/>
                </a:lnTo>
                <a:lnTo>
                  <a:pt x="6" y="118"/>
                </a:lnTo>
                <a:lnTo>
                  <a:pt x="10" y="116"/>
                </a:lnTo>
                <a:lnTo>
                  <a:pt x="16" y="114"/>
                </a:lnTo>
                <a:lnTo>
                  <a:pt x="22" y="114"/>
                </a:lnTo>
                <a:lnTo>
                  <a:pt x="22" y="114"/>
                </a:lnTo>
                <a:lnTo>
                  <a:pt x="46" y="118"/>
                </a:lnTo>
                <a:lnTo>
                  <a:pt x="58" y="124"/>
                </a:lnTo>
                <a:lnTo>
                  <a:pt x="58" y="124"/>
                </a:lnTo>
                <a:lnTo>
                  <a:pt x="64" y="126"/>
                </a:lnTo>
                <a:lnTo>
                  <a:pt x="70" y="126"/>
                </a:lnTo>
                <a:lnTo>
                  <a:pt x="74" y="124"/>
                </a:lnTo>
                <a:lnTo>
                  <a:pt x="80" y="120"/>
                </a:lnTo>
                <a:lnTo>
                  <a:pt x="86" y="116"/>
                </a:lnTo>
                <a:lnTo>
                  <a:pt x="92" y="108"/>
                </a:lnTo>
                <a:lnTo>
                  <a:pt x="92" y="108"/>
                </a:lnTo>
                <a:lnTo>
                  <a:pt x="124" y="58"/>
                </a:lnTo>
                <a:lnTo>
                  <a:pt x="144" y="30"/>
                </a:lnTo>
                <a:lnTo>
                  <a:pt x="166" y="6"/>
                </a:lnTo>
                <a:lnTo>
                  <a:pt x="166" y="6"/>
                </a:lnTo>
                <a:lnTo>
                  <a:pt x="178" y="8"/>
                </a:lnTo>
                <a:lnTo>
                  <a:pt x="190" y="8"/>
                </a:lnTo>
                <a:lnTo>
                  <a:pt x="194" y="6"/>
                </a:lnTo>
                <a:lnTo>
                  <a:pt x="200" y="4"/>
                </a:lnTo>
                <a:lnTo>
                  <a:pt x="200" y="4"/>
                </a:lnTo>
                <a:lnTo>
                  <a:pt x="208" y="0"/>
                </a:lnTo>
                <a:lnTo>
                  <a:pt x="216" y="0"/>
                </a:lnTo>
                <a:lnTo>
                  <a:pt x="222" y="0"/>
                </a:lnTo>
                <a:lnTo>
                  <a:pt x="228" y="2"/>
                </a:lnTo>
                <a:lnTo>
                  <a:pt x="228" y="2"/>
                </a:lnTo>
                <a:lnTo>
                  <a:pt x="234" y="8"/>
                </a:lnTo>
                <a:lnTo>
                  <a:pt x="240" y="18"/>
                </a:lnTo>
                <a:lnTo>
                  <a:pt x="246" y="28"/>
                </a:lnTo>
                <a:lnTo>
                  <a:pt x="252" y="36"/>
                </a:lnTo>
                <a:lnTo>
                  <a:pt x="252" y="36"/>
                </a:lnTo>
                <a:lnTo>
                  <a:pt x="258" y="44"/>
                </a:lnTo>
                <a:lnTo>
                  <a:pt x="266" y="52"/>
                </a:lnTo>
                <a:lnTo>
                  <a:pt x="270" y="56"/>
                </a:lnTo>
                <a:lnTo>
                  <a:pt x="274" y="56"/>
                </a:lnTo>
                <a:lnTo>
                  <a:pt x="282" y="56"/>
                </a:lnTo>
                <a:lnTo>
                  <a:pt x="290" y="52"/>
                </a:lnTo>
                <a:lnTo>
                  <a:pt x="322" y="22"/>
                </a:lnTo>
                <a:lnTo>
                  <a:pt x="322" y="22"/>
                </a:lnTo>
                <a:lnTo>
                  <a:pt x="326" y="20"/>
                </a:lnTo>
                <a:lnTo>
                  <a:pt x="334" y="18"/>
                </a:lnTo>
                <a:lnTo>
                  <a:pt x="346" y="18"/>
                </a:lnTo>
                <a:lnTo>
                  <a:pt x="352" y="20"/>
                </a:lnTo>
                <a:lnTo>
                  <a:pt x="356" y="24"/>
                </a:lnTo>
                <a:lnTo>
                  <a:pt x="356" y="24"/>
                </a:lnTo>
                <a:lnTo>
                  <a:pt x="370" y="32"/>
                </a:lnTo>
                <a:lnTo>
                  <a:pt x="374" y="34"/>
                </a:lnTo>
                <a:lnTo>
                  <a:pt x="380" y="34"/>
                </a:lnTo>
                <a:lnTo>
                  <a:pt x="380" y="34"/>
                </a:lnTo>
                <a:lnTo>
                  <a:pt x="432" y="12"/>
                </a:lnTo>
                <a:lnTo>
                  <a:pt x="542" y="78"/>
                </a:lnTo>
                <a:lnTo>
                  <a:pt x="542" y="78"/>
                </a:lnTo>
                <a:lnTo>
                  <a:pt x="536" y="84"/>
                </a:lnTo>
                <a:lnTo>
                  <a:pt x="530" y="90"/>
                </a:lnTo>
                <a:lnTo>
                  <a:pt x="524" y="100"/>
                </a:lnTo>
                <a:lnTo>
                  <a:pt x="524" y="100"/>
                </a:lnTo>
                <a:lnTo>
                  <a:pt x="512" y="136"/>
                </a:lnTo>
                <a:lnTo>
                  <a:pt x="502" y="162"/>
                </a:lnTo>
                <a:lnTo>
                  <a:pt x="502" y="162"/>
                </a:lnTo>
                <a:lnTo>
                  <a:pt x="502" y="174"/>
                </a:lnTo>
                <a:lnTo>
                  <a:pt x="502" y="182"/>
                </a:lnTo>
                <a:lnTo>
                  <a:pt x="502" y="182"/>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03" name="Freeform 55">
            <a:extLst>
              <a:ext uri="{FF2B5EF4-FFF2-40B4-BE49-F238E27FC236}">
                <a16:creationId xmlns:a16="http://schemas.microsoft.com/office/drawing/2014/main" id="{48827F4B-7D66-A5A4-DED4-3D873484A66D}"/>
              </a:ext>
            </a:extLst>
          </p:cNvPr>
          <p:cNvSpPr>
            <a:spLocks/>
          </p:cNvSpPr>
          <p:nvPr/>
        </p:nvSpPr>
        <p:spPr bwMode="auto">
          <a:xfrm>
            <a:off x="11587203" y="4396740"/>
            <a:ext cx="847895" cy="576803"/>
          </a:xfrm>
          <a:custGeom>
            <a:avLst/>
            <a:gdLst/>
            <a:ahLst/>
            <a:cxnLst>
              <a:cxn ang="0">
                <a:pos x="606" y="82"/>
              </a:cxn>
              <a:cxn ang="0">
                <a:pos x="618" y="96"/>
              </a:cxn>
              <a:cxn ang="0">
                <a:pos x="608" y="114"/>
              </a:cxn>
              <a:cxn ang="0">
                <a:pos x="566" y="150"/>
              </a:cxn>
              <a:cxn ang="0">
                <a:pos x="552" y="176"/>
              </a:cxn>
              <a:cxn ang="0">
                <a:pos x="544" y="222"/>
              </a:cxn>
              <a:cxn ang="0">
                <a:pos x="528" y="272"/>
              </a:cxn>
              <a:cxn ang="0">
                <a:pos x="502" y="318"/>
              </a:cxn>
              <a:cxn ang="0">
                <a:pos x="502" y="336"/>
              </a:cxn>
              <a:cxn ang="0">
                <a:pos x="502" y="354"/>
              </a:cxn>
              <a:cxn ang="0">
                <a:pos x="488" y="358"/>
              </a:cxn>
              <a:cxn ang="0">
                <a:pos x="444" y="372"/>
              </a:cxn>
              <a:cxn ang="0">
                <a:pos x="410" y="378"/>
              </a:cxn>
              <a:cxn ang="0">
                <a:pos x="356" y="380"/>
              </a:cxn>
              <a:cxn ang="0">
                <a:pos x="340" y="386"/>
              </a:cxn>
              <a:cxn ang="0">
                <a:pos x="300" y="424"/>
              </a:cxn>
              <a:cxn ang="0">
                <a:pos x="276" y="440"/>
              </a:cxn>
              <a:cxn ang="0">
                <a:pos x="218" y="444"/>
              </a:cxn>
              <a:cxn ang="0">
                <a:pos x="166" y="434"/>
              </a:cxn>
              <a:cxn ang="0">
                <a:pos x="134" y="418"/>
              </a:cxn>
              <a:cxn ang="0">
                <a:pos x="102" y="378"/>
              </a:cxn>
              <a:cxn ang="0">
                <a:pos x="82" y="352"/>
              </a:cxn>
              <a:cxn ang="0">
                <a:pos x="34" y="314"/>
              </a:cxn>
              <a:cxn ang="0">
                <a:pos x="8" y="298"/>
              </a:cxn>
              <a:cxn ang="0">
                <a:pos x="0" y="278"/>
              </a:cxn>
              <a:cxn ang="0">
                <a:pos x="6" y="240"/>
              </a:cxn>
              <a:cxn ang="0">
                <a:pos x="18" y="210"/>
              </a:cxn>
              <a:cxn ang="0">
                <a:pos x="24" y="186"/>
              </a:cxn>
              <a:cxn ang="0">
                <a:pos x="24" y="172"/>
              </a:cxn>
              <a:cxn ang="0">
                <a:pos x="18" y="150"/>
              </a:cxn>
              <a:cxn ang="0">
                <a:pos x="26" y="146"/>
              </a:cxn>
              <a:cxn ang="0">
                <a:pos x="58" y="128"/>
              </a:cxn>
              <a:cxn ang="0">
                <a:pos x="86" y="88"/>
              </a:cxn>
              <a:cxn ang="0">
                <a:pos x="126" y="124"/>
              </a:cxn>
              <a:cxn ang="0">
                <a:pos x="156" y="134"/>
              </a:cxn>
              <a:cxn ang="0">
                <a:pos x="188" y="134"/>
              </a:cxn>
              <a:cxn ang="0">
                <a:pos x="232" y="116"/>
              </a:cxn>
              <a:cxn ang="0">
                <a:pos x="302" y="78"/>
              </a:cxn>
              <a:cxn ang="0">
                <a:pos x="332" y="64"/>
              </a:cxn>
              <a:cxn ang="0">
                <a:pos x="356" y="64"/>
              </a:cxn>
              <a:cxn ang="0">
                <a:pos x="380" y="44"/>
              </a:cxn>
              <a:cxn ang="0">
                <a:pos x="410" y="12"/>
              </a:cxn>
              <a:cxn ang="0">
                <a:pos x="436" y="2"/>
              </a:cxn>
              <a:cxn ang="0">
                <a:pos x="480" y="2"/>
              </a:cxn>
              <a:cxn ang="0">
                <a:pos x="510" y="16"/>
              </a:cxn>
              <a:cxn ang="0">
                <a:pos x="534" y="24"/>
              </a:cxn>
              <a:cxn ang="0">
                <a:pos x="556" y="22"/>
              </a:cxn>
              <a:cxn ang="0">
                <a:pos x="566" y="24"/>
              </a:cxn>
              <a:cxn ang="0">
                <a:pos x="590" y="60"/>
              </a:cxn>
              <a:cxn ang="0">
                <a:pos x="604" y="78"/>
              </a:cxn>
            </a:cxnLst>
            <a:rect l="0" t="0" r="r" b="b"/>
            <a:pathLst>
              <a:path w="618" h="446">
                <a:moveTo>
                  <a:pt x="604" y="78"/>
                </a:moveTo>
                <a:lnTo>
                  <a:pt x="604" y="78"/>
                </a:lnTo>
                <a:lnTo>
                  <a:pt x="606" y="82"/>
                </a:lnTo>
                <a:lnTo>
                  <a:pt x="610" y="86"/>
                </a:lnTo>
                <a:lnTo>
                  <a:pt x="616" y="92"/>
                </a:lnTo>
                <a:lnTo>
                  <a:pt x="618" y="96"/>
                </a:lnTo>
                <a:lnTo>
                  <a:pt x="618" y="100"/>
                </a:lnTo>
                <a:lnTo>
                  <a:pt x="614" y="106"/>
                </a:lnTo>
                <a:lnTo>
                  <a:pt x="608" y="114"/>
                </a:lnTo>
                <a:lnTo>
                  <a:pt x="608" y="114"/>
                </a:lnTo>
                <a:lnTo>
                  <a:pt x="576" y="138"/>
                </a:lnTo>
                <a:lnTo>
                  <a:pt x="566" y="150"/>
                </a:lnTo>
                <a:lnTo>
                  <a:pt x="558" y="164"/>
                </a:lnTo>
                <a:lnTo>
                  <a:pt x="558" y="164"/>
                </a:lnTo>
                <a:lnTo>
                  <a:pt x="552" y="176"/>
                </a:lnTo>
                <a:lnTo>
                  <a:pt x="550" y="182"/>
                </a:lnTo>
                <a:lnTo>
                  <a:pt x="544" y="222"/>
                </a:lnTo>
                <a:lnTo>
                  <a:pt x="544" y="222"/>
                </a:lnTo>
                <a:lnTo>
                  <a:pt x="540" y="240"/>
                </a:lnTo>
                <a:lnTo>
                  <a:pt x="534" y="256"/>
                </a:lnTo>
                <a:lnTo>
                  <a:pt x="528" y="272"/>
                </a:lnTo>
                <a:lnTo>
                  <a:pt x="520" y="286"/>
                </a:lnTo>
                <a:lnTo>
                  <a:pt x="506" y="308"/>
                </a:lnTo>
                <a:lnTo>
                  <a:pt x="502" y="318"/>
                </a:lnTo>
                <a:lnTo>
                  <a:pt x="500" y="324"/>
                </a:lnTo>
                <a:lnTo>
                  <a:pt x="500" y="324"/>
                </a:lnTo>
                <a:lnTo>
                  <a:pt x="502" y="336"/>
                </a:lnTo>
                <a:lnTo>
                  <a:pt x="504" y="346"/>
                </a:lnTo>
                <a:lnTo>
                  <a:pt x="504" y="352"/>
                </a:lnTo>
                <a:lnTo>
                  <a:pt x="502" y="354"/>
                </a:lnTo>
                <a:lnTo>
                  <a:pt x="496" y="358"/>
                </a:lnTo>
                <a:lnTo>
                  <a:pt x="488" y="358"/>
                </a:lnTo>
                <a:lnTo>
                  <a:pt x="488" y="358"/>
                </a:lnTo>
                <a:lnTo>
                  <a:pt x="470" y="362"/>
                </a:lnTo>
                <a:lnTo>
                  <a:pt x="456" y="366"/>
                </a:lnTo>
                <a:lnTo>
                  <a:pt x="444" y="372"/>
                </a:lnTo>
                <a:lnTo>
                  <a:pt x="428" y="376"/>
                </a:lnTo>
                <a:lnTo>
                  <a:pt x="428" y="376"/>
                </a:lnTo>
                <a:lnTo>
                  <a:pt x="410" y="378"/>
                </a:lnTo>
                <a:lnTo>
                  <a:pt x="392" y="378"/>
                </a:lnTo>
                <a:lnTo>
                  <a:pt x="374" y="378"/>
                </a:lnTo>
                <a:lnTo>
                  <a:pt x="356" y="380"/>
                </a:lnTo>
                <a:lnTo>
                  <a:pt x="356" y="380"/>
                </a:lnTo>
                <a:lnTo>
                  <a:pt x="348" y="382"/>
                </a:lnTo>
                <a:lnTo>
                  <a:pt x="340" y="386"/>
                </a:lnTo>
                <a:lnTo>
                  <a:pt x="324" y="402"/>
                </a:lnTo>
                <a:lnTo>
                  <a:pt x="310" y="418"/>
                </a:lnTo>
                <a:lnTo>
                  <a:pt x="300" y="424"/>
                </a:lnTo>
                <a:lnTo>
                  <a:pt x="292" y="430"/>
                </a:lnTo>
                <a:lnTo>
                  <a:pt x="292" y="430"/>
                </a:lnTo>
                <a:lnTo>
                  <a:pt x="276" y="440"/>
                </a:lnTo>
                <a:lnTo>
                  <a:pt x="260" y="446"/>
                </a:lnTo>
                <a:lnTo>
                  <a:pt x="242" y="446"/>
                </a:lnTo>
                <a:lnTo>
                  <a:pt x="218" y="444"/>
                </a:lnTo>
                <a:lnTo>
                  <a:pt x="218" y="444"/>
                </a:lnTo>
                <a:lnTo>
                  <a:pt x="192" y="438"/>
                </a:lnTo>
                <a:lnTo>
                  <a:pt x="166" y="434"/>
                </a:lnTo>
                <a:lnTo>
                  <a:pt x="154" y="430"/>
                </a:lnTo>
                <a:lnTo>
                  <a:pt x="142" y="424"/>
                </a:lnTo>
                <a:lnTo>
                  <a:pt x="134" y="418"/>
                </a:lnTo>
                <a:lnTo>
                  <a:pt x="126" y="410"/>
                </a:lnTo>
                <a:lnTo>
                  <a:pt x="126" y="410"/>
                </a:lnTo>
                <a:lnTo>
                  <a:pt x="102" y="378"/>
                </a:lnTo>
                <a:lnTo>
                  <a:pt x="92" y="364"/>
                </a:lnTo>
                <a:lnTo>
                  <a:pt x="82" y="352"/>
                </a:lnTo>
                <a:lnTo>
                  <a:pt x="82" y="352"/>
                </a:lnTo>
                <a:lnTo>
                  <a:pt x="60" y="334"/>
                </a:lnTo>
                <a:lnTo>
                  <a:pt x="48" y="324"/>
                </a:lnTo>
                <a:lnTo>
                  <a:pt x="34" y="314"/>
                </a:lnTo>
                <a:lnTo>
                  <a:pt x="34" y="314"/>
                </a:lnTo>
                <a:lnTo>
                  <a:pt x="20" y="306"/>
                </a:lnTo>
                <a:lnTo>
                  <a:pt x="8" y="298"/>
                </a:lnTo>
                <a:lnTo>
                  <a:pt x="2" y="288"/>
                </a:lnTo>
                <a:lnTo>
                  <a:pt x="0" y="284"/>
                </a:lnTo>
                <a:lnTo>
                  <a:pt x="0" y="278"/>
                </a:lnTo>
                <a:lnTo>
                  <a:pt x="0" y="278"/>
                </a:lnTo>
                <a:lnTo>
                  <a:pt x="2" y="254"/>
                </a:lnTo>
                <a:lnTo>
                  <a:pt x="6" y="240"/>
                </a:lnTo>
                <a:lnTo>
                  <a:pt x="12" y="222"/>
                </a:lnTo>
                <a:lnTo>
                  <a:pt x="12" y="222"/>
                </a:lnTo>
                <a:lnTo>
                  <a:pt x="18" y="210"/>
                </a:lnTo>
                <a:lnTo>
                  <a:pt x="20" y="202"/>
                </a:lnTo>
                <a:lnTo>
                  <a:pt x="22" y="196"/>
                </a:lnTo>
                <a:lnTo>
                  <a:pt x="24" y="186"/>
                </a:lnTo>
                <a:lnTo>
                  <a:pt x="24" y="186"/>
                </a:lnTo>
                <a:lnTo>
                  <a:pt x="26" y="180"/>
                </a:lnTo>
                <a:lnTo>
                  <a:pt x="24" y="172"/>
                </a:lnTo>
                <a:lnTo>
                  <a:pt x="20" y="160"/>
                </a:lnTo>
                <a:lnTo>
                  <a:pt x="18" y="154"/>
                </a:lnTo>
                <a:lnTo>
                  <a:pt x="18" y="150"/>
                </a:lnTo>
                <a:lnTo>
                  <a:pt x="20" y="148"/>
                </a:lnTo>
                <a:lnTo>
                  <a:pt x="26" y="146"/>
                </a:lnTo>
                <a:lnTo>
                  <a:pt x="26" y="146"/>
                </a:lnTo>
                <a:lnTo>
                  <a:pt x="32" y="144"/>
                </a:lnTo>
                <a:lnTo>
                  <a:pt x="40" y="140"/>
                </a:lnTo>
                <a:lnTo>
                  <a:pt x="58" y="128"/>
                </a:lnTo>
                <a:lnTo>
                  <a:pt x="76" y="114"/>
                </a:lnTo>
                <a:lnTo>
                  <a:pt x="86" y="88"/>
                </a:lnTo>
                <a:lnTo>
                  <a:pt x="86" y="88"/>
                </a:lnTo>
                <a:lnTo>
                  <a:pt x="100" y="104"/>
                </a:lnTo>
                <a:lnTo>
                  <a:pt x="114" y="116"/>
                </a:lnTo>
                <a:lnTo>
                  <a:pt x="126" y="124"/>
                </a:lnTo>
                <a:lnTo>
                  <a:pt x="126" y="124"/>
                </a:lnTo>
                <a:lnTo>
                  <a:pt x="140" y="128"/>
                </a:lnTo>
                <a:lnTo>
                  <a:pt x="156" y="134"/>
                </a:lnTo>
                <a:lnTo>
                  <a:pt x="174" y="136"/>
                </a:lnTo>
                <a:lnTo>
                  <a:pt x="182" y="136"/>
                </a:lnTo>
                <a:lnTo>
                  <a:pt x="188" y="134"/>
                </a:lnTo>
                <a:lnTo>
                  <a:pt x="188" y="134"/>
                </a:lnTo>
                <a:lnTo>
                  <a:pt x="206" y="128"/>
                </a:lnTo>
                <a:lnTo>
                  <a:pt x="232" y="116"/>
                </a:lnTo>
                <a:lnTo>
                  <a:pt x="272" y="94"/>
                </a:lnTo>
                <a:lnTo>
                  <a:pt x="272" y="94"/>
                </a:lnTo>
                <a:lnTo>
                  <a:pt x="302" y="78"/>
                </a:lnTo>
                <a:lnTo>
                  <a:pt x="318" y="68"/>
                </a:lnTo>
                <a:lnTo>
                  <a:pt x="332" y="64"/>
                </a:lnTo>
                <a:lnTo>
                  <a:pt x="332" y="64"/>
                </a:lnTo>
                <a:lnTo>
                  <a:pt x="340" y="66"/>
                </a:lnTo>
                <a:lnTo>
                  <a:pt x="350" y="66"/>
                </a:lnTo>
                <a:lnTo>
                  <a:pt x="356" y="64"/>
                </a:lnTo>
                <a:lnTo>
                  <a:pt x="362" y="60"/>
                </a:lnTo>
                <a:lnTo>
                  <a:pt x="370" y="54"/>
                </a:lnTo>
                <a:lnTo>
                  <a:pt x="380" y="44"/>
                </a:lnTo>
                <a:lnTo>
                  <a:pt x="380" y="44"/>
                </a:lnTo>
                <a:lnTo>
                  <a:pt x="396" y="26"/>
                </a:lnTo>
                <a:lnTo>
                  <a:pt x="410" y="12"/>
                </a:lnTo>
                <a:lnTo>
                  <a:pt x="422" y="4"/>
                </a:lnTo>
                <a:lnTo>
                  <a:pt x="436" y="2"/>
                </a:lnTo>
                <a:lnTo>
                  <a:pt x="436" y="2"/>
                </a:lnTo>
                <a:lnTo>
                  <a:pt x="450" y="0"/>
                </a:lnTo>
                <a:lnTo>
                  <a:pt x="464" y="0"/>
                </a:lnTo>
                <a:lnTo>
                  <a:pt x="480" y="2"/>
                </a:lnTo>
                <a:lnTo>
                  <a:pt x="490" y="6"/>
                </a:lnTo>
                <a:lnTo>
                  <a:pt x="490" y="6"/>
                </a:lnTo>
                <a:lnTo>
                  <a:pt x="510" y="16"/>
                </a:lnTo>
                <a:lnTo>
                  <a:pt x="522" y="20"/>
                </a:lnTo>
                <a:lnTo>
                  <a:pt x="534" y="24"/>
                </a:lnTo>
                <a:lnTo>
                  <a:pt x="534" y="24"/>
                </a:lnTo>
                <a:lnTo>
                  <a:pt x="546" y="24"/>
                </a:lnTo>
                <a:lnTo>
                  <a:pt x="552" y="22"/>
                </a:lnTo>
                <a:lnTo>
                  <a:pt x="556" y="22"/>
                </a:lnTo>
                <a:lnTo>
                  <a:pt x="562" y="22"/>
                </a:lnTo>
                <a:lnTo>
                  <a:pt x="562" y="22"/>
                </a:lnTo>
                <a:lnTo>
                  <a:pt x="566" y="24"/>
                </a:lnTo>
                <a:lnTo>
                  <a:pt x="570" y="28"/>
                </a:lnTo>
                <a:lnTo>
                  <a:pt x="578" y="40"/>
                </a:lnTo>
                <a:lnTo>
                  <a:pt x="590" y="60"/>
                </a:lnTo>
                <a:lnTo>
                  <a:pt x="590" y="60"/>
                </a:lnTo>
                <a:lnTo>
                  <a:pt x="598" y="72"/>
                </a:lnTo>
                <a:lnTo>
                  <a:pt x="604" y="78"/>
                </a:lnTo>
                <a:lnTo>
                  <a:pt x="604" y="78"/>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04" name="Freeform 56">
            <a:extLst>
              <a:ext uri="{FF2B5EF4-FFF2-40B4-BE49-F238E27FC236}">
                <a16:creationId xmlns:a16="http://schemas.microsoft.com/office/drawing/2014/main" id="{1807084C-6FFB-54F4-50BF-F48CF2591848}"/>
              </a:ext>
            </a:extLst>
          </p:cNvPr>
          <p:cNvSpPr>
            <a:spLocks/>
          </p:cNvSpPr>
          <p:nvPr/>
        </p:nvSpPr>
        <p:spPr bwMode="auto">
          <a:xfrm>
            <a:off x="10179533" y="4435538"/>
            <a:ext cx="570750" cy="387984"/>
          </a:xfrm>
          <a:custGeom>
            <a:avLst/>
            <a:gdLst/>
            <a:ahLst/>
            <a:cxnLst>
              <a:cxn ang="0">
                <a:pos x="350" y="52"/>
              </a:cxn>
              <a:cxn ang="0">
                <a:pos x="348" y="56"/>
              </a:cxn>
              <a:cxn ang="0">
                <a:pos x="338" y="76"/>
              </a:cxn>
              <a:cxn ang="0">
                <a:pos x="336" y="92"/>
              </a:cxn>
              <a:cxn ang="0">
                <a:pos x="336" y="102"/>
              </a:cxn>
              <a:cxn ang="0">
                <a:pos x="344" y="134"/>
              </a:cxn>
              <a:cxn ang="0">
                <a:pos x="350" y="150"/>
              </a:cxn>
              <a:cxn ang="0">
                <a:pos x="356" y="154"/>
              </a:cxn>
              <a:cxn ang="0">
                <a:pos x="380" y="176"/>
              </a:cxn>
              <a:cxn ang="0">
                <a:pos x="394" y="194"/>
              </a:cxn>
              <a:cxn ang="0">
                <a:pos x="412" y="204"/>
              </a:cxn>
              <a:cxn ang="0">
                <a:pos x="416" y="212"/>
              </a:cxn>
              <a:cxn ang="0">
                <a:pos x="410" y="224"/>
              </a:cxn>
              <a:cxn ang="0">
                <a:pos x="398" y="238"/>
              </a:cxn>
              <a:cxn ang="0">
                <a:pos x="380" y="254"/>
              </a:cxn>
              <a:cxn ang="0">
                <a:pos x="368" y="254"/>
              </a:cxn>
              <a:cxn ang="0">
                <a:pos x="322" y="252"/>
              </a:cxn>
              <a:cxn ang="0">
                <a:pos x="310" y="256"/>
              </a:cxn>
              <a:cxn ang="0">
                <a:pos x="300" y="266"/>
              </a:cxn>
              <a:cxn ang="0">
                <a:pos x="286" y="280"/>
              </a:cxn>
              <a:cxn ang="0">
                <a:pos x="276" y="282"/>
              </a:cxn>
              <a:cxn ang="0">
                <a:pos x="270" y="280"/>
              </a:cxn>
              <a:cxn ang="0">
                <a:pos x="224" y="246"/>
              </a:cxn>
              <a:cxn ang="0">
                <a:pos x="222" y="244"/>
              </a:cxn>
              <a:cxn ang="0">
                <a:pos x="202" y="250"/>
              </a:cxn>
              <a:cxn ang="0">
                <a:pos x="182" y="264"/>
              </a:cxn>
              <a:cxn ang="0">
                <a:pos x="140" y="292"/>
              </a:cxn>
              <a:cxn ang="0">
                <a:pos x="122" y="300"/>
              </a:cxn>
              <a:cxn ang="0">
                <a:pos x="118" y="300"/>
              </a:cxn>
              <a:cxn ang="0">
                <a:pos x="70" y="292"/>
              </a:cxn>
              <a:cxn ang="0">
                <a:pos x="62" y="276"/>
              </a:cxn>
              <a:cxn ang="0">
                <a:pos x="54" y="256"/>
              </a:cxn>
              <a:cxn ang="0">
                <a:pos x="56" y="228"/>
              </a:cxn>
              <a:cxn ang="0">
                <a:pos x="54" y="202"/>
              </a:cxn>
              <a:cxn ang="0">
                <a:pos x="48" y="198"/>
              </a:cxn>
              <a:cxn ang="0">
                <a:pos x="20" y="192"/>
              </a:cxn>
              <a:cxn ang="0">
                <a:pos x="16" y="190"/>
              </a:cxn>
              <a:cxn ang="0">
                <a:pos x="4" y="178"/>
              </a:cxn>
              <a:cxn ang="0">
                <a:pos x="0" y="160"/>
              </a:cxn>
              <a:cxn ang="0">
                <a:pos x="2" y="150"/>
              </a:cxn>
              <a:cxn ang="0">
                <a:pos x="14" y="122"/>
              </a:cxn>
              <a:cxn ang="0">
                <a:pos x="24" y="110"/>
              </a:cxn>
              <a:cxn ang="0">
                <a:pos x="38" y="98"/>
              </a:cxn>
              <a:cxn ang="0">
                <a:pos x="68" y="58"/>
              </a:cxn>
              <a:cxn ang="0">
                <a:pos x="70" y="52"/>
              </a:cxn>
              <a:cxn ang="0">
                <a:pos x="130" y="0"/>
              </a:cxn>
              <a:cxn ang="0">
                <a:pos x="144" y="18"/>
              </a:cxn>
              <a:cxn ang="0">
                <a:pos x="152" y="18"/>
              </a:cxn>
              <a:cxn ang="0">
                <a:pos x="170" y="18"/>
              </a:cxn>
              <a:cxn ang="0">
                <a:pos x="226" y="20"/>
              </a:cxn>
              <a:cxn ang="0">
                <a:pos x="248" y="20"/>
              </a:cxn>
              <a:cxn ang="0">
                <a:pos x="284" y="22"/>
              </a:cxn>
              <a:cxn ang="0">
                <a:pos x="304" y="28"/>
              </a:cxn>
              <a:cxn ang="0">
                <a:pos x="308" y="32"/>
              </a:cxn>
              <a:cxn ang="0">
                <a:pos x="328" y="46"/>
              </a:cxn>
              <a:cxn ang="0">
                <a:pos x="350" y="52"/>
              </a:cxn>
            </a:cxnLst>
            <a:rect l="0" t="0" r="r" b="b"/>
            <a:pathLst>
              <a:path w="416" h="300">
                <a:moveTo>
                  <a:pt x="350" y="52"/>
                </a:moveTo>
                <a:lnTo>
                  <a:pt x="350" y="52"/>
                </a:lnTo>
                <a:lnTo>
                  <a:pt x="350" y="54"/>
                </a:lnTo>
                <a:lnTo>
                  <a:pt x="348" y="56"/>
                </a:lnTo>
                <a:lnTo>
                  <a:pt x="342" y="68"/>
                </a:lnTo>
                <a:lnTo>
                  <a:pt x="338" y="76"/>
                </a:lnTo>
                <a:lnTo>
                  <a:pt x="336" y="84"/>
                </a:lnTo>
                <a:lnTo>
                  <a:pt x="336" y="92"/>
                </a:lnTo>
                <a:lnTo>
                  <a:pt x="336" y="102"/>
                </a:lnTo>
                <a:lnTo>
                  <a:pt x="336" y="102"/>
                </a:lnTo>
                <a:lnTo>
                  <a:pt x="340" y="120"/>
                </a:lnTo>
                <a:lnTo>
                  <a:pt x="344" y="134"/>
                </a:lnTo>
                <a:lnTo>
                  <a:pt x="348" y="144"/>
                </a:lnTo>
                <a:lnTo>
                  <a:pt x="350" y="150"/>
                </a:lnTo>
                <a:lnTo>
                  <a:pt x="356" y="154"/>
                </a:lnTo>
                <a:lnTo>
                  <a:pt x="356" y="154"/>
                </a:lnTo>
                <a:lnTo>
                  <a:pt x="368" y="164"/>
                </a:lnTo>
                <a:lnTo>
                  <a:pt x="380" y="176"/>
                </a:lnTo>
                <a:lnTo>
                  <a:pt x="394" y="194"/>
                </a:lnTo>
                <a:lnTo>
                  <a:pt x="394" y="194"/>
                </a:lnTo>
                <a:lnTo>
                  <a:pt x="402" y="200"/>
                </a:lnTo>
                <a:lnTo>
                  <a:pt x="412" y="204"/>
                </a:lnTo>
                <a:lnTo>
                  <a:pt x="414" y="208"/>
                </a:lnTo>
                <a:lnTo>
                  <a:pt x="416" y="212"/>
                </a:lnTo>
                <a:lnTo>
                  <a:pt x="414" y="218"/>
                </a:lnTo>
                <a:lnTo>
                  <a:pt x="410" y="224"/>
                </a:lnTo>
                <a:lnTo>
                  <a:pt x="410" y="224"/>
                </a:lnTo>
                <a:lnTo>
                  <a:pt x="398" y="238"/>
                </a:lnTo>
                <a:lnTo>
                  <a:pt x="390" y="248"/>
                </a:lnTo>
                <a:lnTo>
                  <a:pt x="380" y="254"/>
                </a:lnTo>
                <a:lnTo>
                  <a:pt x="368" y="254"/>
                </a:lnTo>
                <a:lnTo>
                  <a:pt x="368" y="254"/>
                </a:lnTo>
                <a:lnTo>
                  <a:pt x="336" y="252"/>
                </a:lnTo>
                <a:lnTo>
                  <a:pt x="322" y="252"/>
                </a:lnTo>
                <a:lnTo>
                  <a:pt x="316" y="254"/>
                </a:lnTo>
                <a:lnTo>
                  <a:pt x="310" y="256"/>
                </a:lnTo>
                <a:lnTo>
                  <a:pt x="310" y="256"/>
                </a:lnTo>
                <a:lnTo>
                  <a:pt x="300" y="266"/>
                </a:lnTo>
                <a:lnTo>
                  <a:pt x="290" y="276"/>
                </a:lnTo>
                <a:lnTo>
                  <a:pt x="286" y="280"/>
                </a:lnTo>
                <a:lnTo>
                  <a:pt x="280" y="282"/>
                </a:lnTo>
                <a:lnTo>
                  <a:pt x="276" y="282"/>
                </a:lnTo>
                <a:lnTo>
                  <a:pt x="270" y="280"/>
                </a:lnTo>
                <a:lnTo>
                  <a:pt x="270" y="280"/>
                </a:lnTo>
                <a:lnTo>
                  <a:pt x="242" y="260"/>
                </a:lnTo>
                <a:lnTo>
                  <a:pt x="224" y="246"/>
                </a:lnTo>
                <a:lnTo>
                  <a:pt x="224" y="246"/>
                </a:lnTo>
                <a:lnTo>
                  <a:pt x="222" y="244"/>
                </a:lnTo>
                <a:lnTo>
                  <a:pt x="214" y="244"/>
                </a:lnTo>
                <a:lnTo>
                  <a:pt x="202" y="250"/>
                </a:lnTo>
                <a:lnTo>
                  <a:pt x="182" y="264"/>
                </a:lnTo>
                <a:lnTo>
                  <a:pt x="182" y="264"/>
                </a:lnTo>
                <a:lnTo>
                  <a:pt x="160" y="280"/>
                </a:lnTo>
                <a:lnTo>
                  <a:pt x="140" y="292"/>
                </a:lnTo>
                <a:lnTo>
                  <a:pt x="126" y="298"/>
                </a:lnTo>
                <a:lnTo>
                  <a:pt x="122" y="300"/>
                </a:lnTo>
                <a:lnTo>
                  <a:pt x="118" y="300"/>
                </a:lnTo>
                <a:lnTo>
                  <a:pt x="118" y="300"/>
                </a:lnTo>
                <a:lnTo>
                  <a:pt x="90" y="294"/>
                </a:lnTo>
                <a:lnTo>
                  <a:pt x="70" y="292"/>
                </a:lnTo>
                <a:lnTo>
                  <a:pt x="70" y="292"/>
                </a:lnTo>
                <a:lnTo>
                  <a:pt x="62" y="276"/>
                </a:lnTo>
                <a:lnTo>
                  <a:pt x="56" y="264"/>
                </a:lnTo>
                <a:lnTo>
                  <a:pt x="54" y="256"/>
                </a:lnTo>
                <a:lnTo>
                  <a:pt x="54" y="256"/>
                </a:lnTo>
                <a:lnTo>
                  <a:pt x="56" y="228"/>
                </a:lnTo>
                <a:lnTo>
                  <a:pt x="56" y="212"/>
                </a:lnTo>
                <a:lnTo>
                  <a:pt x="54" y="202"/>
                </a:lnTo>
                <a:lnTo>
                  <a:pt x="54" y="202"/>
                </a:lnTo>
                <a:lnTo>
                  <a:pt x="48" y="198"/>
                </a:lnTo>
                <a:lnTo>
                  <a:pt x="40" y="196"/>
                </a:lnTo>
                <a:lnTo>
                  <a:pt x="20" y="192"/>
                </a:lnTo>
                <a:lnTo>
                  <a:pt x="20" y="192"/>
                </a:lnTo>
                <a:lnTo>
                  <a:pt x="16" y="190"/>
                </a:lnTo>
                <a:lnTo>
                  <a:pt x="12" y="186"/>
                </a:lnTo>
                <a:lnTo>
                  <a:pt x="4" y="178"/>
                </a:lnTo>
                <a:lnTo>
                  <a:pt x="0" y="168"/>
                </a:lnTo>
                <a:lnTo>
                  <a:pt x="0" y="160"/>
                </a:lnTo>
                <a:lnTo>
                  <a:pt x="0" y="160"/>
                </a:lnTo>
                <a:lnTo>
                  <a:pt x="2" y="150"/>
                </a:lnTo>
                <a:lnTo>
                  <a:pt x="6" y="136"/>
                </a:lnTo>
                <a:lnTo>
                  <a:pt x="14" y="122"/>
                </a:lnTo>
                <a:lnTo>
                  <a:pt x="20" y="116"/>
                </a:lnTo>
                <a:lnTo>
                  <a:pt x="24" y="110"/>
                </a:lnTo>
                <a:lnTo>
                  <a:pt x="24" y="110"/>
                </a:lnTo>
                <a:lnTo>
                  <a:pt x="38" y="98"/>
                </a:lnTo>
                <a:lnTo>
                  <a:pt x="50" y="82"/>
                </a:lnTo>
                <a:lnTo>
                  <a:pt x="68" y="58"/>
                </a:lnTo>
                <a:lnTo>
                  <a:pt x="68" y="58"/>
                </a:lnTo>
                <a:lnTo>
                  <a:pt x="70" y="52"/>
                </a:lnTo>
                <a:lnTo>
                  <a:pt x="130" y="0"/>
                </a:lnTo>
                <a:lnTo>
                  <a:pt x="130" y="0"/>
                </a:lnTo>
                <a:lnTo>
                  <a:pt x="136" y="10"/>
                </a:lnTo>
                <a:lnTo>
                  <a:pt x="144" y="18"/>
                </a:lnTo>
                <a:lnTo>
                  <a:pt x="148" y="18"/>
                </a:lnTo>
                <a:lnTo>
                  <a:pt x="152" y="18"/>
                </a:lnTo>
                <a:lnTo>
                  <a:pt x="152" y="18"/>
                </a:lnTo>
                <a:lnTo>
                  <a:pt x="170" y="18"/>
                </a:lnTo>
                <a:lnTo>
                  <a:pt x="196" y="18"/>
                </a:lnTo>
                <a:lnTo>
                  <a:pt x="226" y="20"/>
                </a:lnTo>
                <a:lnTo>
                  <a:pt x="248" y="20"/>
                </a:lnTo>
                <a:lnTo>
                  <a:pt x="248" y="20"/>
                </a:lnTo>
                <a:lnTo>
                  <a:pt x="266" y="20"/>
                </a:lnTo>
                <a:lnTo>
                  <a:pt x="284" y="22"/>
                </a:lnTo>
                <a:lnTo>
                  <a:pt x="300" y="26"/>
                </a:lnTo>
                <a:lnTo>
                  <a:pt x="304" y="28"/>
                </a:lnTo>
                <a:lnTo>
                  <a:pt x="308" y="32"/>
                </a:lnTo>
                <a:lnTo>
                  <a:pt x="308" y="32"/>
                </a:lnTo>
                <a:lnTo>
                  <a:pt x="318" y="40"/>
                </a:lnTo>
                <a:lnTo>
                  <a:pt x="328" y="46"/>
                </a:lnTo>
                <a:lnTo>
                  <a:pt x="340" y="50"/>
                </a:lnTo>
                <a:lnTo>
                  <a:pt x="350" y="52"/>
                </a:lnTo>
                <a:lnTo>
                  <a:pt x="350" y="52"/>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05" name="Freeform 57">
            <a:extLst>
              <a:ext uri="{FF2B5EF4-FFF2-40B4-BE49-F238E27FC236}">
                <a16:creationId xmlns:a16="http://schemas.microsoft.com/office/drawing/2014/main" id="{E168FCCB-CB44-51EB-64AB-16ED6244DBF4}"/>
              </a:ext>
            </a:extLst>
          </p:cNvPr>
          <p:cNvSpPr>
            <a:spLocks/>
          </p:cNvSpPr>
          <p:nvPr/>
        </p:nvSpPr>
        <p:spPr bwMode="auto">
          <a:xfrm>
            <a:off x="10640523" y="4269998"/>
            <a:ext cx="1064670" cy="540593"/>
          </a:xfrm>
          <a:custGeom>
            <a:avLst/>
            <a:gdLst/>
            <a:ahLst/>
            <a:cxnLst>
              <a:cxn ang="0">
                <a:pos x="654" y="396"/>
              </a:cxn>
              <a:cxn ang="0">
                <a:pos x="596" y="404"/>
              </a:cxn>
              <a:cxn ang="0">
                <a:pos x="516" y="414"/>
              </a:cxn>
              <a:cxn ang="0">
                <a:pos x="424" y="414"/>
              </a:cxn>
              <a:cxn ang="0">
                <a:pos x="356" y="380"/>
              </a:cxn>
              <a:cxn ang="0">
                <a:pos x="310" y="372"/>
              </a:cxn>
              <a:cxn ang="0">
                <a:pos x="286" y="364"/>
              </a:cxn>
              <a:cxn ang="0">
                <a:pos x="270" y="326"/>
              </a:cxn>
              <a:cxn ang="0">
                <a:pos x="256" y="308"/>
              </a:cxn>
              <a:cxn ang="0">
                <a:pos x="186" y="310"/>
              </a:cxn>
              <a:cxn ang="0">
                <a:pos x="142" y="330"/>
              </a:cxn>
              <a:cxn ang="0">
                <a:pos x="108" y="340"/>
              </a:cxn>
              <a:cxn ang="0">
                <a:pos x="72" y="330"/>
              </a:cxn>
              <a:cxn ang="0">
                <a:pos x="52" y="314"/>
              </a:cxn>
              <a:cxn ang="0">
                <a:pos x="16" y="280"/>
              </a:cxn>
              <a:cxn ang="0">
                <a:pos x="4" y="238"/>
              </a:cxn>
              <a:cxn ang="0">
                <a:pos x="0" y="220"/>
              </a:cxn>
              <a:cxn ang="0">
                <a:pos x="64" y="208"/>
              </a:cxn>
              <a:cxn ang="0">
                <a:pos x="108" y="212"/>
              </a:cxn>
              <a:cxn ang="0">
                <a:pos x="154" y="222"/>
              </a:cxn>
              <a:cxn ang="0">
                <a:pos x="190" y="224"/>
              </a:cxn>
              <a:cxn ang="0">
                <a:pos x="200" y="204"/>
              </a:cxn>
              <a:cxn ang="0">
                <a:pos x="230" y="196"/>
              </a:cxn>
              <a:cxn ang="0">
                <a:pos x="258" y="198"/>
              </a:cxn>
              <a:cxn ang="0">
                <a:pos x="302" y="226"/>
              </a:cxn>
              <a:cxn ang="0">
                <a:pos x="334" y="222"/>
              </a:cxn>
              <a:cxn ang="0">
                <a:pos x="350" y="188"/>
              </a:cxn>
              <a:cxn ang="0">
                <a:pos x="338" y="150"/>
              </a:cxn>
              <a:cxn ang="0">
                <a:pos x="342" y="126"/>
              </a:cxn>
              <a:cxn ang="0">
                <a:pos x="376" y="102"/>
              </a:cxn>
              <a:cxn ang="0">
                <a:pos x="430" y="62"/>
              </a:cxn>
              <a:cxn ang="0">
                <a:pos x="452" y="64"/>
              </a:cxn>
              <a:cxn ang="0">
                <a:pos x="474" y="68"/>
              </a:cxn>
              <a:cxn ang="0">
                <a:pos x="528" y="46"/>
              </a:cxn>
              <a:cxn ang="0">
                <a:pos x="564" y="4"/>
              </a:cxn>
              <a:cxn ang="0">
                <a:pos x="580" y="0"/>
              </a:cxn>
              <a:cxn ang="0">
                <a:pos x="638" y="34"/>
              </a:cxn>
              <a:cxn ang="0">
                <a:pos x="684" y="64"/>
              </a:cxn>
              <a:cxn ang="0">
                <a:pos x="728" y="60"/>
              </a:cxn>
              <a:cxn ang="0">
                <a:pos x="742" y="98"/>
              </a:cxn>
              <a:cxn ang="0">
                <a:pos x="746" y="128"/>
              </a:cxn>
              <a:cxn ang="0">
                <a:pos x="756" y="170"/>
              </a:cxn>
              <a:cxn ang="0">
                <a:pos x="766" y="212"/>
              </a:cxn>
              <a:cxn ang="0">
                <a:pos x="736" y="234"/>
              </a:cxn>
              <a:cxn ang="0">
                <a:pos x="706" y="248"/>
              </a:cxn>
              <a:cxn ang="0">
                <a:pos x="714" y="282"/>
              </a:cxn>
              <a:cxn ang="0">
                <a:pos x="706" y="306"/>
              </a:cxn>
              <a:cxn ang="0">
                <a:pos x="690" y="388"/>
              </a:cxn>
            </a:cxnLst>
            <a:rect l="0" t="0" r="r" b="b"/>
            <a:pathLst>
              <a:path w="776" h="418">
                <a:moveTo>
                  <a:pt x="690" y="388"/>
                </a:moveTo>
                <a:lnTo>
                  <a:pt x="690" y="388"/>
                </a:lnTo>
                <a:lnTo>
                  <a:pt x="670" y="394"/>
                </a:lnTo>
                <a:lnTo>
                  <a:pt x="654" y="396"/>
                </a:lnTo>
                <a:lnTo>
                  <a:pt x="638" y="398"/>
                </a:lnTo>
                <a:lnTo>
                  <a:pt x="638" y="398"/>
                </a:lnTo>
                <a:lnTo>
                  <a:pt x="620" y="400"/>
                </a:lnTo>
                <a:lnTo>
                  <a:pt x="596" y="404"/>
                </a:lnTo>
                <a:lnTo>
                  <a:pt x="572" y="410"/>
                </a:lnTo>
                <a:lnTo>
                  <a:pt x="552" y="412"/>
                </a:lnTo>
                <a:lnTo>
                  <a:pt x="552" y="412"/>
                </a:lnTo>
                <a:lnTo>
                  <a:pt x="516" y="414"/>
                </a:lnTo>
                <a:lnTo>
                  <a:pt x="464" y="418"/>
                </a:lnTo>
                <a:lnTo>
                  <a:pt x="464" y="418"/>
                </a:lnTo>
                <a:lnTo>
                  <a:pt x="440" y="418"/>
                </a:lnTo>
                <a:lnTo>
                  <a:pt x="424" y="414"/>
                </a:lnTo>
                <a:lnTo>
                  <a:pt x="410" y="408"/>
                </a:lnTo>
                <a:lnTo>
                  <a:pt x="390" y="398"/>
                </a:lnTo>
                <a:lnTo>
                  <a:pt x="390" y="398"/>
                </a:lnTo>
                <a:lnTo>
                  <a:pt x="356" y="380"/>
                </a:lnTo>
                <a:lnTo>
                  <a:pt x="342" y="376"/>
                </a:lnTo>
                <a:lnTo>
                  <a:pt x="324" y="372"/>
                </a:lnTo>
                <a:lnTo>
                  <a:pt x="324" y="372"/>
                </a:lnTo>
                <a:lnTo>
                  <a:pt x="310" y="372"/>
                </a:lnTo>
                <a:lnTo>
                  <a:pt x="300" y="372"/>
                </a:lnTo>
                <a:lnTo>
                  <a:pt x="296" y="372"/>
                </a:lnTo>
                <a:lnTo>
                  <a:pt x="290" y="370"/>
                </a:lnTo>
                <a:lnTo>
                  <a:pt x="286" y="364"/>
                </a:lnTo>
                <a:lnTo>
                  <a:pt x="282" y="358"/>
                </a:lnTo>
                <a:lnTo>
                  <a:pt x="282" y="358"/>
                </a:lnTo>
                <a:lnTo>
                  <a:pt x="274" y="340"/>
                </a:lnTo>
                <a:lnTo>
                  <a:pt x="270" y="326"/>
                </a:lnTo>
                <a:lnTo>
                  <a:pt x="264" y="316"/>
                </a:lnTo>
                <a:lnTo>
                  <a:pt x="260" y="312"/>
                </a:lnTo>
                <a:lnTo>
                  <a:pt x="256" y="308"/>
                </a:lnTo>
                <a:lnTo>
                  <a:pt x="256" y="308"/>
                </a:lnTo>
                <a:lnTo>
                  <a:pt x="248" y="306"/>
                </a:lnTo>
                <a:lnTo>
                  <a:pt x="238" y="304"/>
                </a:lnTo>
                <a:lnTo>
                  <a:pt x="214" y="304"/>
                </a:lnTo>
                <a:lnTo>
                  <a:pt x="186" y="310"/>
                </a:lnTo>
                <a:lnTo>
                  <a:pt x="174" y="314"/>
                </a:lnTo>
                <a:lnTo>
                  <a:pt x="162" y="320"/>
                </a:lnTo>
                <a:lnTo>
                  <a:pt x="162" y="320"/>
                </a:lnTo>
                <a:lnTo>
                  <a:pt x="142" y="330"/>
                </a:lnTo>
                <a:lnTo>
                  <a:pt x="128" y="336"/>
                </a:lnTo>
                <a:lnTo>
                  <a:pt x="118" y="340"/>
                </a:lnTo>
                <a:lnTo>
                  <a:pt x="108" y="340"/>
                </a:lnTo>
                <a:lnTo>
                  <a:pt x="108" y="340"/>
                </a:lnTo>
                <a:lnTo>
                  <a:pt x="96" y="338"/>
                </a:lnTo>
                <a:lnTo>
                  <a:pt x="84" y="334"/>
                </a:lnTo>
                <a:lnTo>
                  <a:pt x="72" y="330"/>
                </a:lnTo>
                <a:lnTo>
                  <a:pt x="72" y="330"/>
                </a:lnTo>
                <a:lnTo>
                  <a:pt x="66" y="326"/>
                </a:lnTo>
                <a:lnTo>
                  <a:pt x="58" y="320"/>
                </a:lnTo>
                <a:lnTo>
                  <a:pt x="52" y="314"/>
                </a:lnTo>
                <a:lnTo>
                  <a:pt x="52" y="314"/>
                </a:lnTo>
                <a:lnTo>
                  <a:pt x="38" y="300"/>
                </a:lnTo>
                <a:lnTo>
                  <a:pt x="24" y="288"/>
                </a:lnTo>
                <a:lnTo>
                  <a:pt x="24" y="288"/>
                </a:lnTo>
                <a:lnTo>
                  <a:pt x="16" y="280"/>
                </a:lnTo>
                <a:lnTo>
                  <a:pt x="10" y="276"/>
                </a:lnTo>
                <a:lnTo>
                  <a:pt x="10" y="276"/>
                </a:lnTo>
                <a:lnTo>
                  <a:pt x="6" y="254"/>
                </a:lnTo>
                <a:lnTo>
                  <a:pt x="4" y="238"/>
                </a:lnTo>
                <a:lnTo>
                  <a:pt x="0" y="230"/>
                </a:lnTo>
                <a:lnTo>
                  <a:pt x="0" y="230"/>
                </a:lnTo>
                <a:lnTo>
                  <a:pt x="0" y="226"/>
                </a:lnTo>
                <a:lnTo>
                  <a:pt x="0" y="220"/>
                </a:lnTo>
                <a:lnTo>
                  <a:pt x="4" y="204"/>
                </a:lnTo>
                <a:lnTo>
                  <a:pt x="12" y="182"/>
                </a:lnTo>
                <a:lnTo>
                  <a:pt x="12" y="182"/>
                </a:lnTo>
                <a:lnTo>
                  <a:pt x="64" y="208"/>
                </a:lnTo>
                <a:lnTo>
                  <a:pt x="64" y="208"/>
                </a:lnTo>
                <a:lnTo>
                  <a:pt x="74" y="212"/>
                </a:lnTo>
                <a:lnTo>
                  <a:pt x="92" y="212"/>
                </a:lnTo>
                <a:lnTo>
                  <a:pt x="108" y="212"/>
                </a:lnTo>
                <a:lnTo>
                  <a:pt x="118" y="214"/>
                </a:lnTo>
                <a:lnTo>
                  <a:pt x="118" y="214"/>
                </a:lnTo>
                <a:lnTo>
                  <a:pt x="132" y="218"/>
                </a:lnTo>
                <a:lnTo>
                  <a:pt x="154" y="222"/>
                </a:lnTo>
                <a:lnTo>
                  <a:pt x="176" y="226"/>
                </a:lnTo>
                <a:lnTo>
                  <a:pt x="184" y="226"/>
                </a:lnTo>
                <a:lnTo>
                  <a:pt x="190" y="224"/>
                </a:lnTo>
                <a:lnTo>
                  <a:pt x="190" y="224"/>
                </a:lnTo>
                <a:lnTo>
                  <a:pt x="192" y="222"/>
                </a:lnTo>
                <a:lnTo>
                  <a:pt x="194" y="218"/>
                </a:lnTo>
                <a:lnTo>
                  <a:pt x="198" y="210"/>
                </a:lnTo>
                <a:lnTo>
                  <a:pt x="200" y="204"/>
                </a:lnTo>
                <a:lnTo>
                  <a:pt x="202" y="202"/>
                </a:lnTo>
                <a:lnTo>
                  <a:pt x="206" y="200"/>
                </a:lnTo>
                <a:lnTo>
                  <a:pt x="206" y="200"/>
                </a:lnTo>
                <a:lnTo>
                  <a:pt x="230" y="196"/>
                </a:lnTo>
                <a:lnTo>
                  <a:pt x="246" y="194"/>
                </a:lnTo>
                <a:lnTo>
                  <a:pt x="252" y="196"/>
                </a:lnTo>
                <a:lnTo>
                  <a:pt x="258" y="198"/>
                </a:lnTo>
                <a:lnTo>
                  <a:pt x="258" y="198"/>
                </a:lnTo>
                <a:lnTo>
                  <a:pt x="268" y="206"/>
                </a:lnTo>
                <a:lnTo>
                  <a:pt x="282" y="216"/>
                </a:lnTo>
                <a:lnTo>
                  <a:pt x="296" y="224"/>
                </a:lnTo>
                <a:lnTo>
                  <a:pt x="302" y="226"/>
                </a:lnTo>
                <a:lnTo>
                  <a:pt x="308" y="228"/>
                </a:lnTo>
                <a:lnTo>
                  <a:pt x="308" y="228"/>
                </a:lnTo>
                <a:lnTo>
                  <a:pt x="320" y="226"/>
                </a:lnTo>
                <a:lnTo>
                  <a:pt x="334" y="222"/>
                </a:lnTo>
                <a:lnTo>
                  <a:pt x="350" y="216"/>
                </a:lnTo>
                <a:lnTo>
                  <a:pt x="350" y="216"/>
                </a:lnTo>
                <a:lnTo>
                  <a:pt x="350" y="200"/>
                </a:lnTo>
                <a:lnTo>
                  <a:pt x="350" y="188"/>
                </a:lnTo>
                <a:lnTo>
                  <a:pt x="348" y="176"/>
                </a:lnTo>
                <a:lnTo>
                  <a:pt x="348" y="176"/>
                </a:lnTo>
                <a:lnTo>
                  <a:pt x="344" y="164"/>
                </a:lnTo>
                <a:lnTo>
                  <a:pt x="338" y="150"/>
                </a:lnTo>
                <a:lnTo>
                  <a:pt x="336" y="144"/>
                </a:lnTo>
                <a:lnTo>
                  <a:pt x="336" y="138"/>
                </a:lnTo>
                <a:lnTo>
                  <a:pt x="338" y="132"/>
                </a:lnTo>
                <a:lnTo>
                  <a:pt x="342" y="126"/>
                </a:lnTo>
                <a:lnTo>
                  <a:pt x="342" y="126"/>
                </a:lnTo>
                <a:lnTo>
                  <a:pt x="348" y="120"/>
                </a:lnTo>
                <a:lnTo>
                  <a:pt x="356" y="114"/>
                </a:lnTo>
                <a:lnTo>
                  <a:pt x="376" y="102"/>
                </a:lnTo>
                <a:lnTo>
                  <a:pt x="396" y="92"/>
                </a:lnTo>
                <a:lnTo>
                  <a:pt x="410" y="84"/>
                </a:lnTo>
                <a:lnTo>
                  <a:pt x="410" y="84"/>
                </a:lnTo>
                <a:lnTo>
                  <a:pt x="430" y="62"/>
                </a:lnTo>
                <a:lnTo>
                  <a:pt x="442" y="46"/>
                </a:lnTo>
                <a:lnTo>
                  <a:pt x="442" y="46"/>
                </a:lnTo>
                <a:lnTo>
                  <a:pt x="446" y="56"/>
                </a:lnTo>
                <a:lnTo>
                  <a:pt x="452" y="64"/>
                </a:lnTo>
                <a:lnTo>
                  <a:pt x="456" y="66"/>
                </a:lnTo>
                <a:lnTo>
                  <a:pt x="460" y="68"/>
                </a:lnTo>
                <a:lnTo>
                  <a:pt x="460" y="68"/>
                </a:lnTo>
                <a:lnTo>
                  <a:pt x="474" y="68"/>
                </a:lnTo>
                <a:lnTo>
                  <a:pt x="494" y="64"/>
                </a:lnTo>
                <a:lnTo>
                  <a:pt x="514" y="56"/>
                </a:lnTo>
                <a:lnTo>
                  <a:pt x="522" y="52"/>
                </a:lnTo>
                <a:lnTo>
                  <a:pt x="528" y="46"/>
                </a:lnTo>
                <a:lnTo>
                  <a:pt x="528" y="46"/>
                </a:lnTo>
                <a:lnTo>
                  <a:pt x="548" y="20"/>
                </a:lnTo>
                <a:lnTo>
                  <a:pt x="558" y="8"/>
                </a:lnTo>
                <a:lnTo>
                  <a:pt x="564" y="4"/>
                </a:lnTo>
                <a:lnTo>
                  <a:pt x="570" y="0"/>
                </a:lnTo>
                <a:lnTo>
                  <a:pt x="570" y="0"/>
                </a:lnTo>
                <a:lnTo>
                  <a:pt x="574" y="0"/>
                </a:lnTo>
                <a:lnTo>
                  <a:pt x="580" y="0"/>
                </a:lnTo>
                <a:lnTo>
                  <a:pt x="590" y="4"/>
                </a:lnTo>
                <a:lnTo>
                  <a:pt x="612" y="18"/>
                </a:lnTo>
                <a:lnTo>
                  <a:pt x="612" y="18"/>
                </a:lnTo>
                <a:lnTo>
                  <a:pt x="638" y="34"/>
                </a:lnTo>
                <a:lnTo>
                  <a:pt x="664" y="52"/>
                </a:lnTo>
                <a:lnTo>
                  <a:pt x="664" y="52"/>
                </a:lnTo>
                <a:lnTo>
                  <a:pt x="674" y="58"/>
                </a:lnTo>
                <a:lnTo>
                  <a:pt x="684" y="64"/>
                </a:lnTo>
                <a:lnTo>
                  <a:pt x="694" y="68"/>
                </a:lnTo>
                <a:lnTo>
                  <a:pt x="702" y="66"/>
                </a:lnTo>
                <a:lnTo>
                  <a:pt x="702" y="66"/>
                </a:lnTo>
                <a:lnTo>
                  <a:pt x="728" y="60"/>
                </a:lnTo>
                <a:lnTo>
                  <a:pt x="748" y="54"/>
                </a:lnTo>
                <a:lnTo>
                  <a:pt x="748" y="54"/>
                </a:lnTo>
                <a:lnTo>
                  <a:pt x="744" y="78"/>
                </a:lnTo>
                <a:lnTo>
                  <a:pt x="742" y="98"/>
                </a:lnTo>
                <a:lnTo>
                  <a:pt x="742" y="106"/>
                </a:lnTo>
                <a:lnTo>
                  <a:pt x="744" y="112"/>
                </a:lnTo>
                <a:lnTo>
                  <a:pt x="744" y="112"/>
                </a:lnTo>
                <a:lnTo>
                  <a:pt x="746" y="128"/>
                </a:lnTo>
                <a:lnTo>
                  <a:pt x="748" y="146"/>
                </a:lnTo>
                <a:lnTo>
                  <a:pt x="750" y="162"/>
                </a:lnTo>
                <a:lnTo>
                  <a:pt x="752" y="168"/>
                </a:lnTo>
                <a:lnTo>
                  <a:pt x="756" y="170"/>
                </a:lnTo>
                <a:lnTo>
                  <a:pt x="756" y="170"/>
                </a:lnTo>
                <a:lnTo>
                  <a:pt x="768" y="180"/>
                </a:lnTo>
                <a:lnTo>
                  <a:pt x="776" y="186"/>
                </a:lnTo>
                <a:lnTo>
                  <a:pt x="766" y="212"/>
                </a:lnTo>
                <a:lnTo>
                  <a:pt x="766" y="212"/>
                </a:lnTo>
                <a:lnTo>
                  <a:pt x="758" y="218"/>
                </a:lnTo>
                <a:lnTo>
                  <a:pt x="750" y="226"/>
                </a:lnTo>
                <a:lnTo>
                  <a:pt x="736" y="234"/>
                </a:lnTo>
                <a:lnTo>
                  <a:pt x="736" y="234"/>
                </a:lnTo>
                <a:lnTo>
                  <a:pt x="712" y="244"/>
                </a:lnTo>
                <a:lnTo>
                  <a:pt x="708" y="246"/>
                </a:lnTo>
                <a:lnTo>
                  <a:pt x="706" y="248"/>
                </a:lnTo>
                <a:lnTo>
                  <a:pt x="708" y="252"/>
                </a:lnTo>
                <a:lnTo>
                  <a:pt x="708" y="252"/>
                </a:lnTo>
                <a:lnTo>
                  <a:pt x="714" y="270"/>
                </a:lnTo>
                <a:lnTo>
                  <a:pt x="714" y="282"/>
                </a:lnTo>
                <a:lnTo>
                  <a:pt x="714" y="286"/>
                </a:lnTo>
                <a:lnTo>
                  <a:pt x="712" y="292"/>
                </a:lnTo>
                <a:lnTo>
                  <a:pt x="712" y="292"/>
                </a:lnTo>
                <a:lnTo>
                  <a:pt x="706" y="306"/>
                </a:lnTo>
                <a:lnTo>
                  <a:pt x="702" y="322"/>
                </a:lnTo>
                <a:lnTo>
                  <a:pt x="696" y="350"/>
                </a:lnTo>
                <a:lnTo>
                  <a:pt x="696" y="350"/>
                </a:lnTo>
                <a:lnTo>
                  <a:pt x="690" y="388"/>
                </a:lnTo>
                <a:lnTo>
                  <a:pt x="690" y="388"/>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06" name="Freeform 58">
            <a:extLst>
              <a:ext uri="{FF2B5EF4-FFF2-40B4-BE49-F238E27FC236}">
                <a16:creationId xmlns:a16="http://schemas.microsoft.com/office/drawing/2014/main" id="{03CED442-2AD1-18D9-6A15-C328E4B6C0A8}"/>
              </a:ext>
            </a:extLst>
          </p:cNvPr>
          <p:cNvSpPr>
            <a:spLocks/>
          </p:cNvSpPr>
          <p:nvPr/>
        </p:nvSpPr>
        <p:spPr bwMode="auto">
          <a:xfrm>
            <a:off x="10245390" y="4663157"/>
            <a:ext cx="1816523" cy="1950272"/>
          </a:xfrm>
          <a:custGeom>
            <a:avLst/>
            <a:gdLst/>
            <a:ahLst/>
            <a:cxnLst>
              <a:cxn ang="0">
                <a:pos x="1088" y="1196"/>
              </a:cxn>
              <a:cxn ang="0">
                <a:pos x="1150" y="1246"/>
              </a:cxn>
              <a:cxn ang="0">
                <a:pos x="1178" y="1292"/>
              </a:cxn>
              <a:cxn ang="0">
                <a:pos x="1118" y="1384"/>
              </a:cxn>
              <a:cxn ang="0">
                <a:pos x="1092" y="1444"/>
              </a:cxn>
              <a:cxn ang="0">
                <a:pos x="1076" y="1496"/>
              </a:cxn>
              <a:cxn ang="0">
                <a:pos x="1032" y="1492"/>
              </a:cxn>
              <a:cxn ang="0">
                <a:pos x="1018" y="1442"/>
              </a:cxn>
              <a:cxn ang="0">
                <a:pos x="1054" y="1366"/>
              </a:cxn>
              <a:cxn ang="0">
                <a:pos x="1026" y="1212"/>
              </a:cxn>
              <a:cxn ang="0">
                <a:pos x="942" y="1132"/>
              </a:cxn>
              <a:cxn ang="0">
                <a:pos x="906" y="1110"/>
              </a:cxn>
              <a:cxn ang="0">
                <a:pos x="870" y="1056"/>
              </a:cxn>
              <a:cxn ang="0">
                <a:pos x="792" y="1018"/>
              </a:cxn>
              <a:cxn ang="0">
                <a:pos x="734" y="944"/>
              </a:cxn>
              <a:cxn ang="0">
                <a:pos x="648" y="914"/>
              </a:cxn>
              <a:cxn ang="0">
                <a:pos x="522" y="790"/>
              </a:cxn>
              <a:cxn ang="0">
                <a:pos x="450" y="692"/>
              </a:cxn>
              <a:cxn ang="0">
                <a:pos x="376" y="620"/>
              </a:cxn>
              <a:cxn ang="0">
                <a:pos x="354" y="498"/>
              </a:cxn>
              <a:cxn ang="0">
                <a:pos x="260" y="406"/>
              </a:cxn>
              <a:cxn ang="0">
                <a:pos x="174" y="382"/>
              </a:cxn>
              <a:cxn ang="0">
                <a:pos x="108" y="444"/>
              </a:cxn>
              <a:cxn ang="0">
                <a:pos x="58" y="448"/>
              </a:cxn>
              <a:cxn ang="0">
                <a:pos x="12" y="382"/>
              </a:cxn>
              <a:cxn ang="0">
                <a:pos x="0" y="292"/>
              </a:cxn>
              <a:cxn ang="0">
                <a:pos x="2" y="228"/>
              </a:cxn>
              <a:cxn ang="0">
                <a:pos x="18" y="178"/>
              </a:cxn>
              <a:cxn ang="0">
                <a:pos x="86" y="116"/>
              </a:cxn>
              <a:cxn ang="0">
                <a:pos x="182" y="78"/>
              </a:cxn>
              <a:cxn ang="0">
                <a:pos x="238" y="104"/>
              </a:cxn>
              <a:cxn ang="0">
                <a:pos x="284" y="74"/>
              </a:cxn>
              <a:cxn ang="0">
                <a:pos x="350" y="64"/>
              </a:cxn>
              <a:cxn ang="0">
                <a:pos x="368" y="34"/>
              </a:cxn>
              <a:cxn ang="0">
                <a:pos x="440" y="20"/>
              </a:cxn>
              <a:cxn ang="0">
                <a:pos x="544" y="4"/>
              </a:cxn>
              <a:cxn ang="0">
                <a:pos x="578" y="64"/>
              </a:cxn>
              <a:cxn ang="0">
                <a:pos x="656" y="80"/>
              </a:cxn>
              <a:cxn ang="0">
                <a:pos x="692" y="116"/>
              </a:cxn>
              <a:cxn ang="0">
                <a:pos x="690" y="192"/>
              </a:cxn>
              <a:cxn ang="0">
                <a:pos x="644" y="234"/>
              </a:cxn>
              <a:cxn ang="0">
                <a:pos x="542" y="292"/>
              </a:cxn>
              <a:cxn ang="0">
                <a:pos x="546" y="334"/>
              </a:cxn>
              <a:cxn ang="0">
                <a:pos x="566" y="414"/>
              </a:cxn>
              <a:cxn ang="0">
                <a:pos x="588" y="488"/>
              </a:cxn>
              <a:cxn ang="0">
                <a:pos x="712" y="578"/>
              </a:cxn>
              <a:cxn ang="0">
                <a:pos x="748" y="662"/>
              </a:cxn>
              <a:cxn ang="0">
                <a:pos x="794" y="772"/>
              </a:cxn>
              <a:cxn ang="0">
                <a:pos x="916" y="856"/>
              </a:cxn>
              <a:cxn ang="0">
                <a:pos x="1006" y="856"/>
              </a:cxn>
              <a:cxn ang="0">
                <a:pos x="1016" y="884"/>
              </a:cxn>
              <a:cxn ang="0">
                <a:pos x="984" y="916"/>
              </a:cxn>
              <a:cxn ang="0">
                <a:pos x="1090" y="966"/>
              </a:cxn>
              <a:cxn ang="0">
                <a:pos x="1296" y="1096"/>
              </a:cxn>
              <a:cxn ang="0">
                <a:pos x="1324" y="1162"/>
              </a:cxn>
              <a:cxn ang="0">
                <a:pos x="1292" y="1174"/>
              </a:cxn>
              <a:cxn ang="0">
                <a:pos x="1200" y="1100"/>
              </a:cxn>
              <a:cxn ang="0">
                <a:pos x="1146" y="1088"/>
              </a:cxn>
              <a:cxn ang="0">
                <a:pos x="1098" y="1164"/>
              </a:cxn>
            </a:cxnLst>
            <a:rect l="0" t="0" r="r" b="b"/>
            <a:pathLst>
              <a:path w="1324" h="1508">
                <a:moveTo>
                  <a:pt x="1098" y="1164"/>
                </a:moveTo>
                <a:lnTo>
                  <a:pt x="1098" y="1164"/>
                </a:lnTo>
                <a:lnTo>
                  <a:pt x="1094" y="1168"/>
                </a:lnTo>
                <a:lnTo>
                  <a:pt x="1088" y="1178"/>
                </a:lnTo>
                <a:lnTo>
                  <a:pt x="1086" y="1184"/>
                </a:lnTo>
                <a:lnTo>
                  <a:pt x="1086" y="1190"/>
                </a:lnTo>
                <a:lnTo>
                  <a:pt x="1088" y="1196"/>
                </a:lnTo>
                <a:lnTo>
                  <a:pt x="1094" y="1202"/>
                </a:lnTo>
                <a:lnTo>
                  <a:pt x="1094" y="1202"/>
                </a:lnTo>
                <a:lnTo>
                  <a:pt x="1108" y="1212"/>
                </a:lnTo>
                <a:lnTo>
                  <a:pt x="1122" y="1224"/>
                </a:lnTo>
                <a:lnTo>
                  <a:pt x="1134" y="1236"/>
                </a:lnTo>
                <a:lnTo>
                  <a:pt x="1150" y="1246"/>
                </a:lnTo>
                <a:lnTo>
                  <a:pt x="1150" y="1246"/>
                </a:lnTo>
                <a:lnTo>
                  <a:pt x="1166" y="1258"/>
                </a:lnTo>
                <a:lnTo>
                  <a:pt x="1176" y="1270"/>
                </a:lnTo>
                <a:lnTo>
                  <a:pt x="1178" y="1276"/>
                </a:lnTo>
                <a:lnTo>
                  <a:pt x="1180" y="1282"/>
                </a:lnTo>
                <a:lnTo>
                  <a:pt x="1180" y="1286"/>
                </a:lnTo>
                <a:lnTo>
                  <a:pt x="1178" y="1292"/>
                </a:lnTo>
                <a:lnTo>
                  <a:pt x="1178" y="1292"/>
                </a:lnTo>
                <a:lnTo>
                  <a:pt x="1170" y="1302"/>
                </a:lnTo>
                <a:lnTo>
                  <a:pt x="1160" y="1316"/>
                </a:lnTo>
                <a:lnTo>
                  <a:pt x="1130" y="1352"/>
                </a:lnTo>
                <a:lnTo>
                  <a:pt x="1130" y="1352"/>
                </a:lnTo>
                <a:lnTo>
                  <a:pt x="1124" y="1362"/>
                </a:lnTo>
                <a:lnTo>
                  <a:pt x="1120" y="1372"/>
                </a:lnTo>
                <a:lnTo>
                  <a:pt x="1118" y="1384"/>
                </a:lnTo>
                <a:lnTo>
                  <a:pt x="1118" y="1394"/>
                </a:lnTo>
                <a:lnTo>
                  <a:pt x="1120" y="1410"/>
                </a:lnTo>
                <a:lnTo>
                  <a:pt x="1122" y="1416"/>
                </a:lnTo>
                <a:lnTo>
                  <a:pt x="1122" y="1416"/>
                </a:lnTo>
                <a:lnTo>
                  <a:pt x="1112" y="1422"/>
                </a:lnTo>
                <a:lnTo>
                  <a:pt x="1102" y="1432"/>
                </a:lnTo>
                <a:lnTo>
                  <a:pt x="1092" y="1444"/>
                </a:lnTo>
                <a:lnTo>
                  <a:pt x="1092" y="1444"/>
                </a:lnTo>
                <a:lnTo>
                  <a:pt x="1086" y="1458"/>
                </a:lnTo>
                <a:lnTo>
                  <a:pt x="1084" y="1470"/>
                </a:lnTo>
                <a:lnTo>
                  <a:pt x="1082" y="1480"/>
                </a:lnTo>
                <a:lnTo>
                  <a:pt x="1080" y="1492"/>
                </a:lnTo>
                <a:lnTo>
                  <a:pt x="1080" y="1492"/>
                </a:lnTo>
                <a:lnTo>
                  <a:pt x="1076" y="1496"/>
                </a:lnTo>
                <a:lnTo>
                  <a:pt x="1070" y="1502"/>
                </a:lnTo>
                <a:lnTo>
                  <a:pt x="1062" y="1506"/>
                </a:lnTo>
                <a:lnTo>
                  <a:pt x="1052" y="1508"/>
                </a:lnTo>
                <a:lnTo>
                  <a:pt x="1044" y="1508"/>
                </a:lnTo>
                <a:lnTo>
                  <a:pt x="1038" y="1506"/>
                </a:lnTo>
                <a:lnTo>
                  <a:pt x="1032" y="1500"/>
                </a:lnTo>
                <a:lnTo>
                  <a:pt x="1032" y="1492"/>
                </a:lnTo>
                <a:lnTo>
                  <a:pt x="1032" y="1492"/>
                </a:lnTo>
                <a:lnTo>
                  <a:pt x="1032" y="1484"/>
                </a:lnTo>
                <a:lnTo>
                  <a:pt x="1028" y="1476"/>
                </a:lnTo>
                <a:lnTo>
                  <a:pt x="1020" y="1464"/>
                </a:lnTo>
                <a:lnTo>
                  <a:pt x="1016" y="1458"/>
                </a:lnTo>
                <a:lnTo>
                  <a:pt x="1016" y="1450"/>
                </a:lnTo>
                <a:lnTo>
                  <a:pt x="1018" y="1442"/>
                </a:lnTo>
                <a:lnTo>
                  <a:pt x="1026" y="1430"/>
                </a:lnTo>
                <a:lnTo>
                  <a:pt x="1026" y="1430"/>
                </a:lnTo>
                <a:lnTo>
                  <a:pt x="1040" y="1412"/>
                </a:lnTo>
                <a:lnTo>
                  <a:pt x="1046" y="1400"/>
                </a:lnTo>
                <a:lnTo>
                  <a:pt x="1048" y="1386"/>
                </a:lnTo>
                <a:lnTo>
                  <a:pt x="1054" y="1366"/>
                </a:lnTo>
                <a:lnTo>
                  <a:pt x="1054" y="1366"/>
                </a:lnTo>
                <a:lnTo>
                  <a:pt x="1060" y="1344"/>
                </a:lnTo>
                <a:lnTo>
                  <a:pt x="1060" y="1332"/>
                </a:lnTo>
                <a:lnTo>
                  <a:pt x="1060" y="1322"/>
                </a:lnTo>
                <a:lnTo>
                  <a:pt x="1058" y="1298"/>
                </a:lnTo>
                <a:lnTo>
                  <a:pt x="1048" y="1270"/>
                </a:lnTo>
                <a:lnTo>
                  <a:pt x="1048" y="1270"/>
                </a:lnTo>
                <a:lnTo>
                  <a:pt x="1026" y="1212"/>
                </a:lnTo>
                <a:lnTo>
                  <a:pt x="1016" y="1188"/>
                </a:lnTo>
                <a:lnTo>
                  <a:pt x="1010" y="1180"/>
                </a:lnTo>
                <a:lnTo>
                  <a:pt x="1004" y="1174"/>
                </a:lnTo>
                <a:lnTo>
                  <a:pt x="1004" y="1174"/>
                </a:lnTo>
                <a:lnTo>
                  <a:pt x="976" y="1154"/>
                </a:lnTo>
                <a:lnTo>
                  <a:pt x="942" y="1132"/>
                </a:lnTo>
                <a:lnTo>
                  <a:pt x="942" y="1132"/>
                </a:lnTo>
                <a:lnTo>
                  <a:pt x="934" y="1128"/>
                </a:lnTo>
                <a:lnTo>
                  <a:pt x="928" y="1128"/>
                </a:lnTo>
                <a:lnTo>
                  <a:pt x="918" y="1128"/>
                </a:lnTo>
                <a:lnTo>
                  <a:pt x="914" y="1126"/>
                </a:lnTo>
                <a:lnTo>
                  <a:pt x="912" y="1124"/>
                </a:lnTo>
                <a:lnTo>
                  <a:pt x="908" y="1118"/>
                </a:lnTo>
                <a:lnTo>
                  <a:pt x="906" y="1110"/>
                </a:lnTo>
                <a:lnTo>
                  <a:pt x="906" y="1110"/>
                </a:lnTo>
                <a:lnTo>
                  <a:pt x="904" y="1100"/>
                </a:lnTo>
                <a:lnTo>
                  <a:pt x="902" y="1092"/>
                </a:lnTo>
                <a:lnTo>
                  <a:pt x="902" y="1082"/>
                </a:lnTo>
                <a:lnTo>
                  <a:pt x="900" y="1078"/>
                </a:lnTo>
                <a:lnTo>
                  <a:pt x="894" y="1072"/>
                </a:lnTo>
                <a:lnTo>
                  <a:pt x="870" y="1056"/>
                </a:lnTo>
                <a:lnTo>
                  <a:pt x="870" y="1056"/>
                </a:lnTo>
                <a:lnTo>
                  <a:pt x="854" y="1048"/>
                </a:lnTo>
                <a:lnTo>
                  <a:pt x="840" y="1044"/>
                </a:lnTo>
                <a:lnTo>
                  <a:pt x="818" y="1040"/>
                </a:lnTo>
                <a:lnTo>
                  <a:pt x="808" y="1038"/>
                </a:lnTo>
                <a:lnTo>
                  <a:pt x="800" y="1030"/>
                </a:lnTo>
                <a:lnTo>
                  <a:pt x="792" y="1018"/>
                </a:lnTo>
                <a:lnTo>
                  <a:pt x="782" y="1000"/>
                </a:lnTo>
                <a:lnTo>
                  <a:pt x="782" y="1000"/>
                </a:lnTo>
                <a:lnTo>
                  <a:pt x="766" y="966"/>
                </a:lnTo>
                <a:lnTo>
                  <a:pt x="760" y="956"/>
                </a:lnTo>
                <a:lnTo>
                  <a:pt x="754" y="950"/>
                </a:lnTo>
                <a:lnTo>
                  <a:pt x="746" y="946"/>
                </a:lnTo>
                <a:lnTo>
                  <a:pt x="734" y="944"/>
                </a:lnTo>
                <a:lnTo>
                  <a:pt x="704" y="940"/>
                </a:lnTo>
                <a:lnTo>
                  <a:pt x="704" y="940"/>
                </a:lnTo>
                <a:lnTo>
                  <a:pt x="674" y="934"/>
                </a:lnTo>
                <a:lnTo>
                  <a:pt x="666" y="932"/>
                </a:lnTo>
                <a:lnTo>
                  <a:pt x="660" y="928"/>
                </a:lnTo>
                <a:lnTo>
                  <a:pt x="654" y="922"/>
                </a:lnTo>
                <a:lnTo>
                  <a:pt x="648" y="914"/>
                </a:lnTo>
                <a:lnTo>
                  <a:pt x="624" y="884"/>
                </a:lnTo>
                <a:lnTo>
                  <a:pt x="624" y="884"/>
                </a:lnTo>
                <a:lnTo>
                  <a:pt x="606" y="864"/>
                </a:lnTo>
                <a:lnTo>
                  <a:pt x="592" y="848"/>
                </a:lnTo>
                <a:lnTo>
                  <a:pt x="564" y="824"/>
                </a:lnTo>
                <a:lnTo>
                  <a:pt x="540" y="806"/>
                </a:lnTo>
                <a:lnTo>
                  <a:pt x="522" y="790"/>
                </a:lnTo>
                <a:lnTo>
                  <a:pt x="522" y="790"/>
                </a:lnTo>
                <a:lnTo>
                  <a:pt x="512" y="782"/>
                </a:lnTo>
                <a:lnTo>
                  <a:pt x="504" y="770"/>
                </a:lnTo>
                <a:lnTo>
                  <a:pt x="488" y="744"/>
                </a:lnTo>
                <a:lnTo>
                  <a:pt x="470" y="718"/>
                </a:lnTo>
                <a:lnTo>
                  <a:pt x="460" y="704"/>
                </a:lnTo>
                <a:lnTo>
                  <a:pt x="450" y="692"/>
                </a:lnTo>
                <a:lnTo>
                  <a:pt x="450" y="692"/>
                </a:lnTo>
                <a:lnTo>
                  <a:pt x="426" y="670"/>
                </a:lnTo>
                <a:lnTo>
                  <a:pt x="402" y="650"/>
                </a:lnTo>
                <a:lnTo>
                  <a:pt x="384" y="632"/>
                </a:lnTo>
                <a:lnTo>
                  <a:pt x="378" y="626"/>
                </a:lnTo>
                <a:lnTo>
                  <a:pt x="376" y="620"/>
                </a:lnTo>
                <a:lnTo>
                  <a:pt x="376" y="620"/>
                </a:lnTo>
                <a:lnTo>
                  <a:pt x="370" y="586"/>
                </a:lnTo>
                <a:lnTo>
                  <a:pt x="362" y="546"/>
                </a:lnTo>
                <a:lnTo>
                  <a:pt x="362" y="546"/>
                </a:lnTo>
                <a:lnTo>
                  <a:pt x="362" y="532"/>
                </a:lnTo>
                <a:lnTo>
                  <a:pt x="362" y="516"/>
                </a:lnTo>
                <a:lnTo>
                  <a:pt x="360" y="508"/>
                </a:lnTo>
                <a:lnTo>
                  <a:pt x="354" y="498"/>
                </a:lnTo>
                <a:lnTo>
                  <a:pt x="348" y="486"/>
                </a:lnTo>
                <a:lnTo>
                  <a:pt x="336" y="472"/>
                </a:lnTo>
                <a:lnTo>
                  <a:pt x="336" y="472"/>
                </a:lnTo>
                <a:lnTo>
                  <a:pt x="320" y="456"/>
                </a:lnTo>
                <a:lnTo>
                  <a:pt x="300" y="438"/>
                </a:lnTo>
                <a:lnTo>
                  <a:pt x="280" y="422"/>
                </a:lnTo>
                <a:lnTo>
                  <a:pt x="260" y="406"/>
                </a:lnTo>
                <a:lnTo>
                  <a:pt x="238" y="392"/>
                </a:lnTo>
                <a:lnTo>
                  <a:pt x="218" y="382"/>
                </a:lnTo>
                <a:lnTo>
                  <a:pt x="202" y="378"/>
                </a:lnTo>
                <a:lnTo>
                  <a:pt x="194" y="376"/>
                </a:lnTo>
                <a:lnTo>
                  <a:pt x="186" y="378"/>
                </a:lnTo>
                <a:lnTo>
                  <a:pt x="186" y="378"/>
                </a:lnTo>
                <a:lnTo>
                  <a:pt x="174" y="382"/>
                </a:lnTo>
                <a:lnTo>
                  <a:pt x="162" y="388"/>
                </a:lnTo>
                <a:lnTo>
                  <a:pt x="150" y="396"/>
                </a:lnTo>
                <a:lnTo>
                  <a:pt x="140" y="404"/>
                </a:lnTo>
                <a:lnTo>
                  <a:pt x="122" y="422"/>
                </a:lnTo>
                <a:lnTo>
                  <a:pt x="114" y="434"/>
                </a:lnTo>
                <a:lnTo>
                  <a:pt x="114" y="434"/>
                </a:lnTo>
                <a:lnTo>
                  <a:pt x="108" y="444"/>
                </a:lnTo>
                <a:lnTo>
                  <a:pt x="106" y="452"/>
                </a:lnTo>
                <a:lnTo>
                  <a:pt x="100" y="458"/>
                </a:lnTo>
                <a:lnTo>
                  <a:pt x="94" y="462"/>
                </a:lnTo>
                <a:lnTo>
                  <a:pt x="84" y="462"/>
                </a:lnTo>
                <a:lnTo>
                  <a:pt x="74" y="458"/>
                </a:lnTo>
                <a:lnTo>
                  <a:pt x="58" y="448"/>
                </a:lnTo>
                <a:lnTo>
                  <a:pt x="58" y="448"/>
                </a:lnTo>
                <a:lnTo>
                  <a:pt x="50" y="430"/>
                </a:lnTo>
                <a:lnTo>
                  <a:pt x="44" y="414"/>
                </a:lnTo>
                <a:lnTo>
                  <a:pt x="38" y="406"/>
                </a:lnTo>
                <a:lnTo>
                  <a:pt x="38" y="406"/>
                </a:lnTo>
                <a:lnTo>
                  <a:pt x="22" y="394"/>
                </a:lnTo>
                <a:lnTo>
                  <a:pt x="14" y="388"/>
                </a:lnTo>
                <a:lnTo>
                  <a:pt x="12" y="382"/>
                </a:lnTo>
                <a:lnTo>
                  <a:pt x="12" y="382"/>
                </a:lnTo>
                <a:lnTo>
                  <a:pt x="8" y="376"/>
                </a:lnTo>
                <a:lnTo>
                  <a:pt x="4" y="364"/>
                </a:lnTo>
                <a:lnTo>
                  <a:pt x="2" y="352"/>
                </a:lnTo>
                <a:lnTo>
                  <a:pt x="0" y="338"/>
                </a:lnTo>
                <a:lnTo>
                  <a:pt x="0" y="318"/>
                </a:lnTo>
                <a:lnTo>
                  <a:pt x="0" y="292"/>
                </a:lnTo>
                <a:lnTo>
                  <a:pt x="0" y="292"/>
                </a:lnTo>
                <a:lnTo>
                  <a:pt x="2" y="266"/>
                </a:lnTo>
                <a:lnTo>
                  <a:pt x="2" y="252"/>
                </a:lnTo>
                <a:lnTo>
                  <a:pt x="2" y="244"/>
                </a:lnTo>
                <a:lnTo>
                  <a:pt x="2" y="244"/>
                </a:lnTo>
                <a:lnTo>
                  <a:pt x="0" y="236"/>
                </a:lnTo>
                <a:lnTo>
                  <a:pt x="2" y="228"/>
                </a:lnTo>
                <a:lnTo>
                  <a:pt x="6" y="218"/>
                </a:lnTo>
                <a:lnTo>
                  <a:pt x="10" y="214"/>
                </a:lnTo>
                <a:lnTo>
                  <a:pt x="14" y="210"/>
                </a:lnTo>
                <a:lnTo>
                  <a:pt x="14" y="210"/>
                </a:lnTo>
                <a:lnTo>
                  <a:pt x="18" y="200"/>
                </a:lnTo>
                <a:lnTo>
                  <a:pt x="18" y="190"/>
                </a:lnTo>
                <a:lnTo>
                  <a:pt x="18" y="178"/>
                </a:lnTo>
                <a:lnTo>
                  <a:pt x="18" y="178"/>
                </a:lnTo>
                <a:lnTo>
                  <a:pt x="18" y="162"/>
                </a:lnTo>
                <a:lnTo>
                  <a:pt x="18" y="142"/>
                </a:lnTo>
                <a:lnTo>
                  <a:pt x="22" y="116"/>
                </a:lnTo>
                <a:lnTo>
                  <a:pt x="70" y="124"/>
                </a:lnTo>
                <a:lnTo>
                  <a:pt x="70" y="124"/>
                </a:lnTo>
                <a:lnTo>
                  <a:pt x="86" y="116"/>
                </a:lnTo>
                <a:lnTo>
                  <a:pt x="114" y="104"/>
                </a:lnTo>
                <a:lnTo>
                  <a:pt x="114" y="104"/>
                </a:lnTo>
                <a:lnTo>
                  <a:pt x="144" y="82"/>
                </a:lnTo>
                <a:lnTo>
                  <a:pt x="162" y="70"/>
                </a:lnTo>
                <a:lnTo>
                  <a:pt x="172" y="66"/>
                </a:lnTo>
                <a:lnTo>
                  <a:pt x="172" y="66"/>
                </a:lnTo>
                <a:lnTo>
                  <a:pt x="182" y="78"/>
                </a:lnTo>
                <a:lnTo>
                  <a:pt x="202" y="92"/>
                </a:lnTo>
                <a:lnTo>
                  <a:pt x="202" y="92"/>
                </a:lnTo>
                <a:lnTo>
                  <a:pt x="210" y="98"/>
                </a:lnTo>
                <a:lnTo>
                  <a:pt x="222" y="104"/>
                </a:lnTo>
                <a:lnTo>
                  <a:pt x="226" y="106"/>
                </a:lnTo>
                <a:lnTo>
                  <a:pt x="232" y="106"/>
                </a:lnTo>
                <a:lnTo>
                  <a:pt x="238" y="104"/>
                </a:lnTo>
                <a:lnTo>
                  <a:pt x="244" y="100"/>
                </a:lnTo>
                <a:lnTo>
                  <a:pt x="244" y="100"/>
                </a:lnTo>
                <a:lnTo>
                  <a:pt x="254" y="90"/>
                </a:lnTo>
                <a:lnTo>
                  <a:pt x="264" y="82"/>
                </a:lnTo>
                <a:lnTo>
                  <a:pt x="270" y="78"/>
                </a:lnTo>
                <a:lnTo>
                  <a:pt x="276" y="76"/>
                </a:lnTo>
                <a:lnTo>
                  <a:pt x="284" y="74"/>
                </a:lnTo>
                <a:lnTo>
                  <a:pt x="294" y="74"/>
                </a:lnTo>
                <a:lnTo>
                  <a:pt x="294" y="74"/>
                </a:lnTo>
                <a:lnTo>
                  <a:pt x="314" y="76"/>
                </a:lnTo>
                <a:lnTo>
                  <a:pt x="332" y="74"/>
                </a:lnTo>
                <a:lnTo>
                  <a:pt x="338" y="72"/>
                </a:lnTo>
                <a:lnTo>
                  <a:pt x="344" y="68"/>
                </a:lnTo>
                <a:lnTo>
                  <a:pt x="350" y="64"/>
                </a:lnTo>
                <a:lnTo>
                  <a:pt x="356" y="58"/>
                </a:lnTo>
                <a:lnTo>
                  <a:pt x="356" y="58"/>
                </a:lnTo>
                <a:lnTo>
                  <a:pt x="362" y="44"/>
                </a:lnTo>
                <a:lnTo>
                  <a:pt x="366" y="34"/>
                </a:lnTo>
                <a:lnTo>
                  <a:pt x="368" y="32"/>
                </a:lnTo>
                <a:lnTo>
                  <a:pt x="368" y="34"/>
                </a:lnTo>
                <a:lnTo>
                  <a:pt x="368" y="34"/>
                </a:lnTo>
                <a:lnTo>
                  <a:pt x="382" y="34"/>
                </a:lnTo>
                <a:lnTo>
                  <a:pt x="382" y="34"/>
                </a:lnTo>
                <a:lnTo>
                  <a:pt x="404" y="36"/>
                </a:lnTo>
                <a:lnTo>
                  <a:pt x="416" y="32"/>
                </a:lnTo>
                <a:lnTo>
                  <a:pt x="428" y="28"/>
                </a:lnTo>
                <a:lnTo>
                  <a:pt x="428" y="28"/>
                </a:lnTo>
                <a:lnTo>
                  <a:pt x="440" y="20"/>
                </a:lnTo>
                <a:lnTo>
                  <a:pt x="458" y="12"/>
                </a:lnTo>
                <a:lnTo>
                  <a:pt x="478" y="6"/>
                </a:lnTo>
                <a:lnTo>
                  <a:pt x="494" y="2"/>
                </a:lnTo>
                <a:lnTo>
                  <a:pt x="494" y="2"/>
                </a:lnTo>
                <a:lnTo>
                  <a:pt x="510" y="0"/>
                </a:lnTo>
                <a:lnTo>
                  <a:pt x="528" y="2"/>
                </a:lnTo>
                <a:lnTo>
                  <a:pt x="544" y="4"/>
                </a:lnTo>
                <a:lnTo>
                  <a:pt x="550" y="8"/>
                </a:lnTo>
                <a:lnTo>
                  <a:pt x="552" y="12"/>
                </a:lnTo>
                <a:lnTo>
                  <a:pt x="552" y="12"/>
                </a:lnTo>
                <a:lnTo>
                  <a:pt x="564" y="38"/>
                </a:lnTo>
                <a:lnTo>
                  <a:pt x="576" y="60"/>
                </a:lnTo>
                <a:lnTo>
                  <a:pt x="576" y="60"/>
                </a:lnTo>
                <a:lnTo>
                  <a:pt x="578" y="64"/>
                </a:lnTo>
                <a:lnTo>
                  <a:pt x="584" y="66"/>
                </a:lnTo>
                <a:lnTo>
                  <a:pt x="596" y="68"/>
                </a:lnTo>
                <a:lnTo>
                  <a:pt x="616" y="70"/>
                </a:lnTo>
                <a:lnTo>
                  <a:pt x="616" y="70"/>
                </a:lnTo>
                <a:lnTo>
                  <a:pt x="628" y="70"/>
                </a:lnTo>
                <a:lnTo>
                  <a:pt x="638" y="72"/>
                </a:lnTo>
                <a:lnTo>
                  <a:pt x="656" y="80"/>
                </a:lnTo>
                <a:lnTo>
                  <a:pt x="676" y="92"/>
                </a:lnTo>
                <a:lnTo>
                  <a:pt x="676" y="92"/>
                </a:lnTo>
                <a:lnTo>
                  <a:pt x="682" y="98"/>
                </a:lnTo>
                <a:lnTo>
                  <a:pt x="688" y="104"/>
                </a:lnTo>
                <a:lnTo>
                  <a:pt x="692" y="110"/>
                </a:lnTo>
                <a:lnTo>
                  <a:pt x="692" y="110"/>
                </a:lnTo>
                <a:lnTo>
                  <a:pt x="692" y="116"/>
                </a:lnTo>
                <a:lnTo>
                  <a:pt x="692" y="124"/>
                </a:lnTo>
                <a:lnTo>
                  <a:pt x="684" y="152"/>
                </a:lnTo>
                <a:lnTo>
                  <a:pt x="684" y="152"/>
                </a:lnTo>
                <a:lnTo>
                  <a:pt x="682" y="162"/>
                </a:lnTo>
                <a:lnTo>
                  <a:pt x="684" y="170"/>
                </a:lnTo>
                <a:lnTo>
                  <a:pt x="688" y="186"/>
                </a:lnTo>
                <a:lnTo>
                  <a:pt x="690" y="192"/>
                </a:lnTo>
                <a:lnTo>
                  <a:pt x="692" y="198"/>
                </a:lnTo>
                <a:lnTo>
                  <a:pt x="692" y="204"/>
                </a:lnTo>
                <a:lnTo>
                  <a:pt x="688" y="208"/>
                </a:lnTo>
                <a:lnTo>
                  <a:pt x="688" y="208"/>
                </a:lnTo>
                <a:lnTo>
                  <a:pt x="670" y="218"/>
                </a:lnTo>
                <a:lnTo>
                  <a:pt x="644" y="234"/>
                </a:lnTo>
                <a:lnTo>
                  <a:pt x="644" y="234"/>
                </a:lnTo>
                <a:lnTo>
                  <a:pt x="624" y="244"/>
                </a:lnTo>
                <a:lnTo>
                  <a:pt x="606" y="250"/>
                </a:lnTo>
                <a:lnTo>
                  <a:pt x="590" y="256"/>
                </a:lnTo>
                <a:lnTo>
                  <a:pt x="576" y="266"/>
                </a:lnTo>
                <a:lnTo>
                  <a:pt x="576" y="266"/>
                </a:lnTo>
                <a:lnTo>
                  <a:pt x="560" y="278"/>
                </a:lnTo>
                <a:lnTo>
                  <a:pt x="542" y="292"/>
                </a:lnTo>
                <a:lnTo>
                  <a:pt x="534" y="300"/>
                </a:lnTo>
                <a:lnTo>
                  <a:pt x="530" y="306"/>
                </a:lnTo>
                <a:lnTo>
                  <a:pt x="528" y="314"/>
                </a:lnTo>
                <a:lnTo>
                  <a:pt x="528" y="316"/>
                </a:lnTo>
                <a:lnTo>
                  <a:pt x="528" y="318"/>
                </a:lnTo>
                <a:lnTo>
                  <a:pt x="528" y="318"/>
                </a:lnTo>
                <a:lnTo>
                  <a:pt x="546" y="334"/>
                </a:lnTo>
                <a:lnTo>
                  <a:pt x="554" y="344"/>
                </a:lnTo>
                <a:lnTo>
                  <a:pt x="560" y="354"/>
                </a:lnTo>
                <a:lnTo>
                  <a:pt x="560" y="354"/>
                </a:lnTo>
                <a:lnTo>
                  <a:pt x="562" y="364"/>
                </a:lnTo>
                <a:lnTo>
                  <a:pt x="562" y="378"/>
                </a:lnTo>
                <a:lnTo>
                  <a:pt x="564" y="396"/>
                </a:lnTo>
                <a:lnTo>
                  <a:pt x="566" y="414"/>
                </a:lnTo>
                <a:lnTo>
                  <a:pt x="566" y="414"/>
                </a:lnTo>
                <a:lnTo>
                  <a:pt x="572" y="434"/>
                </a:lnTo>
                <a:lnTo>
                  <a:pt x="576" y="456"/>
                </a:lnTo>
                <a:lnTo>
                  <a:pt x="580" y="476"/>
                </a:lnTo>
                <a:lnTo>
                  <a:pt x="584" y="482"/>
                </a:lnTo>
                <a:lnTo>
                  <a:pt x="588" y="488"/>
                </a:lnTo>
                <a:lnTo>
                  <a:pt x="588" y="488"/>
                </a:lnTo>
                <a:lnTo>
                  <a:pt x="606" y="504"/>
                </a:lnTo>
                <a:lnTo>
                  <a:pt x="636" y="524"/>
                </a:lnTo>
                <a:lnTo>
                  <a:pt x="636" y="524"/>
                </a:lnTo>
                <a:lnTo>
                  <a:pt x="664" y="540"/>
                </a:lnTo>
                <a:lnTo>
                  <a:pt x="680" y="550"/>
                </a:lnTo>
                <a:lnTo>
                  <a:pt x="696" y="562"/>
                </a:lnTo>
                <a:lnTo>
                  <a:pt x="712" y="578"/>
                </a:lnTo>
                <a:lnTo>
                  <a:pt x="726" y="594"/>
                </a:lnTo>
                <a:lnTo>
                  <a:pt x="732" y="604"/>
                </a:lnTo>
                <a:lnTo>
                  <a:pt x="738" y="616"/>
                </a:lnTo>
                <a:lnTo>
                  <a:pt x="742" y="626"/>
                </a:lnTo>
                <a:lnTo>
                  <a:pt x="744" y="638"/>
                </a:lnTo>
                <a:lnTo>
                  <a:pt x="744" y="638"/>
                </a:lnTo>
                <a:lnTo>
                  <a:pt x="748" y="662"/>
                </a:lnTo>
                <a:lnTo>
                  <a:pt x="754" y="684"/>
                </a:lnTo>
                <a:lnTo>
                  <a:pt x="758" y="704"/>
                </a:lnTo>
                <a:lnTo>
                  <a:pt x="766" y="724"/>
                </a:lnTo>
                <a:lnTo>
                  <a:pt x="772" y="740"/>
                </a:lnTo>
                <a:lnTo>
                  <a:pt x="780" y="754"/>
                </a:lnTo>
                <a:lnTo>
                  <a:pt x="788" y="764"/>
                </a:lnTo>
                <a:lnTo>
                  <a:pt x="794" y="772"/>
                </a:lnTo>
                <a:lnTo>
                  <a:pt x="794" y="772"/>
                </a:lnTo>
                <a:lnTo>
                  <a:pt x="814" y="786"/>
                </a:lnTo>
                <a:lnTo>
                  <a:pt x="840" y="804"/>
                </a:lnTo>
                <a:lnTo>
                  <a:pt x="888" y="836"/>
                </a:lnTo>
                <a:lnTo>
                  <a:pt x="888" y="836"/>
                </a:lnTo>
                <a:lnTo>
                  <a:pt x="904" y="848"/>
                </a:lnTo>
                <a:lnTo>
                  <a:pt x="916" y="856"/>
                </a:lnTo>
                <a:lnTo>
                  <a:pt x="928" y="858"/>
                </a:lnTo>
                <a:lnTo>
                  <a:pt x="944" y="856"/>
                </a:lnTo>
                <a:lnTo>
                  <a:pt x="944" y="856"/>
                </a:lnTo>
                <a:lnTo>
                  <a:pt x="964" y="854"/>
                </a:lnTo>
                <a:lnTo>
                  <a:pt x="982" y="852"/>
                </a:lnTo>
                <a:lnTo>
                  <a:pt x="1000" y="854"/>
                </a:lnTo>
                <a:lnTo>
                  <a:pt x="1006" y="856"/>
                </a:lnTo>
                <a:lnTo>
                  <a:pt x="1010" y="860"/>
                </a:lnTo>
                <a:lnTo>
                  <a:pt x="1010" y="860"/>
                </a:lnTo>
                <a:lnTo>
                  <a:pt x="1016" y="866"/>
                </a:lnTo>
                <a:lnTo>
                  <a:pt x="1020" y="874"/>
                </a:lnTo>
                <a:lnTo>
                  <a:pt x="1020" y="876"/>
                </a:lnTo>
                <a:lnTo>
                  <a:pt x="1018" y="880"/>
                </a:lnTo>
                <a:lnTo>
                  <a:pt x="1016" y="884"/>
                </a:lnTo>
                <a:lnTo>
                  <a:pt x="1010" y="886"/>
                </a:lnTo>
                <a:lnTo>
                  <a:pt x="1010" y="886"/>
                </a:lnTo>
                <a:lnTo>
                  <a:pt x="998" y="894"/>
                </a:lnTo>
                <a:lnTo>
                  <a:pt x="986" y="902"/>
                </a:lnTo>
                <a:lnTo>
                  <a:pt x="984" y="906"/>
                </a:lnTo>
                <a:lnTo>
                  <a:pt x="982" y="912"/>
                </a:lnTo>
                <a:lnTo>
                  <a:pt x="984" y="916"/>
                </a:lnTo>
                <a:lnTo>
                  <a:pt x="990" y="920"/>
                </a:lnTo>
                <a:lnTo>
                  <a:pt x="990" y="920"/>
                </a:lnTo>
                <a:lnTo>
                  <a:pt x="1010" y="930"/>
                </a:lnTo>
                <a:lnTo>
                  <a:pt x="1038" y="942"/>
                </a:lnTo>
                <a:lnTo>
                  <a:pt x="1066" y="954"/>
                </a:lnTo>
                <a:lnTo>
                  <a:pt x="1090" y="966"/>
                </a:lnTo>
                <a:lnTo>
                  <a:pt x="1090" y="966"/>
                </a:lnTo>
                <a:lnTo>
                  <a:pt x="1194" y="1032"/>
                </a:lnTo>
                <a:lnTo>
                  <a:pt x="1194" y="1032"/>
                </a:lnTo>
                <a:lnTo>
                  <a:pt x="1244" y="1060"/>
                </a:lnTo>
                <a:lnTo>
                  <a:pt x="1270" y="1076"/>
                </a:lnTo>
                <a:lnTo>
                  <a:pt x="1286" y="1086"/>
                </a:lnTo>
                <a:lnTo>
                  <a:pt x="1286" y="1086"/>
                </a:lnTo>
                <a:lnTo>
                  <a:pt x="1296" y="1096"/>
                </a:lnTo>
                <a:lnTo>
                  <a:pt x="1304" y="1108"/>
                </a:lnTo>
                <a:lnTo>
                  <a:pt x="1310" y="1120"/>
                </a:lnTo>
                <a:lnTo>
                  <a:pt x="1316" y="1132"/>
                </a:lnTo>
                <a:lnTo>
                  <a:pt x="1316" y="1132"/>
                </a:lnTo>
                <a:lnTo>
                  <a:pt x="1320" y="1144"/>
                </a:lnTo>
                <a:lnTo>
                  <a:pt x="1324" y="1154"/>
                </a:lnTo>
                <a:lnTo>
                  <a:pt x="1324" y="1162"/>
                </a:lnTo>
                <a:lnTo>
                  <a:pt x="1322" y="1168"/>
                </a:lnTo>
                <a:lnTo>
                  <a:pt x="1322" y="1168"/>
                </a:lnTo>
                <a:lnTo>
                  <a:pt x="1316" y="1172"/>
                </a:lnTo>
                <a:lnTo>
                  <a:pt x="1308" y="1176"/>
                </a:lnTo>
                <a:lnTo>
                  <a:pt x="1298" y="1176"/>
                </a:lnTo>
                <a:lnTo>
                  <a:pt x="1292" y="1174"/>
                </a:lnTo>
                <a:lnTo>
                  <a:pt x="1292" y="1174"/>
                </a:lnTo>
                <a:lnTo>
                  <a:pt x="1282" y="1164"/>
                </a:lnTo>
                <a:lnTo>
                  <a:pt x="1272" y="1150"/>
                </a:lnTo>
                <a:lnTo>
                  <a:pt x="1272" y="1150"/>
                </a:lnTo>
                <a:lnTo>
                  <a:pt x="1262" y="1136"/>
                </a:lnTo>
                <a:lnTo>
                  <a:pt x="1250" y="1126"/>
                </a:lnTo>
                <a:lnTo>
                  <a:pt x="1250" y="1126"/>
                </a:lnTo>
                <a:lnTo>
                  <a:pt x="1200" y="1100"/>
                </a:lnTo>
                <a:lnTo>
                  <a:pt x="1200" y="1100"/>
                </a:lnTo>
                <a:lnTo>
                  <a:pt x="1186" y="1088"/>
                </a:lnTo>
                <a:lnTo>
                  <a:pt x="1178" y="1082"/>
                </a:lnTo>
                <a:lnTo>
                  <a:pt x="1174" y="1080"/>
                </a:lnTo>
                <a:lnTo>
                  <a:pt x="1170" y="1080"/>
                </a:lnTo>
                <a:lnTo>
                  <a:pt x="1170" y="1080"/>
                </a:lnTo>
                <a:lnTo>
                  <a:pt x="1146" y="1088"/>
                </a:lnTo>
                <a:lnTo>
                  <a:pt x="1134" y="1092"/>
                </a:lnTo>
                <a:lnTo>
                  <a:pt x="1128" y="1098"/>
                </a:lnTo>
                <a:lnTo>
                  <a:pt x="1128" y="1098"/>
                </a:lnTo>
                <a:lnTo>
                  <a:pt x="1112" y="1130"/>
                </a:lnTo>
                <a:lnTo>
                  <a:pt x="1104" y="1152"/>
                </a:lnTo>
                <a:lnTo>
                  <a:pt x="1098" y="1164"/>
                </a:lnTo>
                <a:lnTo>
                  <a:pt x="1098" y="1164"/>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07" name="Freeform 59">
            <a:extLst>
              <a:ext uri="{FF2B5EF4-FFF2-40B4-BE49-F238E27FC236}">
                <a16:creationId xmlns:a16="http://schemas.microsoft.com/office/drawing/2014/main" id="{5100AA4E-1B8C-095E-9A03-D93FCE0AC9AE}"/>
              </a:ext>
            </a:extLst>
          </p:cNvPr>
          <p:cNvSpPr>
            <a:spLocks/>
          </p:cNvSpPr>
          <p:nvPr/>
        </p:nvSpPr>
        <p:spPr bwMode="auto">
          <a:xfrm>
            <a:off x="11117979" y="6528069"/>
            <a:ext cx="510383" cy="341428"/>
          </a:xfrm>
          <a:custGeom>
            <a:avLst/>
            <a:gdLst/>
            <a:ahLst/>
            <a:cxnLst>
              <a:cxn ang="0">
                <a:pos x="316" y="20"/>
              </a:cxn>
              <a:cxn ang="0">
                <a:pos x="294" y="20"/>
              </a:cxn>
              <a:cxn ang="0">
                <a:pos x="276" y="24"/>
              </a:cxn>
              <a:cxn ang="0">
                <a:pos x="236" y="38"/>
              </a:cxn>
              <a:cxn ang="0">
                <a:pos x="204" y="48"/>
              </a:cxn>
              <a:cxn ang="0">
                <a:pos x="190" y="50"/>
              </a:cxn>
              <a:cxn ang="0">
                <a:pos x="162" y="48"/>
              </a:cxn>
              <a:cxn ang="0">
                <a:pos x="148" y="44"/>
              </a:cxn>
              <a:cxn ang="0">
                <a:pos x="126" y="34"/>
              </a:cxn>
              <a:cxn ang="0">
                <a:pos x="112" y="26"/>
              </a:cxn>
              <a:cxn ang="0">
                <a:pos x="108" y="22"/>
              </a:cxn>
              <a:cxn ang="0">
                <a:pos x="94" y="8"/>
              </a:cxn>
              <a:cxn ang="0">
                <a:pos x="78" y="6"/>
              </a:cxn>
              <a:cxn ang="0">
                <a:pos x="54" y="12"/>
              </a:cxn>
              <a:cxn ang="0">
                <a:pos x="28" y="18"/>
              </a:cxn>
              <a:cxn ang="0">
                <a:pos x="8" y="22"/>
              </a:cxn>
              <a:cxn ang="0">
                <a:pos x="2" y="28"/>
              </a:cxn>
              <a:cxn ang="0">
                <a:pos x="0" y="40"/>
              </a:cxn>
              <a:cxn ang="0">
                <a:pos x="2" y="54"/>
              </a:cxn>
              <a:cxn ang="0">
                <a:pos x="14" y="74"/>
              </a:cxn>
              <a:cxn ang="0">
                <a:pos x="22" y="92"/>
              </a:cxn>
              <a:cxn ang="0">
                <a:pos x="32" y="100"/>
              </a:cxn>
              <a:cxn ang="0">
                <a:pos x="36" y="98"/>
              </a:cxn>
              <a:cxn ang="0">
                <a:pos x="54" y="96"/>
              </a:cxn>
              <a:cxn ang="0">
                <a:pos x="82" y="108"/>
              </a:cxn>
              <a:cxn ang="0">
                <a:pos x="138" y="146"/>
              </a:cxn>
              <a:cxn ang="0">
                <a:pos x="184" y="176"/>
              </a:cxn>
              <a:cxn ang="0">
                <a:pos x="190" y="176"/>
              </a:cxn>
              <a:cxn ang="0">
                <a:pos x="208" y="174"/>
              </a:cxn>
              <a:cxn ang="0">
                <a:pos x="220" y="174"/>
              </a:cxn>
              <a:cxn ang="0">
                <a:pos x="232" y="182"/>
              </a:cxn>
              <a:cxn ang="0">
                <a:pos x="258" y="218"/>
              </a:cxn>
              <a:cxn ang="0">
                <a:pos x="270" y="232"/>
              </a:cxn>
              <a:cxn ang="0">
                <a:pos x="308" y="256"/>
              </a:cxn>
              <a:cxn ang="0">
                <a:pos x="320" y="262"/>
              </a:cxn>
              <a:cxn ang="0">
                <a:pos x="330" y="264"/>
              </a:cxn>
              <a:cxn ang="0">
                <a:pos x="338" y="260"/>
              </a:cxn>
              <a:cxn ang="0">
                <a:pos x="344" y="248"/>
              </a:cxn>
              <a:cxn ang="0">
                <a:pos x="348" y="232"/>
              </a:cxn>
              <a:cxn ang="0">
                <a:pos x="352" y="218"/>
              </a:cxn>
              <a:cxn ang="0">
                <a:pos x="348" y="206"/>
              </a:cxn>
              <a:cxn ang="0">
                <a:pos x="334" y="168"/>
              </a:cxn>
              <a:cxn ang="0">
                <a:pos x="330" y="154"/>
              </a:cxn>
              <a:cxn ang="0">
                <a:pos x="332" y="118"/>
              </a:cxn>
              <a:cxn ang="0">
                <a:pos x="338" y="88"/>
              </a:cxn>
              <a:cxn ang="0">
                <a:pos x="348" y="68"/>
              </a:cxn>
              <a:cxn ang="0">
                <a:pos x="366" y="34"/>
              </a:cxn>
              <a:cxn ang="0">
                <a:pos x="372" y="18"/>
              </a:cxn>
              <a:cxn ang="0">
                <a:pos x="370" y="6"/>
              </a:cxn>
              <a:cxn ang="0">
                <a:pos x="364" y="0"/>
              </a:cxn>
              <a:cxn ang="0">
                <a:pos x="356" y="2"/>
              </a:cxn>
              <a:cxn ang="0">
                <a:pos x="332" y="12"/>
              </a:cxn>
              <a:cxn ang="0">
                <a:pos x="316" y="20"/>
              </a:cxn>
            </a:cxnLst>
            <a:rect l="0" t="0" r="r" b="b"/>
            <a:pathLst>
              <a:path w="372" h="264">
                <a:moveTo>
                  <a:pt x="316" y="20"/>
                </a:moveTo>
                <a:lnTo>
                  <a:pt x="316" y="20"/>
                </a:lnTo>
                <a:lnTo>
                  <a:pt x="304" y="20"/>
                </a:lnTo>
                <a:lnTo>
                  <a:pt x="294" y="20"/>
                </a:lnTo>
                <a:lnTo>
                  <a:pt x="276" y="24"/>
                </a:lnTo>
                <a:lnTo>
                  <a:pt x="276" y="24"/>
                </a:lnTo>
                <a:lnTo>
                  <a:pt x="256" y="32"/>
                </a:lnTo>
                <a:lnTo>
                  <a:pt x="236" y="38"/>
                </a:lnTo>
                <a:lnTo>
                  <a:pt x="218" y="44"/>
                </a:lnTo>
                <a:lnTo>
                  <a:pt x="204" y="48"/>
                </a:lnTo>
                <a:lnTo>
                  <a:pt x="204" y="48"/>
                </a:lnTo>
                <a:lnTo>
                  <a:pt x="190" y="50"/>
                </a:lnTo>
                <a:lnTo>
                  <a:pt x="176" y="50"/>
                </a:lnTo>
                <a:lnTo>
                  <a:pt x="162" y="48"/>
                </a:lnTo>
                <a:lnTo>
                  <a:pt x="148" y="44"/>
                </a:lnTo>
                <a:lnTo>
                  <a:pt x="148" y="44"/>
                </a:lnTo>
                <a:lnTo>
                  <a:pt x="136" y="38"/>
                </a:lnTo>
                <a:lnTo>
                  <a:pt x="126" y="34"/>
                </a:lnTo>
                <a:lnTo>
                  <a:pt x="116" y="30"/>
                </a:lnTo>
                <a:lnTo>
                  <a:pt x="112" y="26"/>
                </a:lnTo>
                <a:lnTo>
                  <a:pt x="108" y="22"/>
                </a:lnTo>
                <a:lnTo>
                  <a:pt x="108" y="22"/>
                </a:lnTo>
                <a:lnTo>
                  <a:pt x="102" y="12"/>
                </a:lnTo>
                <a:lnTo>
                  <a:pt x="94" y="8"/>
                </a:lnTo>
                <a:lnTo>
                  <a:pt x="86" y="6"/>
                </a:lnTo>
                <a:lnTo>
                  <a:pt x="78" y="6"/>
                </a:lnTo>
                <a:lnTo>
                  <a:pt x="78" y="6"/>
                </a:lnTo>
                <a:lnTo>
                  <a:pt x="54" y="12"/>
                </a:lnTo>
                <a:lnTo>
                  <a:pt x="28" y="18"/>
                </a:lnTo>
                <a:lnTo>
                  <a:pt x="28" y="18"/>
                </a:lnTo>
                <a:lnTo>
                  <a:pt x="18" y="20"/>
                </a:lnTo>
                <a:lnTo>
                  <a:pt x="8" y="22"/>
                </a:lnTo>
                <a:lnTo>
                  <a:pt x="4" y="24"/>
                </a:lnTo>
                <a:lnTo>
                  <a:pt x="2" y="28"/>
                </a:lnTo>
                <a:lnTo>
                  <a:pt x="0" y="32"/>
                </a:lnTo>
                <a:lnTo>
                  <a:pt x="0" y="40"/>
                </a:lnTo>
                <a:lnTo>
                  <a:pt x="0" y="40"/>
                </a:lnTo>
                <a:lnTo>
                  <a:pt x="2" y="54"/>
                </a:lnTo>
                <a:lnTo>
                  <a:pt x="6" y="62"/>
                </a:lnTo>
                <a:lnTo>
                  <a:pt x="14" y="74"/>
                </a:lnTo>
                <a:lnTo>
                  <a:pt x="14" y="74"/>
                </a:lnTo>
                <a:lnTo>
                  <a:pt x="22" y="92"/>
                </a:lnTo>
                <a:lnTo>
                  <a:pt x="28" y="98"/>
                </a:lnTo>
                <a:lnTo>
                  <a:pt x="32" y="100"/>
                </a:lnTo>
                <a:lnTo>
                  <a:pt x="36" y="98"/>
                </a:lnTo>
                <a:lnTo>
                  <a:pt x="36" y="98"/>
                </a:lnTo>
                <a:lnTo>
                  <a:pt x="44" y="96"/>
                </a:lnTo>
                <a:lnTo>
                  <a:pt x="54" y="96"/>
                </a:lnTo>
                <a:lnTo>
                  <a:pt x="66" y="100"/>
                </a:lnTo>
                <a:lnTo>
                  <a:pt x="82" y="108"/>
                </a:lnTo>
                <a:lnTo>
                  <a:pt x="82" y="108"/>
                </a:lnTo>
                <a:lnTo>
                  <a:pt x="138" y="146"/>
                </a:lnTo>
                <a:lnTo>
                  <a:pt x="166" y="166"/>
                </a:lnTo>
                <a:lnTo>
                  <a:pt x="184" y="176"/>
                </a:lnTo>
                <a:lnTo>
                  <a:pt x="184" y="176"/>
                </a:lnTo>
                <a:lnTo>
                  <a:pt x="190" y="176"/>
                </a:lnTo>
                <a:lnTo>
                  <a:pt x="196" y="176"/>
                </a:lnTo>
                <a:lnTo>
                  <a:pt x="208" y="174"/>
                </a:lnTo>
                <a:lnTo>
                  <a:pt x="214" y="172"/>
                </a:lnTo>
                <a:lnTo>
                  <a:pt x="220" y="174"/>
                </a:lnTo>
                <a:lnTo>
                  <a:pt x="226" y="176"/>
                </a:lnTo>
                <a:lnTo>
                  <a:pt x="232" y="182"/>
                </a:lnTo>
                <a:lnTo>
                  <a:pt x="232" y="182"/>
                </a:lnTo>
                <a:lnTo>
                  <a:pt x="258" y="218"/>
                </a:lnTo>
                <a:lnTo>
                  <a:pt x="258" y="218"/>
                </a:lnTo>
                <a:lnTo>
                  <a:pt x="270" y="232"/>
                </a:lnTo>
                <a:lnTo>
                  <a:pt x="282" y="240"/>
                </a:lnTo>
                <a:lnTo>
                  <a:pt x="308" y="256"/>
                </a:lnTo>
                <a:lnTo>
                  <a:pt x="308" y="256"/>
                </a:lnTo>
                <a:lnTo>
                  <a:pt x="320" y="262"/>
                </a:lnTo>
                <a:lnTo>
                  <a:pt x="326" y="264"/>
                </a:lnTo>
                <a:lnTo>
                  <a:pt x="330" y="264"/>
                </a:lnTo>
                <a:lnTo>
                  <a:pt x="334" y="264"/>
                </a:lnTo>
                <a:lnTo>
                  <a:pt x="338" y="260"/>
                </a:lnTo>
                <a:lnTo>
                  <a:pt x="340" y="256"/>
                </a:lnTo>
                <a:lnTo>
                  <a:pt x="344" y="248"/>
                </a:lnTo>
                <a:lnTo>
                  <a:pt x="344" y="248"/>
                </a:lnTo>
                <a:lnTo>
                  <a:pt x="348" y="232"/>
                </a:lnTo>
                <a:lnTo>
                  <a:pt x="350" y="224"/>
                </a:lnTo>
                <a:lnTo>
                  <a:pt x="352" y="218"/>
                </a:lnTo>
                <a:lnTo>
                  <a:pt x="348" y="206"/>
                </a:lnTo>
                <a:lnTo>
                  <a:pt x="348" y="206"/>
                </a:lnTo>
                <a:lnTo>
                  <a:pt x="338" y="180"/>
                </a:lnTo>
                <a:lnTo>
                  <a:pt x="334" y="168"/>
                </a:lnTo>
                <a:lnTo>
                  <a:pt x="330" y="154"/>
                </a:lnTo>
                <a:lnTo>
                  <a:pt x="330" y="154"/>
                </a:lnTo>
                <a:lnTo>
                  <a:pt x="330" y="136"/>
                </a:lnTo>
                <a:lnTo>
                  <a:pt x="332" y="118"/>
                </a:lnTo>
                <a:lnTo>
                  <a:pt x="334" y="100"/>
                </a:lnTo>
                <a:lnTo>
                  <a:pt x="338" y="88"/>
                </a:lnTo>
                <a:lnTo>
                  <a:pt x="338" y="88"/>
                </a:lnTo>
                <a:lnTo>
                  <a:pt x="348" y="68"/>
                </a:lnTo>
                <a:lnTo>
                  <a:pt x="366" y="34"/>
                </a:lnTo>
                <a:lnTo>
                  <a:pt x="366" y="34"/>
                </a:lnTo>
                <a:lnTo>
                  <a:pt x="370" y="26"/>
                </a:lnTo>
                <a:lnTo>
                  <a:pt x="372" y="18"/>
                </a:lnTo>
                <a:lnTo>
                  <a:pt x="372" y="12"/>
                </a:lnTo>
                <a:lnTo>
                  <a:pt x="370" y="6"/>
                </a:lnTo>
                <a:lnTo>
                  <a:pt x="368" y="2"/>
                </a:lnTo>
                <a:lnTo>
                  <a:pt x="364" y="0"/>
                </a:lnTo>
                <a:lnTo>
                  <a:pt x="360" y="0"/>
                </a:lnTo>
                <a:lnTo>
                  <a:pt x="356" y="2"/>
                </a:lnTo>
                <a:lnTo>
                  <a:pt x="356" y="2"/>
                </a:lnTo>
                <a:lnTo>
                  <a:pt x="332" y="12"/>
                </a:lnTo>
                <a:lnTo>
                  <a:pt x="316" y="20"/>
                </a:lnTo>
                <a:lnTo>
                  <a:pt x="316" y="20"/>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08" name="Freeform 60">
            <a:extLst>
              <a:ext uri="{FF2B5EF4-FFF2-40B4-BE49-F238E27FC236}">
                <a16:creationId xmlns:a16="http://schemas.microsoft.com/office/drawing/2014/main" id="{3C76DFE0-7738-6C8E-3E40-3865A4C73EB4}"/>
              </a:ext>
            </a:extLst>
          </p:cNvPr>
          <p:cNvSpPr>
            <a:spLocks/>
          </p:cNvSpPr>
          <p:nvPr/>
        </p:nvSpPr>
        <p:spPr bwMode="auto">
          <a:xfrm>
            <a:off x="10475885" y="5503789"/>
            <a:ext cx="134456" cy="258656"/>
          </a:xfrm>
          <a:custGeom>
            <a:avLst/>
            <a:gdLst/>
            <a:ahLst/>
            <a:cxnLst>
              <a:cxn ang="0">
                <a:pos x="0" y="74"/>
              </a:cxn>
              <a:cxn ang="0">
                <a:pos x="0" y="74"/>
              </a:cxn>
              <a:cxn ang="0">
                <a:pos x="6" y="104"/>
              </a:cxn>
              <a:cxn ang="0">
                <a:pos x="12" y="136"/>
              </a:cxn>
              <a:cxn ang="0">
                <a:pos x="12" y="136"/>
              </a:cxn>
              <a:cxn ang="0">
                <a:pos x="14" y="154"/>
              </a:cxn>
              <a:cxn ang="0">
                <a:pos x="14" y="166"/>
              </a:cxn>
              <a:cxn ang="0">
                <a:pos x="16" y="172"/>
              </a:cxn>
              <a:cxn ang="0">
                <a:pos x="16" y="176"/>
              </a:cxn>
              <a:cxn ang="0">
                <a:pos x="20" y="182"/>
              </a:cxn>
              <a:cxn ang="0">
                <a:pos x="26" y="186"/>
              </a:cxn>
              <a:cxn ang="0">
                <a:pos x="26" y="186"/>
              </a:cxn>
              <a:cxn ang="0">
                <a:pos x="34" y="192"/>
              </a:cxn>
              <a:cxn ang="0">
                <a:pos x="40" y="196"/>
              </a:cxn>
              <a:cxn ang="0">
                <a:pos x="54" y="200"/>
              </a:cxn>
              <a:cxn ang="0">
                <a:pos x="66" y="200"/>
              </a:cxn>
              <a:cxn ang="0">
                <a:pos x="70" y="200"/>
              </a:cxn>
              <a:cxn ang="0">
                <a:pos x="70" y="200"/>
              </a:cxn>
              <a:cxn ang="0">
                <a:pos x="80" y="182"/>
              </a:cxn>
              <a:cxn ang="0">
                <a:pos x="86" y="164"/>
              </a:cxn>
              <a:cxn ang="0">
                <a:pos x="88" y="156"/>
              </a:cxn>
              <a:cxn ang="0">
                <a:pos x="90" y="148"/>
              </a:cxn>
              <a:cxn ang="0">
                <a:pos x="90" y="148"/>
              </a:cxn>
              <a:cxn ang="0">
                <a:pos x="90" y="138"/>
              </a:cxn>
              <a:cxn ang="0">
                <a:pos x="94" y="128"/>
              </a:cxn>
              <a:cxn ang="0">
                <a:pos x="96" y="112"/>
              </a:cxn>
              <a:cxn ang="0">
                <a:pos x="98" y="82"/>
              </a:cxn>
              <a:cxn ang="0">
                <a:pos x="98" y="82"/>
              </a:cxn>
              <a:cxn ang="0">
                <a:pos x="96" y="48"/>
              </a:cxn>
              <a:cxn ang="0">
                <a:pos x="94" y="24"/>
              </a:cxn>
              <a:cxn ang="0">
                <a:pos x="92" y="8"/>
              </a:cxn>
              <a:cxn ang="0">
                <a:pos x="90" y="4"/>
              </a:cxn>
              <a:cxn ang="0">
                <a:pos x="88" y="2"/>
              </a:cxn>
              <a:cxn ang="0">
                <a:pos x="88" y="2"/>
              </a:cxn>
              <a:cxn ang="0">
                <a:pos x="82" y="0"/>
              </a:cxn>
              <a:cxn ang="0">
                <a:pos x="76" y="0"/>
              </a:cxn>
              <a:cxn ang="0">
                <a:pos x="68" y="2"/>
              </a:cxn>
              <a:cxn ang="0">
                <a:pos x="60" y="10"/>
              </a:cxn>
              <a:cxn ang="0">
                <a:pos x="60" y="10"/>
              </a:cxn>
              <a:cxn ang="0">
                <a:pos x="50" y="18"/>
              </a:cxn>
              <a:cxn ang="0">
                <a:pos x="38" y="26"/>
              </a:cxn>
              <a:cxn ang="0">
                <a:pos x="26" y="30"/>
              </a:cxn>
              <a:cxn ang="0">
                <a:pos x="18" y="36"/>
              </a:cxn>
              <a:cxn ang="0">
                <a:pos x="18" y="36"/>
              </a:cxn>
              <a:cxn ang="0">
                <a:pos x="12" y="46"/>
              </a:cxn>
              <a:cxn ang="0">
                <a:pos x="6" y="58"/>
              </a:cxn>
              <a:cxn ang="0">
                <a:pos x="0" y="74"/>
              </a:cxn>
              <a:cxn ang="0">
                <a:pos x="0" y="74"/>
              </a:cxn>
            </a:cxnLst>
            <a:rect l="0" t="0" r="r" b="b"/>
            <a:pathLst>
              <a:path w="98" h="200">
                <a:moveTo>
                  <a:pt x="0" y="74"/>
                </a:moveTo>
                <a:lnTo>
                  <a:pt x="0" y="74"/>
                </a:lnTo>
                <a:lnTo>
                  <a:pt x="6" y="104"/>
                </a:lnTo>
                <a:lnTo>
                  <a:pt x="12" y="136"/>
                </a:lnTo>
                <a:lnTo>
                  <a:pt x="12" y="136"/>
                </a:lnTo>
                <a:lnTo>
                  <a:pt x="14" y="154"/>
                </a:lnTo>
                <a:lnTo>
                  <a:pt x="14" y="166"/>
                </a:lnTo>
                <a:lnTo>
                  <a:pt x="16" y="172"/>
                </a:lnTo>
                <a:lnTo>
                  <a:pt x="16" y="176"/>
                </a:lnTo>
                <a:lnTo>
                  <a:pt x="20" y="182"/>
                </a:lnTo>
                <a:lnTo>
                  <a:pt x="26" y="186"/>
                </a:lnTo>
                <a:lnTo>
                  <a:pt x="26" y="186"/>
                </a:lnTo>
                <a:lnTo>
                  <a:pt x="34" y="192"/>
                </a:lnTo>
                <a:lnTo>
                  <a:pt x="40" y="196"/>
                </a:lnTo>
                <a:lnTo>
                  <a:pt x="54" y="200"/>
                </a:lnTo>
                <a:lnTo>
                  <a:pt x="66" y="200"/>
                </a:lnTo>
                <a:lnTo>
                  <a:pt x="70" y="200"/>
                </a:lnTo>
                <a:lnTo>
                  <a:pt x="70" y="200"/>
                </a:lnTo>
                <a:lnTo>
                  <a:pt x="80" y="182"/>
                </a:lnTo>
                <a:lnTo>
                  <a:pt x="86" y="164"/>
                </a:lnTo>
                <a:lnTo>
                  <a:pt x="88" y="156"/>
                </a:lnTo>
                <a:lnTo>
                  <a:pt x="90" y="148"/>
                </a:lnTo>
                <a:lnTo>
                  <a:pt x="90" y="148"/>
                </a:lnTo>
                <a:lnTo>
                  <a:pt x="90" y="138"/>
                </a:lnTo>
                <a:lnTo>
                  <a:pt x="94" y="128"/>
                </a:lnTo>
                <a:lnTo>
                  <a:pt x="96" y="112"/>
                </a:lnTo>
                <a:lnTo>
                  <a:pt x="98" y="82"/>
                </a:lnTo>
                <a:lnTo>
                  <a:pt x="98" y="82"/>
                </a:lnTo>
                <a:lnTo>
                  <a:pt x="96" y="48"/>
                </a:lnTo>
                <a:lnTo>
                  <a:pt x="94" y="24"/>
                </a:lnTo>
                <a:lnTo>
                  <a:pt x="92" y="8"/>
                </a:lnTo>
                <a:lnTo>
                  <a:pt x="90" y="4"/>
                </a:lnTo>
                <a:lnTo>
                  <a:pt x="88" y="2"/>
                </a:lnTo>
                <a:lnTo>
                  <a:pt x="88" y="2"/>
                </a:lnTo>
                <a:lnTo>
                  <a:pt x="82" y="0"/>
                </a:lnTo>
                <a:lnTo>
                  <a:pt x="76" y="0"/>
                </a:lnTo>
                <a:lnTo>
                  <a:pt x="68" y="2"/>
                </a:lnTo>
                <a:lnTo>
                  <a:pt x="60" y="10"/>
                </a:lnTo>
                <a:lnTo>
                  <a:pt x="60" y="10"/>
                </a:lnTo>
                <a:lnTo>
                  <a:pt x="50" y="18"/>
                </a:lnTo>
                <a:lnTo>
                  <a:pt x="38" y="26"/>
                </a:lnTo>
                <a:lnTo>
                  <a:pt x="26" y="30"/>
                </a:lnTo>
                <a:lnTo>
                  <a:pt x="18" y="36"/>
                </a:lnTo>
                <a:lnTo>
                  <a:pt x="18" y="36"/>
                </a:lnTo>
                <a:lnTo>
                  <a:pt x="12" y="46"/>
                </a:lnTo>
                <a:lnTo>
                  <a:pt x="6" y="58"/>
                </a:lnTo>
                <a:lnTo>
                  <a:pt x="0" y="74"/>
                </a:lnTo>
                <a:lnTo>
                  <a:pt x="0" y="74"/>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09" name="Freeform 61">
            <a:extLst>
              <a:ext uri="{FF2B5EF4-FFF2-40B4-BE49-F238E27FC236}">
                <a16:creationId xmlns:a16="http://schemas.microsoft.com/office/drawing/2014/main" id="{D3933C7E-88D3-D25E-3938-88999A11BF2A}"/>
              </a:ext>
            </a:extLst>
          </p:cNvPr>
          <p:cNvSpPr>
            <a:spLocks/>
          </p:cNvSpPr>
          <p:nvPr/>
        </p:nvSpPr>
        <p:spPr bwMode="auto">
          <a:xfrm>
            <a:off x="10393566" y="5842630"/>
            <a:ext cx="274399" cy="483688"/>
          </a:xfrm>
          <a:custGeom>
            <a:avLst/>
            <a:gdLst/>
            <a:ahLst/>
            <a:cxnLst>
              <a:cxn ang="0">
                <a:pos x="12" y="32"/>
              </a:cxn>
              <a:cxn ang="0">
                <a:pos x="26" y="32"/>
              </a:cxn>
              <a:cxn ang="0">
                <a:pos x="34" y="40"/>
              </a:cxn>
              <a:cxn ang="0">
                <a:pos x="46" y="54"/>
              </a:cxn>
              <a:cxn ang="0">
                <a:pos x="52" y="56"/>
              </a:cxn>
              <a:cxn ang="0">
                <a:pos x="72" y="50"/>
              </a:cxn>
              <a:cxn ang="0">
                <a:pos x="92" y="30"/>
              </a:cxn>
              <a:cxn ang="0">
                <a:pos x="102" y="14"/>
              </a:cxn>
              <a:cxn ang="0">
                <a:pos x="110" y="2"/>
              </a:cxn>
              <a:cxn ang="0">
                <a:pos x="126" y="4"/>
              </a:cxn>
              <a:cxn ang="0">
                <a:pos x="138" y="6"/>
              </a:cxn>
              <a:cxn ang="0">
                <a:pos x="152" y="10"/>
              </a:cxn>
              <a:cxn ang="0">
                <a:pos x="160" y="18"/>
              </a:cxn>
              <a:cxn ang="0">
                <a:pos x="172" y="48"/>
              </a:cxn>
              <a:cxn ang="0">
                <a:pos x="176" y="72"/>
              </a:cxn>
              <a:cxn ang="0">
                <a:pos x="182" y="80"/>
              </a:cxn>
              <a:cxn ang="0">
                <a:pos x="194" y="92"/>
              </a:cxn>
              <a:cxn ang="0">
                <a:pos x="200" y="104"/>
              </a:cxn>
              <a:cxn ang="0">
                <a:pos x="200" y="112"/>
              </a:cxn>
              <a:cxn ang="0">
                <a:pos x="184" y="150"/>
              </a:cxn>
              <a:cxn ang="0">
                <a:pos x="170" y="174"/>
              </a:cxn>
              <a:cxn ang="0">
                <a:pos x="172" y="180"/>
              </a:cxn>
              <a:cxn ang="0">
                <a:pos x="184" y="208"/>
              </a:cxn>
              <a:cxn ang="0">
                <a:pos x="186" y="226"/>
              </a:cxn>
              <a:cxn ang="0">
                <a:pos x="184" y="242"/>
              </a:cxn>
              <a:cxn ang="0">
                <a:pos x="180" y="262"/>
              </a:cxn>
              <a:cxn ang="0">
                <a:pos x="180" y="278"/>
              </a:cxn>
              <a:cxn ang="0">
                <a:pos x="186" y="322"/>
              </a:cxn>
              <a:cxn ang="0">
                <a:pos x="184" y="336"/>
              </a:cxn>
              <a:cxn ang="0">
                <a:pos x="174" y="340"/>
              </a:cxn>
              <a:cxn ang="0">
                <a:pos x="134" y="334"/>
              </a:cxn>
              <a:cxn ang="0">
                <a:pos x="114" y="330"/>
              </a:cxn>
              <a:cxn ang="0">
                <a:pos x="112" y="332"/>
              </a:cxn>
              <a:cxn ang="0">
                <a:pos x="106" y="352"/>
              </a:cxn>
              <a:cxn ang="0">
                <a:pos x="98" y="370"/>
              </a:cxn>
              <a:cxn ang="0">
                <a:pos x="94" y="374"/>
              </a:cxn>
              <a:cxn ang="0">
                <a:pos x="70" y="372"/>
              </a:cxn>
              <a:cxn ang="0">
                <a:pos x="46" y="356"/>
              </a:cxn>
              <a:cxn ang="0">
                <a:pos x="36" y="346"/>
              </a:cxn>
              <a:cxn ang="0">
                <a:pos x="26" y="330"/>
              </a:cxn>
              <a:cxn ang="0">
                <a:pos x="24" y="314"/>
              </a:cxn>
              <a:cxn ang="0">
                <a:pos x="26" y="306"/>
              </a:cxn>
              <a:cxn ang="0">
                <a:pos x="32" y="256"/>
              </a:cxn>
              <a:cxn ang="0">
                <a:pos x="38" y="230"/>
              </a:cxn>
              <a:cxn ang="0">
                <a:pos x="40" y="226"/>
              </a:cxn>
              <a:cxn ang="0">
                <a:pos x="42" y="218"/>
              </a:cxn>
              <a:cxn ang="0">
                <a:pos x="46" y="164"/>
              </a:cxn>
              <a:cxn ang="0">
                <a:pos x="44" y="158"/>
              </a:cxn>
              <a:cxn ang="0">
                <a:pos x="34" y="134"/>
              </a:cxn>
              <a:cxn ang="0">
                <a:pos x="6" y="76"/>
              </a:cxn>
              <a:cxn ang="0">
                <a:pos x="0" y="50"/>
              </a:cxn>
              <a:cxn ang="0">
                <a:pos x="6" y="38"/>
              </a:cxn>
              <a:cxn ang="0">
                <a:pos x="12" y="32"/>
              </a:cxn>
            </a:cxnLst>
            <a:rect l="0" t="0" r="r" b="b"/>
            <a:pathLst>
              <a:path w="200" h="374">
                <a:moveTo>
                  <a:pt x="12" y="32"/>
                </a:moveTo>
                <a:lnTo>
                  <a:pt x="12" y="32"/>
                </a:lnTo>
                <a:lnTo>
                  <a:pt x="20" y="30"/>
                </a:lnTo>
                <a:lnTo>
                  <a:pt x="26" y="32"/>
                </a:lnTo>
                <a:lnTo>
                  <a:pt x="30" y="36"/>
                </a:lnTo>
                <a:lnTo>
                  <a:pt x="34" y="40"/>
                </a:lnTo>
                <a:lnTo>
                  <a:pt x="42" y="50"/>
                </a:lnTo>
                <a:lnTo>
                  <a:pt x="46" y="54"/>
                </a:lnTo>
                <a:lnTo>
                  <a:pt x="52" y="56"/>
                </a:lnTo>
                <a:lnTo>
                  <a:pt x="52" y="56"/>
                </a:lnTo>
                <a:lnTo>
                  <a:pt x="62" y="54"/>
                </a:lnTo>
                <a:lnTo>
                  <a:pt x="72" y="50"/>
                </a:lnTo>
                <a:lnTo>
                  <a:pt x="80" y="44"/>
                </a:lnTo>
                <a:lnTo>
                  <a:pt x="92" y="30"/>
                </a:lnTo>
                <a:lnTo>
                  <a:pt x="92" y="30"/>
                </a:lnTo>
                <a:lnTo>
                  <a:pt x="102" y="14"/>
                </a:lnTo>
                <a:lnTo>
                  <a:pt x="108" y="4"/>
                </a:lnTo>
                <a:lnTo>
                  <a:pt x="110" y="2"/>
                </a:lnTo>
                <a:lnTo>
                  <a:pt x="114" y="0"/>
                </a:lnTo>
                <a:lnTo>
                  <a:pt x="126" y="4"/>
                </a:lnTo>
                <a:lnTo>
                  <a:pt x="126" y="4"/>
                </a:lnTo>
                <a:lnTo>
                  <a:pt x="138" y="6"/>
                </a:lnTo>
                <a:lnTo>
                  <a:pt x="146" y="6"/>
                </a:lnTo>
                <a:lnTo>
                  <a:pt x="152" y="10"/>
                </a:lnTo>
                <a:lnTo>
                  <a:pt x="160" y="18"/>
                </a:lnTo>
                <a:lnTo>
                  <a:pt x="160" y="18"/>
                </a:lnTo>
                <a:lnTo>
                  <a:pt x="166" y="32"/>
                </a:lnTo>
                <a:lnTo>
                  <a:pt x="172" y="48"/>
                </a:lnTo>
                <a:lnTo>
                  <a:pt x="176" y="72"/>
                </a:lnTo>
                <a:lnTo>
                  <a:pt x="176" y="72"/>
                </a:lnTo>
                <a:lnTo>
                  <a:pt x="178" y="78"/>
                </a:lnTo>
                <a:lnTo>
                  <a:pt x="182" y="80"/>
                </a:lnTo>
                <a:lnTo>
                  <a:pt x="190" y="88"/>
                </a:lnTo>
                <a:lnTo>
                  <a:pt x="194" y="92"/>
                </a:lnTo>
                <a:lnTo>
                  <a:pt x="198" y="98"/>
                </a:lnTo>
                <a:lnTo>
                  <a:pt x="200" y="104"/>
                </a:lnTo>
                <a:lnTo>
                  <a:pt x="200" y="112"/>
                </a:lnTo>
                <a:lnTo>
                  <a:pt x="200" y="112"/>
                </a:lnTo>
                <a:lnTo>
                  <a:pt x="194" y="132"/>
                </a:lnTo>
                <a:lnTo>
                  <a:pt x="184" y="150"/>
                </a:lnTo>
                <a:lnTo>
                  <a:pt x="170" y="174"/>
                </a:lnTo>
                <a:lnTo>
                  <a:pt x="170" y="174"/>
                </a:lnTo>
                <a:lnTo>
                  <a:pt x="170" y="176"/>
                </a:lnTo>
                <a:lnTo>
                  <a:pt x="172" y="180"/>
                </a:lnTo>
                <a:lnTo>
                  <a:pt x="178" y="192"/>
                </a:lnTo>
                <a:lnTo>
                  <a:pt x="184" y="208"/>
                </a:lnTo>
                <a:lnTo>
                  <a:pt x="186" y="216"/>
                </a:lnTo>
                <a:lnTo>
                  <a:pt x="186" y="226"/>
                </a:lnTo>
                <a:lnTo>
                  <a:pt x="186" y="226"/>
                </a:lnTo>
                <a:lnTo>
                  <a:pt x="184" y="242"/>
                </a:lnTo>
                <a:lnTo>
                  <a:pt x="182" y="250"/>
                </a:lnTo>
                <a:lnTo>
                  <a:pt x="180" y="262"/>
                </a:lnTo>
                <a:lnTo>
                  <a:pt x="180" y="278"/>
                </a:lnTo>
                <a:lnTo>
                  <a:pt x="180" y="278"/>
                </a:lnTo>
                <a:lnTo>
                  <a:pt x="182" y="302"/>
                </a:lnTo>
                <a:lnTo>
                  <a:pt x="186" y="322"/>
                </a:lnTo>
                <a:lnTo>
                  <a:pt x="186" y="330"/>
                </a:lnTo>
                <a:lnTo>
                  <a:pt x="184" y="336"/>
                </a:lnTo>
                <a:lnTo>
                  <a:pt x="180" y="340"/>
                </a:lnTo>
                <a:lnTo>
                  <a:pt x="174" y="340"/>
                </a:lnTo>
                <a:lnTo>
                  <a:pt x="174" y="340"/>
                </a:lnTo>
                <a:lnTo>
                  <a:pt x="134" y="334"/>
                </a:lnTo>
                <a:lnTo>
                  <a:pt x="118" y="330"/>
                </a:lnTo>
                <a:lnTo>
                  <a:pt x="114" y="330"/>
                </a:lnTo>
                <a:lnTo>
                  <a:pt x="112" y="332"/>
                </a:lnTo>
                <a:lnTo>
                  <a:pt x="112" y="332"/>
                </a:lnTo>
                <a:lnTo>
                  <a:pt x="110" y="340"/>
                </a:lnTo>
                <a:lnTo>
                  <a:pt x="106" y="352"/>
                </a:lnTo>
                <a:lnTo>
                  <a:pt x="102" y="366"/>
                </a:lnTo>
                <a:lnTo>
                  <a:pt x="98" y="370"/>
                </a:lnTo>
                <a:lnTo>
                  <a:pt x="94" y="374"/>
                </a:lnTo>
                <a:lnTo>
                  <a:pt x="94" y="374"/>
                </a:lnTo>
                <a:lnTo>
                  <a:pt x="82" y="374"/>
                </a:lnTo>
                <a:lnTo>
                  <a:pt x="70" y="372"/>
                </a:lnTo>
                <a:lnTo>
                  <a:pt x="58" y="366"/>
                </a:lnTo>
                <a:lnTo>
                  <a:pt x="46" y="356"/>
                </a:lnTo>
                <a:lnTo>
                  <a:pt x="46" y="356"/>
                </a:lnTo>
                <a:lnTo>
                  <a:pt x="36" y="346"/>
                </a:lnTo>
                <a:lnTo>
                  <a:pt x="28" y="336"/>
                </a:lnTo>
                <a:lnTo>
                  <a:pt x="26" y="330"/>
                </a:lnTo>
                <a:lnTo>
                  <a:pt x="24" y="322"/>
                </a:lnTo>
                <a:lnTo>
                  <a:pt x="24" y="314"/>
                </a:lnTo>
                <a:lnTo>
                  <a:pt x="26" y="306"/>
                </a:lnTo>
                <a:lnTo>
                  <a:pt x="26" y="306"/>
                </a:lnTo>
                <a:lnTo>
                  <a:pt x="30" y="282"/>
                </a:lnTo>
                <a:lnTo>
                  <a:pt x="32" y="256"/>
                </a:lnTo>
                <a:lnTo>
                  <a:pt x="36" y="236"/>
                </a:lnTo>
                <a:lnTo>
                  <a:pt x="38" y="230"/>
                </a:lnTo>
                <a:lnTo>
                  <a:pt x="40" y="226"/>
                </a:lnTo>
                <a:lnTo>
                  <a:pt x="40" y="226"/>
                </a:lnTo>
                <a:lnTo>
                  <a:pt x="42" y="224"/>
                </a:lnTo>
                <a:lnTo>
                  <a:pt x="42" y="218"/>
                </a:lnTo>
                <a:lnTo>
                  <a:pt x="44" y="204"/>
                </a:lnTo>
                <a:lnTo>
                  <a:pt x="46" y="164"/>
                </a:lnTo>
                <a:lnTo>
                  <a:pt x="46" y="164"/>
                </a:lnTo>
                <a:lnTo>
                  <a:pt x="44" y="158"/>
                </a:lnTo>
                <a:lnTo>
                  <a:pt x="42" y="150"/>
                </a:lnTo>
                <a:lnTo>
                  <a:pt x="34" y="134"/>
                </a:lnTo>
                <a:lnTo>
                  <a:pt x="14" y="94"/>
                </a:lnTo>
                <a:lnTo>
                  <a:pt x="6" y="76"/>
                </a:lnTo>
                <a:lnTo>
                  <a:pt x="0" y="58"/>
                </a:lnTo>
                <a:lnTo>
                  <a:pt x="0" y="50"/>
                </a:lnTo>
                <a:lnTo>
                  <a:pt x="2" y="44"/>
                </a:lnTo>
                <a:lnTo>
                  <a:pt x="6" y="38"/>
                </a:lnTo>
                <a:lnTo>
                  <a:pt x="12" y="32"/>
                </a:lnTo>
                <a:lnTo>
                  <a:pt x="12" y="32"/>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10" name="Freeform 62">
            <a:extLst>
              <a:ext uri="{FF2B5EF4-FFF2-40B4-BE49-F238E27FC236}">
                <a16:creationId xmlns:a16="http://schemas.microsoft.com/office/drawing/2014/main" id="{44BA9883-7F48-A08B-991F-48DABA14B82A}"/>
              </a:ext>
            </a:extLst>
          </p:cNvPr>
          <p:cNvSpPr>
            <a:spLocks/>
          </p:cNvSpPr>
          <p:nvPr/>
        </p:nvSpPr>
        <p:spPr bwMode="auto">
          <a:xfrm>
            <a:off x="9455119" y="5935745"/>
            <a:ext cx="167384" cy="142260"/>
          </a:xfrm>
          <a:custGeom>
            <a:avLst/>
            <a:gdLst/>
            <a:ahLst/>
            <a:cxnLst>
              <a:cxn ang="0">
                <a:pos x="2" y="40"/>
              </a:cxn>
              <a:cxn ang="0">
                <a:pos x="2" y="40"/>
              </a:cxn>
              <a:cxn ang="0">
                <a:pos x="16" y="56"/>
              </a:cxn>
              <a:cxn ang="0">
                <a:pos x="44" y="80"/>
              </a:cxn>
              <a:cxn ang="0">
                <a:pos x="44" y="80"/>
              </a:cxn>
              <a:cxn ang="0">
                <a:pos x="62" y="94"/>
              </a:cxn>
              <a:cxn ang="0">
                <a:pos x="76" y="106"/>
              </a:cxn>
              <a:cxn ang="0">
                <a:pos x="82" y="108"/>
              </a:cxn>
              <a:cxn ang="0">
                <a:pos x="86" y="110"/>
              </a:cxn>
              <a:cxn ang="0">
                <a:pos x="92" y="108"/>
              </a:cxn>
              <a:cxn ang="0">
                <a:pos x="98" y="106"/>
              </a:cxn>
              <a:cxn ang="0">
                <a:pos x="98" y="106"/>
              </a:cxn>
              <a:cxn ang="0">
                <a:pos x="108" y="96"/>
              </a:cxn>
              <a:cxn ang="0">
                <a:pos x="118" y="84"/>
              </a:cxn>
              <a:cxn ang="0">
                <a:pos x="122" y="72"/>
              </a:cxn>
              <a:cxn ang="0">
                <a:pos x="122" y="68"/>
              </a:cxn>
              <a:cxn ang="0">
                <a:pos x="120" y="66"/>
              </a:cxn>
              <a:cxn ang="0">
                <a:pos x="120" y="66"/>
              </a:cxn>
              <a:cxn ang="0">
                <a:pos x="112" y="62"/>
              </a:cxn>
              <a:cxn ang="0">
                <a:pos x="108" y="56"/>
              </a:cxn>
              <a:cxn ang="0">
                <a:pos x="104" y="44"/>
              </a:cxn>
              <a:cxn ang="0">
                <a:pos x="104" y="44"/>
              </a:cxn>
              <a:cxn ang="0">
                <a:pos x="94" y="18"/>
              </a:cxn>
              <a:cxn ang="0">
                <a:pos x="94" y="18"/>
              </a:cxn>
              <a:cxn ang="0">
                <a:pos x="94" y="16"/>
              </a:cxn>
              <a:cxn ang="0">
                <a:pos x="94" y="10"/>
              </a:cxn>
              <a:cxn ang="0">
                <a:pos x="92" y="8"/>
              </a:cxn>
              <a:cxn ang="0">
                <a:pos x="88" y="4"/>
              </a:cxn>
              <a:cxn ang="0">
                <a:pos x="82" y="2"/>
              </a:cxn>
              <a:cxn ang="0">
                <a:pos x="74" y="0"/>
              </a:cxn>
              <a:cxn ang="0">
                <a:pos x="74" y="0"/>
              </a:cxn>
              <a:cxn ang="0">
                <a:pos x="62" y="0"/>
              </a:cxn>
              <a:cxn ang="0">
                <a:pos x="50" y="4"/>
              </a:cxn>
              <a:cxn ang="0">
                <a:pos x="36" y="8"/>
              </a:cxn>
              <a:cxn ang="0">
                <a:pos x="22" y="14"/>
              </a:cxn>
              <a:cxn ang="0">
                <a:pos x="12" y="20"/>
              </a:cxn>
              <a:cxn ang="0">
                <a:pos x="4" y="28"/>
              </a:cxn>
              <a:cxn ang="0">
                <a:pos x="0" y="34"/>
              </a:cxn>
              <a:cxn ang="0">
                <a:pos x="0" y="38"/>
              </a:cxn>
              <a:cxn ang="0">
                <a:pos x="2" y="40"/>
              </a:cxn>
              <a:cxn ang="0">
                <a:pos x="2" y="40"/>
              </a:cxn>
            </a:cxnLst>
            <a:rect l="0" t="0" r="r" b="b"/>
            <a:pathLst>
              <a:path w="122" h="110">
                <a:moveTo>
                  <a:pt x="2" y="40"/>
                </a:moveTo>
                <a:lnTo>
                  <a:pt x="2" y="40"/>
                </a:lnTo>
                <a:lnTo>
                  <a:pt x="16" y="56"/>
                </a:lnTo>
                <a:lnTo>
                  <a:pt x="44" y="80"/>
                </a:lnTo>
                <a:lnTo>
                  <a:pt x="44" y="80"/>
                </a:lnTo>
                <a:lnTo>
                  <a:pt x="62" y="94"/>
                </a:lnTo>
                <a:lnTo>
                  <a:pt x="76" y="106"/>
                </a:lnTo>
                <a:lnTo>
                  <a:pt x="82" y="108"/>
                </a:lnTo>
                <a:lnTo>
                  <a:pt x="86" y="110"/>
                </a:lnTo>
                <a:lnTo>
                  <a:pt x="92" y="108"/>
                </a:lnTo>
                <a:lnTo>
                  <a:pt x="98" y="106"/>
                </a:lnTo>
                <a:lnTo>
                  <a:pt x="98" y="106"/>
                </a:lnTo>
                <a:lnTo>
                  <a:pt x="108" y="96"/>
                </a:lnTo>
                <a:lnTo>
                  <a:pt x="118" y="84"/>
                </a:lnTo>
                <a:lnTo>
                  <a:pt x="122" y="72"/>
                </a:lnTo>
                <a:lnTo>
                  <a:pt x="122" y="68"/>
                </a:lnTo>
                <a:lnTo>
                  <a:pt x="120" y="66"/>
                </a:lnTo>
                <a:lnTo>
                  <a:pt x="120" y="66"/>
                </a:lnTo>
                <a:lnTo>
                  <a:pt x="112" y="62"/>
                </a:lnTo>
                <a:lnTo>
                  <a:pt x="108" y="56"/>
                </a:lnTo>
                <a:lnTo>
                  <a:pt x="104" y="44"/>
                </a:lnTo>
                <a:lnTo>
                  <a:pt x="104" y="44"/>
                </a:lnTo>
                <a:lnTo>
                  <a:pt x="94" y="18"/>
                </a:lnTo>
                <a:lnTo>
                  <a:pt x="94" y="18"/>
                </a:lnTo>
                <a:lnTo>
                  <a:pt x="94" y="16"/>
                </a:lnTo>
                <a:lnTo>
                  <a:pt x="94" y="10"/>
                </a:lnTo>
                <a:lnTo>
                  <a:pt x="92" y="8"/>
                </a:lnTo>
                <a:lnTo>
                  <a:pt x="88" y="4"/>
                </a:lnTo>
                <a:lnTo>
                  <a:pt x="82" y="2"/>
                </a:lnTo>
                <a:lnTo>
                  <a:pt x="74" y="0"/>
                </a:lnTo>
                <a:lnTo>
                  <a:pt x="74" y="0"/>
                </a:lnTo>
                <a:lnTo>
                  <a:pt x="62" y="0"/>
                </a:lnTo>
                <a:lnTo>
                  <a:pt x="50" y="4"/>
                </a:lnTo>
                <a:lnTo>
                  <a:pt x="36" y="8"/>
                </a:lnTo>
                <a:lnTo>
                  <a:pt x="22" y="14"/>
                </a:lnTo>
                <a:lnTo>
                  <a:pt x="12" y="20"/>
                </a:lnTo>
                <a:lnTo>
                  <a:pt x="4" y="28"/>
                </a:lnTo>
                <a:lnTo>
                  <a:pt x="0" y="34"/>
                </a:lnTo>
                <a:lnTo>
                  <a:pt x="0" y="38"/>
                </a:lnTo>
                <a:lnTo>
                  <a:pt x="2" y="40"/>
                </a:lnTo>
                <a:lnTo>
                  <a:pt x="2" y="40"/>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11" name="Freeform 63">
            <a:extLst>
              <a:ext uri="{FF2B5EF4-FFF2-40B4-BE49-F238E27FC236}">
                <a16:creationId xmlns:a16="http://schemas.microsoft.com/office/drawing/2014/main" id="{9E05627A-74F8-53B6-96AB-4F44F23C0B60}"/>
              </a:ext>
            </a:extLst>
          </p:cNvPr>
          <p:cNvSpPr>
            <a:spLocks/>
          </p:cNvSpPr>
          <p:nvPr/>
        </p:nvSpPr>
        <p:spPr bwMode="auto">
          <a:xfrm>
            <a:off x="9702080" y="5938332"/>
            <a:ext cx="63112" cy="67252"/>
          </a:xfrm>
          <a:custGeom>
            <a:avLst/>
            <a:gdLst/>
            <a:ahLst/>
            <a:cxnLst>
              <a:cxn ang="0">
                <a:pos x="0" y="14"/>
              </a:cxn>
              <a:cxn ang="0">
                <a:pos x="0" y="14"/>
              </a:cxn>
              <a:cxn ang="0">
                <a:pos x="0" y="18"/>
              </a:cxn>
              <a:cxn ang="0">
                <a:pos x="0" y="22"/>
              </a:cxn>
              <a:cxn ang="0">
                <a:pos x="6" y="26"/>
              </a:cxn>
              <a:cxn ang="0">
                <a:pos x="28" y="36"/>
              </a:cxn>
              <a:cxn ang="0">
                <a:pos x="28" y="36"/>
              </a:cxn>
              <a:cxn ang="0">
                <a:pos x="34" y="44"/>
              </a:cxn>
              <a:cxn ang="0">
                <a:pos x="38" y="50"/>
              </a:cxn>
              <a:cxn ang="0">
                <a:pos x="40" y="52"/>
              </a:cxn>
              <a:cxn ang="0">
                <a:pos x="42" y="46"/>
              </a:cxn>
              <a:cxn ang="0">
                <a:pos x="42" y="46"/>
              </a:cxn>
              <a:cxn ang="0">
                <a:pos x="44" y="38"/>
              </a:cxn>
              <a:cxn ang="0">
                <a:pos x="46" y="30"/>
              </a:cxn>
              <a:cxn ang="0">
                <a:pos x="44" y="24"/>
              </a:cxn>
              <a:cxn ang="0">
                <a:pos x="40" y="18"/>
              </a:cxn>
              <a:cxn ang="0">
                <a:pos x="40" y="18"/>
              </a:cxn>
              <a:cxn ang="0">
                <a:pos x="30" y="8"/>
              </a:cxn>
              <a:cxn ang="0">
                <a:pos x="24" y="4"/>
              </a:cxn>
              <a:cxn ang="0">
                <a:pos x="18" y="2"/>
              </a:cxn>
              <a:cxn ang="0">
                <a:pos x="12" y="0"/>
              </a:cxn>
              <a:cxn ang="0">
                <a:pos x="8" y="2"/>
              </a:cxn>
              <a:cxn ang="0">
                <a:pos x="2" y="6"/>
              </a:cxn>
              <a:cxn ang="0">
                <a:pos x="0" y="14"/>
              </a:cxn>
              <a:cxn ang="0">
                <a:pos x="0" y="14"/>
              </a:cxn>
            </a:cxnLst>
            <a:rect l="0" t="0" r="r" b="b"/>
            <a:pathLst>
              <a:path w="46" h="52">
                <a:moveTo>
                  <a:pt x="0" y="14"/>
                </a:moveTo>
                <a:lnTo>
                  <a:pt x="0" y="14"/>
                </a:lnTo>
                <a:lnTo>
                  <a:pt x="0" y="18"/>
                </a:lnTo>
                <a:lnTo>
                  <a:pt x="0" y="22"/>
                </a:lnTo>
                <a:lnTo>
                  <a:pt x="6" y="26"/>
                </a:lnTo>
                <a:lnTo>
                  <a:pt x="28" y="36"/>
                </a:lnTo>
                <a:lnTo>
                  <a:pt x="28" y="36"/>
                </a:lnTo>
                <a:lnTo>
                  <a:pt x="34" y="44"/>
                </a:lnTo>
                <a:lnTo>
                  <a:pt x="38" y="50"/>
                </a:lnTo>
                <a:lnTo>
                  <a:pt x="40" y="52"/>
                </a:lnTo>
                <a:lnTo>
                  <a:pt x="42" y="46"/>
                </a:lnTo>
                <a:lnTo>
                  <a:pt x="42" y="46"/>
                </a:lnTo>
                <a:lnTo>
                  <a:pt x="44" y="38"/>
                </a:lnTo>
                <a:lnTo>
                  <a:pt x="46" y="30"/>
                </a:lnTo>
                <a:lnTo>
                  <a:pt x="44" y="24"/>
                </a:lnTo>
                <a:lnTo>
                  <a:pt x="40" y="18"/>
                </a:lnTo>
                <a:lnTo>
                  <a:pt x="40" y="18"/>
                </a:lnTo>
                <a:lnTo>
                  <a:pt x="30" y="8"/>
                </a:lnTo>
                <a:lnTo>
                  <a:pt x="24" y="4"/>
                </a:lnTo>
                <a:lnTo>
                  <a:pt x="18" y="2"/>
                </a:lnTo>
                <a:lnTo>
                  <a:pt x="12" y="0"/>
                </a:lnTo>
                <a:lnTo>
                  <a:pt x="8" y="2"/>
                </a:lnTo>
                <a:lnTo>
                  <a:pt x="2" y="6"/>
                </a:lnTo>
                <a:lnTo>
                  <a:pt x="0" y="14"/>
                </a:lnTo>
                <a:lnTo>
                  <a:pt x="0" y="14"/>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12" name="Freeform 64">
            <a:extLst>
              <a:ext uri="{FF2B5EF4-FFF2-40B4-BE49-F238E27FC236}">
                <a16:creationId xmlns:a16="http://schemas.microsoft.com/office/drawing/2014/main" id="{47BF0D59-5F5C-4194-BDA4-42D80F72A763}"/>
              </a:ext>
            </a:extLst>
          </p:cNvPr>
          <p:cNvSpPr>
            <a:spLocks/>
          </p:cNvSpPr>
          <p:nvPr/>
        </p:nvSpPr>
        <p:spPr bwMode="auto">
          <a:xfrm>
            <a:off x="7778539" y="4544174"/>
            <a:ext cx="1879635" cy="1815770"/>
          </a:xfrm>
          <a:custGeom>
            <a:avLst/>
            <a:gdLst/>
            <a:ahLst/>
            <a:cxnLst>
              <a:cxn ang="0">
                <a:pos x="1370" y="694"/>
              </a:cxn>
              <a:cxn ang="0">
                <a:pos x="1334" y="768"/>
              </a:cxn>
              <a:cxn ang="0">
                <a:pos x="1172" y="820"/>
              </a:cxn>
              <a:cxn ang="0">
                <a:pos x="1074" y="854"/>
              </a:cxn>
              <a:cxn ang="0">
                <a:pos x="1016" y="910"/>
              </a:cxn>
              <a:cxn ang="0">
                <a:pos x="908" y="1038"/>
              </a:cxn>
              <a:cxn ang="0">
                <a:pos x="930" y="1148"/>
              </a:cxn>
              <a:cxn ang="0">
                <a:pos x="958" y="1180"/>
              </a:cxn>
              <a:cxn ang="0">
                <a:pos x="924" y="1190"/>
              </a:cxn>
              <a:cxn ang="0">
                <a:pos x="850" y="1228"/>
              </a:cxn>
              <a:cxn ang="0">
                <a:pos x="838" y="1316"/>
              </a:cxn>
              <a:cxn ang="0">
                <a:pos x="792" y="1320"/>
              </a:cxn>
              <a:cxn ang="0">
                <a:pos x="720" y="1334"/>
              </a:cxn>
              <a:cxn ang="0">
                <a:pos x="672" y="1400"/>
              </a:cxn>
              <a:cxn ang="0">
                <a:pos x="572" y="1394"/>
              </a:cxn>
              <a:cxn ang="0">
                <a:pos x="452" y="1356"/>
              </a:cxn>
              <a:cxn ang="0">
                <a:pos x="368" y="1328"/>
              </a:cxn>
              <a:cxn ang="0">
                <a:pos x="318" y="1352"/>
              </a:cxn>
              <a:cxn ang="0">
                <a:pos x="240" y="1344"/>
              </a:cxn>
              <a:cxn ang="0">
                <a:pos x="204" y="1380"/>
              </a:cxn>
              <a:cxn ang="0">
                <a:pos x="134" y="1316"/>
              </a:cxn>
              <a:cxn ang="0">
                <a:pos x="112" y="1212"/>
              </a:cxn>
              <a:cxn ang="0">
                <a:pos x="82" y="1118"/>
              </a:cxn>
              <a:cxn ang="0">
                <a:pos x="22" y="1110"/>
              </a:cxn>
              <a:cxn ang="0">
                <a:pos x="2" y="1054"/>
              </a:cxn>
              <a:cxn ang="0">
                <a:pos x="26" y="978"/>
              </a:cxn>
              <a:cxn ang="0">
                <a:pos x="86" y="988"/>
              </a:cxn>
              <a:cxn ang="0">
                <a:pos x="86" y="944"/>
              </a:cxn>
              <a:cxn ang="0">
                <a:pos x="64" y="866"/>
              </a:cxn>
              <a:cxn ang="0">
                <a:pos x="106" y="822"/>
              </a:cxn>
              <a:cxn ang="0">
                <a:pos x="72" y="704"/>
              </a:cxn>
              <a:cxn ang="0">
                <a:pos x="78" y="684"/>
              </a:cxn>
              <a:cxn ang="0">
                <a:pos x="136" y="672"/>
              </a:cxn>
              <a:cxn ang="0">
                <a:pos x="162" y="612"/>
              </a:cxn>
              <a:cxn ang="0">
                <a:pos x="194" y="564"/>
              </a:cxn>
              <a:cxn ang="0">
                <a:pos x="198" y="506"/>
              </a:cxn>
              <a:cxn ang="0">
                <a:pos x="280" y="418"/>
              </a:cxn>
              <a:cxn ang="0">
                <a:pos x="222" y="310"/>
              </a:cxn>
              <a:cxn ang="0">
                <a:pos x="142" y="316"/>
              </a:cxn>
              <a:cxn ang="0">
                <a:pos x="110" y="276"/>
              </a:cxn>
              <a:cxn ang="0">
                <a:pos x="86" y="222"/>
              </a:cxn>
              <a:cxn ang="0">
                <a:pos x="24" y="92"/>
              </a:cxn>
              <a:cxn ang="0">
                <a:pos x="26" y="34"/>
              </a:cxn>
              <a:cxn ang="0">
                <a:pos x="98" y="8"/>
              </a:cxn>
              <a:cxn ang="0">
                <a:pos x="140" y="18"/>
              </a:cxn>
              <a:cxn ang="0">
                <a:pos x="194" y="0"/>
              </a:cxn>
              <a:cxn ang="0">
                <a:pos x="234" y="20"/>
              </a:cxn>
              <a:cxn ang="0">
                <a:pos x="332" y="100"/>
              </a:cxn>
              <a:cxn ang="0">
                <a:pos x="476" y="172"/>
              </a:cxn>
              <a:cxn ang="0">
                <a:pos x="548" y="226"/>
              </a:cxn>
              <a:cxn ang="0">
                <a:pos x="624" y="232"/>
              </a:cxn>
              <a:cxn ang="0">
                <a:pos x="766" y="320"/>
              </a:cxn>
              <a:cxn ang="0">
                <a:pos x="844" y="370"/>
              </a:cxn>
              <a:cxn ang="0">
                <a:pos x="924" y="436"/>
              </a:cxn>
              <a:cxn ang="0">
                <a:pos x="982" y="490"/>
              </a:cxn>
              <a:cxn ang="0">
                <a:pos x="1106" y="534"/>
              </a:cxn>
              <a:cxn ang="0">
                <a:pos x="1198" y="610"/>
              </a:cxn>
              <a:cxn ang="0">
                <a:pos x="1354" y="658"/>
              </a:cxn>
            </a:cxnLst>
            <a:rect l="0" t="0" r="r" b="b"/>
            <a:pathLst>
              <a:path w="1370" h="1404">
                <a:moveTo>
                  <a:pt x="1354" y="658"/>
                </a:moveTo>
                <a:lnTo>
                  <a:pt x="1354" y="658"/>
                </a:lnTo>
                <a:lnTo>
                  <a:pt x="1358" y="662"/>
                </a:lnTo>
                <a:lnTo>
                  <a:pt x="1366" y="670"/>
                </a:lnTo>
                <a:lnTo>
                  <a:pt x="1370" y="676"/>
                </a:lnTo>
                <a:lnTo>
                  <a:pt x="1370" y="684"/>
                </a:lnTo>
                <a:lnTo>
                  <a:pt x="1370" y="694"/>
                </a:lnTo>
                <a:lnTo>
                  <a:pt x="1368" y="708"/>
                </a:lnTo>
                <a:lnTo>
                  <a:pt x="1368" y="708"/>
                </a:lnTo>
                <a:lnTo>
                  <a:pt x="1358" y="732"/>
                </a:lnTo>
                <a:lnTo>
                  <a:pt x="1350" y="750"/>
                </a:lnTo>
                <a:lnTo>
                  <a:pt x="1346" y="758"/>
                </a:lnTo>
                <a:lnTo>
                  <a:pt x="1340" y="762"/>
                </a:lnTo>
                <a:lnTo>
                  <a:pt x="1334" y="768"/>
                </a:lnTo>
                <a:lnTo>
                  <a:pt x="1326" y="770"/>
                </a:lnTo>
                <a:lnTo>
                  <a:pt x="1326" y="770"/>
                </a:lnTo>
                <a:lnTo>
                  <a:pt x="1308" y="776"/>
                </a:lnTo>
                <a:lnTo>
                  <a:pt x="1284" y="784"/>
                </a:lnTo>
                <a:lnTo>
                  <a:pt x="1214" y="808"/>
                </a:lnTo>
                <a:lnTo>
                  <a:pt x="1214" y="808"/>
                </a:lnTo>
                <a:lnTo>
                  <a:pt x="1172" y="820"/>
                </a:lnTo>
                <a:lnTo>
                  <a:pt x="1134" y="828"/>
                </a:lnTo>
                <a:lnTo>
                  <a:pt x="1102" y="834"/>
                </a:lnTo>
                <a:lnTo>
                  <a:pt x="1092" y="838"/>
                </a:lnTo>
                <a:lnTo>
                  <a:pt x="1084" y="842"/>
                </a:lnTo>
                <a:lnTo>
                  <a:pt x="1084" y="842"/>
                </a:lnTo>
                <a:lnTo>
                  <a:pt x="1078" y="848"/>
                </a:lnTo>
                <a:lnTo>
                  <a:pt x="1074" y="854"/>
                </a:lnTo>
                <a:lnTo>
                  <a:pt x="1070" y="868"/>
                </a:lnTo>
                <a:lnTo>
                  <a:pt x="1064" y="884"/>
                </a:lnTo>
                <a:lnTo>
                  <a:pt x="1058" y="890"/>
                </a:lnTo>
                <a:lnTo>
                  <a:pt x="1052" y="894"/>
                </a:lnTo>
                <a:lnTo>
                  <a:pt x="1052" y="894"/>
                </a:lnTo>
                <a:lnTo>
                  <a:pt x="1036" y="900"/>
                </a:lnTo>
                <a:lnTo>
                  <a:pt x="1016" y="910"/>
                </a:lnTo>
                <a:lnTo>
                  <a:pt x="1006" y="918"/>
                </a:lnTo>
                <a:lnTo>
                  <a:pt x="994" y="928"/>
                </a:lnTo>
                <a:lnTo>
                  <a:pt x="982" y="942"/>
                </a:lnTo>
                <a:lnTo>
                  <a:pt x="968" y="958"/>
                </a:lnTo>
                <a:lnTo>
                  <a:pt x="968" y="958"/>
                </a:lnTo>
                <a:lnTo>
                  <a:pt x="918" y="1024"/>
                </a:lnTo>
                <a:lnTo>
                  <a:pt x="908" y="1038"/>
                </a:lnTo>
                <a:lnTo>
                  <a:pt x="902" y="1048"/>
                </a:lnTo>
                <a:lnTo>
                  <a:pt x="898" y="1060"/>
                </a:lnTo>
                <a:lnTo>
                  <a:pt x="898" y="1068"/>
                </a:lnTo>
                <a:lnTo>
                  <a:pt x="898" y="1068"/>
                </a:lnTo>
                <a:lnTo>
                  <a:pt x="912" y="1106"/>
                </a:lnTo>
                <a:lnTo>
                  <a:pt x="920" y="1128"/>
                </a:lnTo>
                <a:lnTo>
                  <a:pt x="930" y="1148"/>
                </a:lnTo>
                <a:lnTo>
                  <a:pt x="930" y="1148"/>
                </a:lnTo>
                <a:lnTo>
                  <a:pt x="936" y="1154"/>
                </a:lnTo>
                <a:lnTo>
                  <a:pt x="942" y="1160"/>
                </a:lnTo>
                <a:lnTo>
                  <a:pt x="954" y="1168"/>
                </a:lnTo>
                <a:lnTo>
                  <a:pt x="958" y="1172"/>
                </a:lnTo>
                <a:lnTo>
                  <a:pt x="958" y="1176"/>
                </a:lnTo>
                <a:lnTo>
                  <a:pt x="958" y="1180"/>
                </a:lnTo>
                <a:lnTo>
                  <a:pt x="952" y="1184"/>
                </a:lnTo>
                <a:lnTo>
                  <a:pt x="952" y="1184"/>
                </a:lnTo>
                <a:lnTo>
                  <a:pt x="946" y="1186"/>
                </a:lnTo>
                <a:lnTo>
                  <a:pt x="942" y="1188"/>
                </a:lnTo>
                <a:lnTo>
                  <a:pt x="936" y="1186"/>
                </a:lnTo>
                <a:lnTo>
                  <a:pt x="932" y="1188"/>
                </a:lnTo>
                <a:lnTo>
                  <a:pt x="924" y="1190"/>
                </a:lnTo>
                <a:lnTo>
                  <a:pt x="914" y="1196"/>
                </a:lnTo>
                <a:lnTo>
                  <a:pt x="902" y="1204"/>
                </a:lnTo>
                <a:lnTo>
                  <a:pt x="902" y="1204"/>
                </a:lnTo>
                <a:lnTo>
                  <a:pt x="886" y="1214"/>
                </a:lnTo>
                <a:lnTo>
                  <a:pt x="874" y="1220"/>
                </a:lnTo>
                <a:lnTo>
                  <a:pt x="856" y="1224"/>
                </a:lnTo>
                <a:lnTo>
                  <a:pt x="850" y="1228"/>
                </a:lnTo>
                <a:lnTo>
                  <a:pt x="844" y="1234"/>
                </a:lnTo>
                <a:lnTo>
                  <a:pt x="842" y="1246"/>
                </a:lnTo>
                <a:lnTo>
                  <a:pt x="838" y="1264"/>
                </a:lnTo>
                <a:lnTo>
                  <a:pt x="838" y="1264"/>
                </a:lnTo>
                <a:lnTo>
                  <a:pt x="838" y="1282"/>
                </a:lnTo>
                <a:lnTo>
                  <a:pt x="838" y="1298"/>
                </a:lnTo>
                <a:lnTo>
                  <a:pt x="838" y="1316"/>
                </a:lnTo>
                <a:lnTo>
                  <a:pt x="836" y="1322"/>
                </a:lnTo>
                <a:lnTo>
                  <a:pt x="832" y="1324"/>
                </a:lnTo>
                <a:lnTo>
                  <a:pt x="824" y="1326"/>
                </a:lnTo>
                <a:lnTo>
                  <a:pt x="812" y="1326"/>
                </a:lnTo>
                <a:lnTo>
                  <a:pt x="812" y="1326"/>
                </a:lnTo>
                <a:lnTo>
                  <a:pt x="800" y="1324"/>
                </a:lnTo>
                <a:lnTo>
                  <a:pt x="792" y="1320"/>
                </a:lnTo>
                <a:lnTo>
                  <a:pt x="776" y="1312"/>
                </a:lnTo>
                <a:lnTo>
                  <a:pt x="770" y="1310"/>
                </a:lnTo>
                <a:lnTo>
                  <a:pt x="760" y="1310"/>
                </a:lnTo>
                <a:lnTo>
                  <a:pt x="750" y="1314"/>
                </a:lnTo>
                <a:lnTo>
                  <a:pt x="734" y="1322"/>
                </a:lnTo>
                <a:lnTo>
                  <a:pt x="734" y="1322"/>
                </a:lnTo>
                <a:lnTo>
                  <a:pt x="720" y="1334"/>
                </a:lnTo>
                <a:lnTo>
                  <a:pt x="712" y="1346"/>
                </a:lnTo>
                <a:lnTo>
                  <a:pt x="704" y="1360"/>
                </a:lnTo>
                <a:lnTo>
                  <a:pt x="698" y="1372"/>
                </a:lnTo>
                <a:lnTo>
                  <a:pt x="692" y="1384"/>
                </a:lnTo>
                <a:lnTo>
                  <a:pt x="684" y="1392"/>
                </a:lnTo>
                <a:lnTo>
                  <a:pt x="678" y="1396"/>
                </a:lnTo>
                <a:lnTo>
                  <a:pt x="672" y="1400"/>
                </a:lnTo>
                <a:lnTo>
                  <a:pt x="666" y="1402"/>
                </a:lnTo>
                <a:lnTo>
                  <a:pt x="656" y="1402"/>
                </a:lnTo>
                <a:lnTo>
                  <a:pt x="656" y="1402"/>
                </a:lnTo>
                <a:lnTo>
                  <a:pt x="610" y="1404"/>
                </a:lnTo>
                <a:lnTo>
                  <a:pt x="594" y="1402"/>
                </a:lnTo>
                <a:lnTo>
                  <a:pt x="572" y="1394"/>
                </a:lnTo>
                <a:lnTo>
                  <a:pt x="572" y="1394"/>
                </a:lnTo>
                <a:lnTo>
                  <a:pt x="548" y="1386"/>
                </a:lnTo>
                <a:lnTo>
                  <a:pt x="526" y="1382"/>
                </a:lnTo>
                <a:lnTo>
                  <a:pt x="506" y="1378"/>
                </a:lnTo>
                <a:lnTo>
                  <a:pt x="480" y="1370"/>
                </a:lnTo>
                <a:lnTo>
                  <a:pt x="480" y="1370"/>
                </a:lnTo>
                <a:lnTo>
                  <a:pt x="466" y="1364"/>
                </a:lnTo>
                <a:lnTo>
                  <a:pt x="452" y="1356"/>
                </a:lnTo>
                <a:lnTo>
                  <a:pt x="426" y="1340"/>
                </a:lnTo>
                <a:lnTo>
                  <a:pt x="414" y="1334"/>
                </a:lnTo>
                <a:lnTo>
                  <a:pt x="402" y="1328"/>
                </a:lnTo>
                <a:lnTo>
                  <a:pt x="390" y="1326"/>
                </a:lnTo>
                <a:lnTo>
                  <a:pt x="378" y="1326"/>
                </a:lnTo>
                <a:lnTo>
                  <a:pt x="378" y="1326"/>
                </a:lnTo>
                <a:lnTo>
                  <a:pt x="368" y="1328"/>
                </a:lnTo>
                <a:lnTo>
                  <a:pt x="360" y="1332"/>
                </a:lnTo>
                <a:lnTo>
                  <a:pt x="350" y="1340"/>
                </a:lnTo>
                <a:lnTo>
                  <a:pt x="344" y="1344"/>
                </a:lnTo>
                <a:lnTo>
                  <a:pt x="338" y="1348"/>
                </a:lnTo>
                <a:lnTo>
                  <a:pt x="330" y="1350"/>
                </a:lnTo>
                <a:lnTo>
                  <a:pt x="318" y="1352"/>
                </a:lnTo>
                <a:lnTo>
                  <a:pt x="318" y="1352"/>
                </a:lnTo>
                <a:lnTo>
                  <a:pt x="306" y="1352"/>
                </a:lnTo>
                <a:lnTo>
                  <a:pt x="292" y="1350"/>
                </a:lnTo>
                <a:lnTo>
                  <a:pt x="270" y="1344"/>
                </a:lnTo>
                <a:lnTo>
                  <a:pt x="252" y="1340"/>
                </a:lnTo>
                <a:lnTo>
                  <a:pt x="244" y="1340"/>
                </a:lnTo>
                <a:lnTo>
                  <a:pt x="240" y="1344"/>
                </a:lnTo>
                <a:lnTo>
                  <a:pt x="240" y="1344"/>
                </a:lnTo>
                <a:lnTo>
                  <a:pt x="236" y="1354"/>
                </a:lnTo>
                <a:lnTo>
                  <a:pt x="230" y="1366"/>
                </a:lnTo>
                <a:lnTo>
                  <a:pt x="224" y="1376"/>
                </a:lnTo>
                <a:lnTo>
                  <a:pt x="220" y="1380"/>
                </a:lnTo>
                <a:lnTo>
                  <a:pt x="216" y="1380"/>
                </a:lnTo>
                <a:lnTo>
                  <a:pt x="216" y="1380"/>
                </a:lnTo>
                <a:lnTo>
                  <a:pt x="204" y="1380"/>
                </a:lnTo>
                <a:lnTo>
                  <a:pt x="194" y="1378"/>
                </a:lnTo>
                <a:lnTo>
                  <a:pt x="182" y="1370"/>
                </a:lnTo>
                <a:lnTo>
                  <a:pt x="164" y="1356"/>
                </a:lnTo>
                <a:lnTo>
                  <a:pt x="164" y="1356"/>
                </a:lnTo>
                <a:lnTo>
                  <a:pt x="148" y="1340"/>
                </a:lnTo>
                <a:lnTo>
                  <a:pt x="140" y="1328"/>
                </a:lnTo>
                <a:lnTo>
                  <a:pt x="134" y="1316"/>
                </a:lnTo>
                <a:lnTo>
                  <a:pt x="128" y="1294"/>
                </a:lnTo>
                <a:lnTo>
                  <a:pt x="128" y="1294"/>
                </a:lnTo>
                <a:lnTo>
                  <a:pt x="116" y="1248"/>
                </a:lnTo>
                <a:lnTo>
                  <a:pt x="112" y="1230"/>
                </a:lnTo>
                <a:lnTo>
                  <a:pt x="112" y="1218"/>
                </a:lnTo>
                <a:lnTo>
                  <a:pt x="112" y="1218"/>
                </a:lnTo>
                <a:lnTo>
                  <a:pt x="112" y="1212"/>
                </a:lnTo>
                <a:lnTo>
                  <a:pt x="114" y="1208"/>
                </a:lnTo>
                <a:lnTo>
                  <a:pt x="114" y="1198"/>
                </a:lnTo>
                <a:lnTo>
                  <a:pt x="106" y="1174"/>
                </a:lnTo>
                <a:lnTo>
                  <a:pt x="106" y="1174"/>
                </a:lnTo>
                <a:lnTo>
                  <a:pt x="96" y="1146"/>
                </a:lnTo>
                <a:lnTo>
                  <a:pt x="86" y="1124"/>
                </a:lnTo>
                <a:lnTo>
                  <a:pt x="82" y="1118"/>
                </a:lnTo>
                <a:lnTo>
                  <a:pt x="76" y="1112"/>
                </a:lnTo>
                <a:lnTo>
                  <a:pt x="68" y="1108"/>
                </a:lnTo>
                <a:lnTo>
                  <a:pt x="58" y="1106"/>
                </a:lnTo>
                <a:lnTo>
                  <a:pt x="58" y="1106"/>
                </a:lnTo>
                <a:lnTo>
                  <a:pt x="48" y="1106"/>
                </a:lnTo>
                <a:lnTo>
                  <a:pt x="38" y="1108"/>
                </a:lnTo>
                <a:lnTo>
                  <a:pt x="22" y="1110"/>
                </a:lnTo>
                <a:lnTo>
                  <a:pt x="16" y="1110"/>
                </a:lnTo>
                <a:lnTo>
                  <a:pt x="12" y="1108"/>
                </a:lnTo>
                <a:lnTo>
                  <a:pt x="8" y="1104"/>
                </a:lnTo>
                <a:lnTo>
                  <a:pt x="8" y="1096"/>
                </a:lnTo>
                <a:lnTo>
                  <a:pt x="8" y="1096"/>
                </a:lnTo>
                <a:lnTo>
                  <a:pt x="6" y="1076"/>
                </a:lnTo>
                <a:lnTo>
                  <a:pt x="2" y="1054"/>
                </a:lnTo>
                <a:lnTo>
                  <a:pt x="0" y="1032"/>
                </a:lnTo>
                <a:lnTo>
                  <a:pt x="0" y="1024"/>
                </a:lnTo>
                <a:lnTo>
                  <a:pt x="2" y="1018"/>
                </a:lnTo>
                <a:lnTo>
                  <a:pt x="2" y="1018"/>
                </a:lnTo>
                <a:lnTo>
                  <a:pt x="10" y="1004"/>
                </a:lnTo>
                <a:lnTo>
                  <a:pt x="20" y="986"/>
                </a:lnTo>
                <a:lnTo>
                  <a:pt x="26" y="978"/>
                </a:lnTo>
                <a:lnTo>
                  <a:pt x="34" y="972"/>
                </a:lnTo>
                <a:lnTo>
                  <a:pt x="44" y="968"/>
                </a:lnTo>
                <a:lnTo>
                  <a:pt x="54" y="968"/>
                </a:lnTo>
                <a:lnTo>
                  <a:pt x="54" y="968"/>
                </a:lnTo>
                <a:lnTo>
                  <a:pt x="64" y="970"/>
                </a:lnTo>
                <a:lnTo>
                  <a:pt x="74" y="976"/>
                </a:lnTo>
                <a:lnTo>
                  <a:pt x="86" y="988"/>
                </a:lnTo>
                <a:lnTo>
                  <a:pt x="90" y="990"/>
                </a:lnTo>
                <a:lnTo>
                  <a:pt x="90" y="990"/>
                </a:lnTo>
                <a:lnTo>
                  <a:pt x="92" y="988"/>
                </a:lnTo>
                <a:lnTo>
                  <a:pt x="92" y="980"/>
                </a:lnTo>
                <a:lnTo>
                  <a:pt x="90" y="964"/>
                </a:lnTo>
                <a:lnTo>
                  <a:pt x="90" y="964"/>
                </a:lnTo>
                <a:lnTo>
                  <a:pt x="86" y="944"/>
                </a:lnTo>
                <a:lnTo>
                  <a:pt x="80" y="928"/>
                </a:lnTo>
                <a:lnTo>
                  <a:pt x="68" y="904"/>
                </a:lnTo>
                <a:lnTo>
                  <a:pt x="60" y="888"/>
                </a:lnTo>
                <a:lnTo>
                  <a:pt x="60" y="880"/>
                </a:lnTo>
                <a:lnTo>
                  <a:pt x="60" y="874"/>
                </a:lnTo>
                <a:lnTo>
                  <a:pt x="60" y="874"/>
                </a:lnTo>
                <a:lnTo>
                  <a:pt x="64" y="866"/>
                </a:lnTo>
                <a:lnTo>
                  <a:pt x="70" y="860"/>
                </a:lnTo>
                <a:lnTo>
                  <a:pt x="82" y="848"/>
                </a:lnTo>
                <a:lnTo>
                  <a:pt x="94" y="840"/>
                </a:lnTo>
                <a:lnTo>
                  <a:pt x="102" y="834"/>
                </a:lnTo>
                <a:lnTo>
                  <a:pt x="102" y="834"/>
                </a:lnTo>
                <a:lnTo>
                  <a:pt x="104" y="830"/>
                </a:lnTo>
                <a:lnTo>
                  <a:pt x="106" y="822"/>
                </a:lnTo>
                <a:lnTo>
                  <a:pt x="104" y="796"/>
                </a:lnTo>
                <a:lnTo>
                  <a:pt x="98" y="766"/>
                </a:lnTo>
                <a:lnTo>
                  <a:pt x="94" y="754"/>
                </a:lnTo>
                <a:lnTo>
                  <a:pt x="90" y="746"/>
                </a:lnTo>
                <a:lnTo>
                  <a:pt x="90" y="746"/>
                </a:lnTo>
                <a:lnTo>
                  <a:pt x="82" y="728"/>
                </a:lnTo>
                <a:lnTo>
                  <a:pt x="72" y="704"/>
                </a:lnTo>
                <a:lnTo>
                  <a:pt x="70" y="694"/>
                </a:lnTo>
                <a:lnTo>
                  <a:pt x="70" y="686"/>
                </a:lnTo>
                <a:lnTo>
                  <a:pt x="70" y="684"/>
                </a:lnTo>
                <a:lnTo>
                  <a:pt x="72" y="682"/>
                </a:lnTo>
                <a:lnTo>
                  <a:pt x="74" y="682"/>
                </a:lnTo>
                <a:lnTo>
                  <a:pt x="78" y="684"/>
                </a:lnTo>
                <a:lnTo>
                  <a:pt x="78" y="684"/>
                </a:lnTo>
                <a:lnTo>
                  <a:pt x="94" y="692"/>
                </a:lnTo>
                <a:lnTo>
                  <a:pt x="102" y="696"/>
                </a:lnTo>
                <a:lnTo>
                  <a:pt x="108" y="698"/>
                </a:lnTo>
                <a:lnTo>
                  <a:pt x="116" y="698"/>
                </a:lnTo>
                <a:lnTo>
                  <a:pt x="122" y="694"/>
                </a:lnTo>
                <a:lnTo>
                  <a:pt x="130" y="686"/>
                </a:lnTo>
                <a:lnTo>
                  <a:pt x="136" y="672"/>
                </a:lnTo>
                <a:lnTo>
                  <a:pt x="136" y="672"/>
                </a:lnTo>
                <a:lnTo>
                  <a:pt x="146" y="644"/>
                </a:lnTo>
                <a:lnTo>
                  <a:pt x="150" y="628"/>
                </a:lnTo>
                <a:lnTo>
                  <a:pt x="154" y="618"/>
                </a:lnTo>
                <a:lnTo>
                  <a:pt x="158" y="616"/>
                </a:lnTo>
                <a:lnTo>
                  <a:pt x="162" y="612"/>
                </a:lnTo>
                <a:lnTo>
                  <a:pt x="162" y="612"/>
                </a:lnTo>
                <a:lnTo>
                  <a:pt x="174" y="606"/>
                </a:lnTo>
                <a:lnTo>
                  <a:pt x="184" y="598"/>
                </a:lnTo>
                <a:lnTo>
                  <a:pt x="192" y="586"/>
                </a:lnTo>
                <a:lnTo>
                  <a:pt x="194" y="578"/>
                </a:lnTo>
                <a:lnTo>
                  <a:pt x="194" y="570"/>
                </a:lnTo>
                <a:lnTo>
                  <a:pt x="194" y="570"/>
                </a:lnTo>
                <a:lnTo>
                  <a:pt x="194" y="564"/>
                </a:lnTo>
                <a:lnTo>
                  <a:pt x="192" y="556"/>
                </a:lnTo>
                <a:lnTo>
                  <a:pt x="186" y="542"/>
                </a:lnTo>
                <a:lnTo>
                  <a:pt x="184" y="534"/>
                </a:lnTo>
                <a:lnTo>
                  <a:pt x="186" y="526"/>
                </a:lnTo>
                <a:lnTo>
                  <a:pt x="190" y="516"/>
                </a:lnTo>
                <a:lnTo>
                  <a:pt x="198" y="506"/>
                </a:lnTo>
                <a:lnTo>
                  <a:pt x="198" y="506"/>
                </a:lnTo>
                <a:lnTo>
                  <a:pt x="222" y="486"/>
                </a:lnTo>
                <a:lnTo>
                  <a:pt x="246" y="468"/>
                </a:lnTo>
                <a:lnTo>
                  <a:pt x="268" y="454"/>
                </a:lnTo>
                <a:lnTo>
                  <a:pt x="278" y="444"/>
                </a:lnTo>
                <a:lnTo>
                  <a:pt x="278" y="444"/>
                </a:lnTo>
                <a:lnTo>
                  <a:pt x="280" y="434"/>
                </a:lnTo>
                <a:lnTo>
                  <a:pt x="280" y="418"/>
                </a:lnTo>
                <a:lnTo>
                  <a:pt x="274" y="398"/>
                </a:lnTo>
                <a:lnTo>
                  <a:pt x="266" y="376"/>
                </a:lnTo>
                <a:lnTo>
                  <a:pt x="266" y="376"/>
                </a:lnTo>
                <a:lnTo>
                  <a:pt x="254" y="352"/>
                </a:lnTo>
                <a:lnTo>
                  <a:pt x="238" y="328"/>
                </a:lnTo>
                <a:lnTo>
                  <a:pt x="230" y="318"/>
                </a:lnTo>
                <a:lnTo>
                  <a:pt x="222" y="310"/>
                </a:lnTo>
                <a:lnTo>
                  <a:pt x="212" y="304"/>
                </a:lnTo>
                <a:lnTo>
                  <a:pt x="202" y="302"/>
                </a:lnTo>
                <a:lnTo>
                  <a:pt x="202" y="302"/>
                </a:lnTo>
                <a:lnTo>
                  <a:pt x="190" y="304"/>
                </a:lnTo>
                <a:lnTo>
                  <a:pt x="178" y="306"/>
                </a:lnTo>
                <a:lnTo>
                  <a:pt x="154" y="314"/>
                </a:lnTo>
                <a:lnTo>
                  <a:pt x="142" y="316"/>
                </a:lnTo>
                <a:lnTo>
                  <a:pt x="132" y="314"/>
                </a:lnTo>
                <a:lnTo>
                  <a:pt x="128" y="310"/>
                </a:lnTo>
                <a:lnTo>
                  <a:pt x="122" y="306"/>
                </a:lnTo>
                <a:lnTo>
                  <a:pt x="118" y="300"/>
                </a:lnTo>
                <a:lnTo>
                  <a:pt x="114" y="292"/>
                </a:lnTo>
                <a:lnTo>
                  <a:pt x="114" y="292"/>
                </a:lnTo>
                <a:lnTo>
                  <a:pt x="110" y="276"/>
                </a:lnTo>
                <a:lnTo>
                  <a:pt x="106" y="260"/>
                </a:lnTo>
                <a:lnTo>
                  <a:pt x="106" y="238"/>
                </a:lnTo>
                <a:lnTo>
                  <a:pt x="106" y="230"/>
                </a:lnTo>
                <a:lnTo>
                  <a:pt x="102" y="224"/>
                </a:lnTo>
                <a:lnTo>
                  <a:pt x="96" y="222"/>
                </a:lnTo>
                <a:lnTo>
                  <a:pt x="86" y="222"/>
                </a:lnTo>
                <a:lnTo>
                  <a:pt x="86" y="222"/>
                </a:lnTo>
                <a:lnTo>
                  <a:pt x="40" y="234"/>
                </a:lnTo>
                <a:lnTo>
                  <a:pt x="18" y="240"/>
                </a:lnTo>
                <a:lnTo>
                  <a:pt x="50" y="174"/>
                </a:lnTo>
                <a:lnTo>
                  <a:pt x="50" y="174"/>
                </a:lnTo>
                <a:lnTo>
                  <a:pt x="38" y="138"/>
                </a:lnTo>
                <a:lnTo>
                  <a:pt x="24" y="92"/>
                </a:lnTo>
                <a:lnTo>
                  <a:pt x="24" y="92"/>
                </a:lnTo>
                <a:lnTo>
                  <a:pt x="18" y="80"/>
                </a:lnTo>
                <a:lnTo>
                  <a:pt x="14" y="66"/>
                </a:lnTo>
                <a:lnTo>
                  <a:pt x="14" y="58"/>
                </a:lnTo>
                <a:lnTo>
                  <a:pt x="16" y="50"/>
                </a:lnTo>
                <a:lnTo>
                  <a:pt x="18" y="42"/>
                </a:lnTo>
                <a:lnTo>
                  <a:pt x="26" y="34"/>
                </a:lnTo>
                <a:lnTo>
                  <a:pt x="26" y="34"/>
                </a:lnTo>
                <a:lnTo>
                  <a:pt x="34" y="26"/>
                </a:lnTo>
                <a:lnTo>
                  <a:pt x="44" y="20"/>
                </a:lnTo>
                <a:lnTo>
                  <a:pt x="66" y="10"/>
                </a:lnTo>
                <a:lnTo>
                  <a:pt x="76" y="6"/>
                </a:lnTo>
                <a:lnTo>
                  <a:pt x="84" y="6"/>
                </a:lnTo>
                <a:lnTo>
                  <a:pt x="92" y="6"/>
                </a:lnTo>
                <a:lnTo>
                  <a:pt x="98" y="8"/>
                </a:lnTo>
                <a:lnTo>
                  <a:pt x="98" y="8"/>
                </a:lnTo>
                <a:lnTo>
                  <a:pt x="110" y="18"/>
                </a:lnTo>
                <a:lnTo>
                  <a:pt x="110" y="18"/>
                </a:lnTo>
                <a:lnTo>
                  <a:pt x="114" y="20"/>
                </a:lnTo>
                <a:lnTo>
                  <a:pt x="126" y="20"/>
                </a:lnTo>
                <a:lnTo>
                  <a:pt x="134" y="20"/>
                </a:lnTo>
                <a:lnTo>
                  <a:pt x="140" y="18"/>
                </a:lnTo>
                <a:lnTo>
                  <a:pt x="148" y="16"/>
                </a:lnTo>
                <a:lnTo>
                  <a:pt x="152" y="10"/>
                </a:lnTo>
                <a:lnTo>
                  <a:pt x="152" y="10"/>
                </a:lnTo>
                <a:lnTo>
                  <a:pt x="160" y="6"/>
                </a:lnTo>
                <a:lnTo>
                  <a:pt x="170" y="2"/>
                </a:lnTo>
                <a:lnTo>
                  <a:pt x="182" y="0"/>
                </a:lnTo>
                <a:lnTo>
                  <a:pt x="194" y="0"/>
                </a:lnTo>
                <a:lnTo>
                  <a:pt x="208" y="0"/>
                </a:lnTo>
                <a:lnTo>
                  <a:pt x="220" y="2"/>
                </a:lnTo>
                <a:lnTo>
                  <a:pt x="228" y="6"/>
                </a:lnTo>
                <a:lnTo>
                  <a:pt x="234" y="10"/>
                </a:lnTo>
                <a:lnTo>
                  <a:pt x="234" y="10"/>
                </a:lnTo>
                <a:lnTo>
                  <a:pt x="234" y="14"/>
                </a:lnTo>
                <a:lnTo>
                  <a:pt x="234" y="20"/>
                </a:lnTo>
                <a:lnTo>
                  <a:pt x="232" y="30"/>
                </a:lnTo>
                <a:lnTo>
                  <a:pt x="234" y="36"/>
                </a:lnTo>
                <a:lnTo>
                  <a:pt x="238" y="42"/>
                </a:lnTo>
                <a:lnTo>
                  <a:pt x="246" y="50"/>
                </a:lnTo>
                <a:lnTo>
                  <a:pt x="260" y="58"/>
                </a:lnTo>
                <a:lnTo>
                  <a:pt x="260" y="58"/>
                </a:lnTo>
                <a:lnTo>
                  <a:pt x="332" y="100"/>
                </a:lnTo>
                <a:lnTo>
                  <a:pt x="370" y="120"/>
                </a:lnTo>
                <a:lnTo>
                  <a:pt x="370" y="120"/>
                </a:lnTo>
                <a:lnTo>
                  <a:pt x="408" y="136"/>
                </a:lnTo>
                <a:lnTo>
                  <a:pt x="440" y="150"/>
                </a:lnTo>
                <a:lnTo>
                  <a:pt x="466" y="164"/>
                </a:lnTo>
                <a:lnTo>
                  <a:pt x="466" y="164"/>
                </a:lnTo>
                <a:lnTo>
                  <a:pt x="476" y="172"/>
                </a:lnTo>
                <a:lnTo>
                  <a:pt x="484" y="182"/>
                </a:lnTo>
                <a:lnTo>
                  <a:pt x="500" y="202"/>
                </a:lnTo>
                <a:lnTo>
                  <a:pt x="510" y="212"/>
                </a:lnTo>
                <a:lnTo>
                  <a:pt x="520" y="220"/>
                </a:lnTo>
                <a:lnTo>
                  <a:pt x="534" y="224"/>
                </a:lnTo>
                <a:lnTo>
                  <a:pt x="540" y="226"/>
                </a:lnTo>
                <a:lnTo>
                  <a:pt x="548" y="226"/>
                </a:lnTo>
                <a:lnTo>
                  <a:pt x="548" y="226"/>
                </a:lnTo>
                <a:lnTo>
                  <a:pt x="574" y="220"/>
                </a:lnTo>
                <a:lnTo>
                  <a:pt x="590" y="216"/>
                </a:lnTo>
                <a:lnTo>
                  <a:pt x="598" y="216"/>
                </a:lnTo>
                <a:lnTo>
                  <a:pt x="606" y="218"/>
                </a:lnTo>
                <a:lnTo>
                  <a:pt x="614" y="222"/>
                </a:lnTo>
                <a:lnTo>
                  <a:pt x="624" y="232"/>
                </a:lnTo>
                <a:lnTo>
                  <a:pt x="624" y="232"/>
                </a:lnTo>
                <a:lnTo>
                  <a:pt x="660" y="266"/>
                </a:lnTo>
                <a:lnTo>
                  <a:pt x="674" y="278"/>
                </a:lnTo>
                <a:lnTo>
                  <a:pt x="686" y="286"/>
                </a:lnTo>
                <a:lnTo>
                  <a:pt x="686" y="286"/>
                </a:lnTo>
                <a:lnTo>
                  <a:pt x="716" y="300"/>
                </a:lnTo>
                <a:lnTo>
                  <a:pt x="766" y="320"/>
                </a:lnTo>
                <a:lnTo>
                  <a:pt x="836" y="346"/>
                </a:lnTo>
                <a:lnTo>
                  <a:pt x="836" y="346"/>
                </a:lnTo>
                <a:lnTo>
                  <a:pt x="834" y="352"/>
                </a:lnTo>
                <a:lnTo>
                  <a:pt x="836" y="358"/>
                </a:lnTo>
                <a:lnTo>
                  <a:pt x="840" y="366"/>
                </a:lnTo>
                <a:lnTo>
                  <a:pt x="840" y="366"/>
                </a:lnTo>
                <a:lnTo>
                  <a:pt x="844" y="370"/>
                </a:lnTo>
                <a:lnTo>
                  <a:pt x="850" y="374"/>
                </a:lnTo>
                <a:lnTo>
                  <a:pt x="856" y="380"/>
                </a:lnTo>
                <a:lnTo>
                  <a:pt x="862" y="388"/>
                </a:lnTo>
                <a:lnTo>
                  <a:pt x="862" y="388"/>
                </a:lnTo>
                <a:lnTo>
                  <a:pt x="874" y="400"/>
                </a:lnTo>
                <a:lnTo>
                  <a:pt x="892" y="414"/>
                </a:lnTo>
                <a:lnTo>
                  <a:pt x="924" y="436"/>
                </a:lnTo>
                <a:lnTo>
                  <a:pt x="924" y="436"/>
                </a:lnTo>
                <a:lnTo>
                  <a:pt x="936" y="446"/>
                </a:lnTo>
                <a:lnTo>
                  <a:pt x="950" y="462"/>
                </a:lnTo>
                <a:lnTo>
                  <a:pt x="964" y="476"/>
                </a:lnTo>
                <a:lnTo>
                  <a:pt x="974" y="484"/>
                </a:lnTo>
                <a:lnTo>
                  <a:pt x="974" y="484"/>
                </a:lnTo>
                <a:lnTo>
                  <a:pt x="982" y="490"/>
                </a:lnTo>
                <a:lnTo>
                  <a:pt x="998" y="498"/>
                </a:lnTo>
                <a:lnTo>
                  <a:pt x="1018" y="506"/>
                </a:lnTo>
                <a:lnTo>
                  <a:pt x="1048" y="512"/>
                </a:lnTo>
                <a:lnTo>
                  <a:pt x="1048" y="512"/>
                </a:lnTo>
                <a:lnTo>
                  <a:pt x="1064" y="516"/>
                </a:lnTo>
                <a:lnTo>
                  <a:pt x="1078" y="520"/>
                </a:lnTo>
                <a:lnTo>
                  <a:pt x="1106" y="534"/>
                </a:lnTo>
                <a:lnTo>
                  <a:pt x="1128" y="546"/>
                </a:lnTo>
                <a:lnTo>
                  <a:pt x="1140" y="554"/>
                </a:lnTo>
                <a:lnTo>
                  <a:pt x="1140" y="554"/>
                </a:lnTo>
                <a:lnTo>
                  <a:pt x="1150" y="564"/>
                </a:lnTo>
                <a:lnTo>
                  <a:pt x="1168" y="582"/>
                </a:lnTo>
                <a:lnTo>
                  <a:pt x="1186" y="600"/>
                </a:lnTo>
                <a:lnTo>
                  <a:pt x="1198" y="610"/>
                </a:lnTo>
                <a:lnTo>
                  <a:pt x="1198" y="610"/>
                </a:lnTo>
                <a:lnTo>
                  <a:pt x="1214" y="618"/>
                </a:lnTo>
                <a:lnTo>
                  <a:pt x="1238" y="628"/>
                </a:lnTo>
                <a:lnTo>
                  <a:pt x="1286" y="644"/>
                </a:lnTo>
                <a:lnTo>
                  <a:pt x="1286" y="644"/>
                </a:lnTo>
                <a:lnTo>
                  <a:pt x="1328" y="654"/>
                </a:lnTo>
                <a:lnTo>
                  <a:pt x="1354" y="658"/>
                </a:lnTo>
                <a:lnTo>
                  <a:pt x="1354" y="658"/>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13" name="Freeform 65">
            <a:extLst>
              <a:ext uri="{FF2B5EF4-FFF2-40B4-BE49-F238E27FC236}">
                <a16:creationId xmlns:a16="http://schemas.microsoft.com/office/drawing/2014/main" id="{C7A9CA14-66C9-321A-6310-2D761A6146C2}"/>
              </a:ext>
            </a:extLst>
          </p:cNvPr>
          <p:cNvSpPr>
            <a:spLocks/>
          </p:cNvSpPr>
          <p:nvPr/>
        </p:nvSpPr>
        <p:spPr bwMode="auto">
          <a:xfrm>
            <a:off x="7526092" y="4826108"/>
            <a:ext cx="642094" cy="1163955"/>
          </a:xfrm>
          <a:custGeom>
            <a:avLst/>
            <a:gdLst/>
            <a:ahLst/>
            <a:cxnLst>
              <a:cxn ang="0">
                <a:pos x="22" y="802"/>
              </a:cxn>
              <a:cxn ang="0">
                <a:pos x="42" y="834"/>
              </a:cxn>
              <a:cxn ang="0">
                <a:pos x="90" y="842"/>
              </a:cxn>
              <a:cxn ang="0">
                <a:pos x="114" y="866"/>
              </a:cxn>
              <a:cxn ang="0">
                <a:pos x="154" y="896"/>
              </a:cxn>
              <a:cxn ang="0">
                <a:pos x="188" y="896"/>
              </a:cxn>
              <a:cxn ang="0">
                <a:pos x="192" y="858"/>
              </a:cxn>
              <a:cxn ang="0">
                <a:pos x="184" y="820"/>
              </a:cxn>
              <a:cxn ang="0">
                <a:pos x="208" y="766"/>
              </a:cxn>
              <a:cxn ang="0">
                <a:pos x="240" y="752"/>
              </a:cxn>
              <a:cxn ang="0">
                <a:pos x="276" y="770"/>
              </a:cxn>
              <a:cxn ang="0">
                <a:pos x="270" y="728"/>
              </a:cxn>
              <a:cxn ang="0">
                <a:pos x="246" y="656"/>
              </a:cxn>
              <a:cxn ang="0">
                <a:pos x="256" y="646"/>
              </a:cxn>
              <a:cxn ang="0">
                <a:pos x="286" y="616"/>
              </a:cxn>
              <a:cxn ang="0">
                <a:pos x="292" y="580"/>
              </a:cxn>
              <a:cxn ang="0">
                <a:pos x="278" y="534"/>
              </a:cxn>
              <a:cxn ang="0">
                <a:pos x="252" y="472"/>
              </a:cxn>
              <a:cxn ang="0">
                <a:pos x="268" y="470"/>
              </a:cxn>
              <a:cxn ang="0">
                <a:pos x="286" y="480"/>
              </a:cxn>
              <a:cxn ang="0">
                <a:pos x="312" y="468"/>
              </a:cxn>
              <a:cxn ang="0">
                <a:pos x="330" y="426"/>
              </a:cxn>
              <a:cxn ang="0">
                <a:pos x="342" y="406"/>
              </a:cxn>
              <a:cxn ang="0">
                <a:pos x="380" y="370"/>
              </a:cxn>
              <a:cxn ang="0">
                <a:pos x="378" y="348"/>
              </a:cxn>
              <a:cxn ang="0">
                <a:pos x="368" y="324"/>
              </a:cxn>
              <a:cxn ang="0">
                <a:pos x="370" y="300"/>
              </a:cxn>
              <a:cxn ang="0">
                <a:pos x="458" y="234"/>
              </a:cxn>
              <a:cxn ang="0">
                <a:pos x="468" y="198"/>
              </a:cxn>
              <a:cxn ang="0">
                <a:pos x="438" y="134"/>
              </a:cxn>
              <a:cxn ang="0">
                <a:pos x="410" y="96"/>
              </a:cxn>
              <a:cxn ang="0">
                <a:pos x="384" y="78"/>
              </a:cxn>
              <a:cxn ang="0">
                <a:pos x="330" y="94"/>
              </a:cxn>
              <a:cxn ang="0">
                <a:pos x="306" y="86"/>
              </a:cxn>
              <a:cxn ang="0">
                <a:pos x="294" y="64"/>
              </a:cxn>
              <a:cxn ang="0">
                <a:pos x="284" y="2"/>
              </a:cxn>
              <a:cxn ang="0">
                <a:pos x="202" y="22"/>
              </a:cxn>
              <a:cxn ang="0">
                <a:pos x="200" y="34"/>
              </a:cxn>
              <a:cxn ang="0">
                <a:pos x="190" y="100"/>
              </a:cxn>
              <a:cxn ang="0">
                <a:pos x="190" y="126"/>
              </a:cxn>
              <a:cxn ang="0">
                <a:pos x="204" y="154"/>
              </a:cxn>
              <a:cxn ang="0">
                <a:pos x="196" y="180"/>
              </a:cxn>
              <a:cxn ang="0">
                <a:pos x="142" y="278"/>
              </a:cxn>
              <a:cxn ang="0">
                <a:pos x="108" y="338"/>
              </a:cxn>
              <a:cxn ang="0">
                <a:pos x="48" y="420"/>
              </a:cxn>
              <a:cxn ang="0">
                <a:pos x="8" y="478"/>
              </a:cxn>
              <a:cxn ang="0">
                <a:pos x="4" y="500"/>
              </a:cxn>
              <a:cxn ang="0">
                <a:pos x="32" y="502"/>
              </a:cxn>
              <a:cxn ang="0">
                <a:pos x="48" y="524"/>
              </a:cxn>
              <a:cxn ang="0">
                <a:pos x="66" y="592"/>
              </a:cxn>
              <a:cxn ang="0">
                <a:pos x="48" y="638"/>
              </a:cxn>
              <a:cxn ang="0">
                <a:pos x="32" y="692"/>
              </a:cxn>
              <a:cxn ang="0">
                <a:pos x="50" y="740"/>
              </a:cxn>
              <a:cxn ang="0">
                <a:pos x="42" y="758"/>
              </a:cxn>
              <a:cxn ang="0">
                <a:pos x="20" y="790"/>
              </a:cxn>
            </a:cxnLst>
            <a:rect l="0" t="0" r="r" b="b"/>
            <a:pathLst>
              <a:path w="468" h="900">
                <a:moveTo>
                  <a:pt x="20" y="790"/>
                </a:moveTo>
                <a:lnTo>
                  <a:pt x="20" y="790"/>
                </a:lnTo>
                <a:lnTo>
                  <a:pt x="22" y="796"/>
                </a:lnTo>
                <a:lnTo>
                  <a:pt x="22" y="802"/>
                </a:lnTo>
                <a:lnTo>
                  <a:pt x="26" y="816"/>
                </a:lnTo>
                <a:lnTo>
                  <a:pt x="28" y="824"/>
                </a:lnTo>
                <a:lnTo>
                  <a:pt x="34" y="830"/>
                </a:lnTo>
                <a:lnTo>
                  <a:pt x="42" y="834"/>
                </a:lnTo>
                <a:lnTo>
                  <a:pt x="52" y="836"/>
                </a:lnTo>
                <a:lnTo>
                  <a:pt x="52" y="836"/>
                </a:lnTo>
                <a:lnTo>
                  <a:pt x="76" y="838"/>
                </a:lnTo>
                <a:lnTo>
                  <a:pt x="90" y="842"/>
                </a:lnTo>
                <a:lnTo>
                  <a:pt x="96" y="846"/>
                </a:lnTo>
                <a:lnTo>
                  <a:pt x="102" y="850"/>
                </a:lnTo>
                <a:lnTo>
                  <a:pt x="114" y="866"/>
                </a:lnTo>
                <a:lnTo>
                  <a:pt x="114" y="866"/>
                </a:lnTo>
                <a:lnTo>
                  <a:pt x="122" y="874"/>
                </a:lnTo>
                <a:lnTo>
                  <a:pt x="132" y="882"/>
                </a:lnTo>
                <a:lnTo>
                  <a:pt x="142" y="890"/>
                </a:lnTo>
                <a:lnTo>
                  <a:pt x="154" y="896"/>
                </a:lnTo>
                <a:lnTo>
                  <a:pt x="166" y="900"/>
                </a:lnTo>
                <a:lnTo>
                  <a:pt x="176" y="900"/>
                </a:lnTo>
                <a:lnTo>
                  <a:pt x="184" y="900"/>
                </a:lnTo>
                <a:lnTo>
                  <a:pt x="188" y="896"/>
                </a:lnTo>
                <a:lnTo>
                  <a:pt x="188" y="896"/>
                </a:lnTo>
                <a:lnTo>
                  <a:pt x="192" y="888"/>
                </a:lnTo>
                <a:lnTo>
                  <a:pt x="192" y="878"/>
                </a:lnTo>
                <a:lnTo>
                  <a:pt x="192" y="858"/>
                </a:lnTo>
                <a:lnTo>
                  <a:pt x="188" y="838"/>
                </a:lnTo>
                <a:lnTo>
                  <a:pt x="184" y="824"/>
                </a:lnTo>
                <a:lnTo>
                  <a:pt x="184" y="824"/>
                </a:lnTo>
                <a:lnTo>
                  <a:pt x="184" y="820"/>
                </a:lnTo>
                <a:lnTo>
                  <a:pt x="184" y="812"/>
                </a:lnTo>
                <a:lnTo>
                  <a:pt x="192" y="794"/>
                </a:lnTo>
                <a:lnTo>
                  <a:pt x="200" y="776"/>
                </a:lnTo>
                <a:lnTo>
                  <a:pt x="208" y="766"/>
                </a:lnTo>
                <a:lnTo>
                  <a:pt x="208" y="766"/>
                </a:lnTo>
                <a:lnTo>
                  <a:pt x="216" y="760"/>
                </a:lnTo>
                <a:lnTo>
                  <a:pt x="228" y="754"/>
                </a:lnTo>
                <a:lnTo>
                  <a:pt x="240" y="752"/>
                </a:lnTo>
                <a:lnTo>
                  <a:pt x="246" y="754"/>
                </a:lnTo>
                <a:lnTo>
                  <a:pt x="252" y="756"/>
                </a:lnTo>
                <a:lnTo>
                  <a:pt x="252" y="756"/>
                </a:lnTo>
                <a:lnTo>
                  <a:pt x="276" y="770"/>
                </a:lnTo>
                <a:lnTo>
                  <a:pt x="276" y="770"/>
                </a:lnTo>
                <a:lnTo>
                  <a:pt x="272" y="736"/>
                </a:lnTo>
                <a:lnTo>
                  <a:pt x="272" y="736"/>
                </a:lnTo>
                <a:lnTo>
                  <a:pt x="270" y="728"/>
                </a:lnTo>
                <a:lnTo>
                  <a:pt x="266" y="714"/>
                </a:lnTo>
                <a:lnTo>
                  <a:pt x="256" y="688"/>
                </a:lnTo>
                <a:lnTo>
                  <a:pt x="246" y="664"/>
                </a:lnTo>
                <a:lnTo>
                  <a:pt x="246" y="656"/>
                </a:lnTo>
                <a:lnTo>
                  <a:pt x="246" y="652"/>
                </a:lnTo>
                <a:lnTo>
                  <a:pt x="246" y="652"/>
                </a:lnTo>
                <a:lnTo>
                  <a:pt x="250" y="650"/>
                </a:lnTo>
                <a:lnTo>
                  <a:pt x="256" y="646"/>
                </a:lnTo>
                <a:lnTo>
                  <a:pt x="266" y="634"/>
                </a:lnTo>
                <a:lnTo>
                  <a:pt x="266" y="634"/>
                </a:lnTo>
                <a:lnTo>
                  <a:pt x="286" y="616"/>
                </a:lnTo>
                <a:lnTo>
                  <a:pt x="286" y="616"/>
                </a:lnTo>
                <a:lnTo>
                  <a:pt x="290" y="604"/>
                </a:lnTo>
                <a:lnTo>
                  <a:pt x="292" y="592"/>
                </a:lnTo>
                <a:lnTo>
                  <a:pt x="292" y="580"/>
                </a:lnTo>
                <a:lnTo>
                  <a:pt x="292" y="580"/>
                </a:lnTo>
                <a:lnTo>
                  <a:pt x="290" y="570"/>
                </a:lnTo>
                <a:lnTo>
                  <a:pt x="286" y="556"/>
                </a:lnTo>
                <a:lnTo>
                  <a:pt x="278" y="534"/>
                </a:lnTo>
                <a:lnTo>
                  <a:pt x="278" y="534"/>
                </a:lnTo>
                <a:lnTo>
                  <a:pt x="262" y="504"/>
                </a:lnTo>
                <a:lnTo>
                  <a:pt x="254" y="484"/>
                </a:lnTo>
                <a:lnTo>
                  <a:pt x="252" y="478"/>
                </a:lnTo>
                <a:lnTo>
                  <a:pt x="252" y="472"/>
                </a:lnTo>
                <a:lnTo>
                  <a:pt x="252" y="472"/>
                </a:lnTo>
                <a:lnTo>
                  <a:pt x="256" y="468"/>
                </a:lnTo>
                <a:lnTo>
                  <a:pt x="262" y="468"/>
                </a:lnTo>
                <a:lnTo>
                  <a:pt x="268" y="470"/>
                </a:lnTo>
                <a:lnTo>
                  <a:pt x="272" y="472"/>
                </a:lnTo>
                <a:lnTo>
                  <a:pt x="272" y="472"/>
                </a:lnTo>
                <a:lnTo>
                  <a:pt x="280" y="476"/>
                </a:lnTo>
                <a:lnTo>
                  <a:pt x="286" y="480"/>
                </a:lnTo>
                <a:lnTo>
                  <a:pt x="292" y="482"/>
                </a:lnTo>
                <a:lnTo>
                  <a:pt x="298" y="482"/>
                </a:lnTo>
                <a:lnTo>
                  <a:pt x="306" y="478"/>
                </a:lnTo>
                <a:lnTo>
                  <a:pt x="312" y="468"/>
                </a:lnTo>
                <a:lnTo>
                  <a:pt x="320" y="454"/>
                </a:lnTo>
                <a:lnTo>
                  <a:pt x="320" y="454"/>
                </a:lnTo>
                <a:lnTo>
                  <a:pt x="326" y="436"/>
                </a:lnTo>
                <a:lnTo>
                  <a:pt x="330" y="426"/>
                </a:lnTo>
                <a:lnTo>
                  <a:pt x="334" y="420"/>
                </a:lnTo>
                <a:lnTo>
                  <a:pt x="340" y="410"/>
                </a:lnTo>
                <a:lnTo>
                  <a:pt x="340" y="410"/>
                </a:lnTo>
                <a:lnTo>
                  <a:pt x="342" y="406"/>
                </a:lnTo>
                <a:lnTo>
                  <a:pt x="346" y="400"/>
                </a:lnTo>
                <a:lnTo>
                  <a:pt x="358" y="390"/>
                </a:lnTo>
                <a:lnTo>
                  <a:pt x="370" y="380"/>
                </a:lnTo>
                <a:lnTo>
                  <a:pt x="380" y="370"/>
                </a:lnTo>
                <a:lnTo>
                  <a:pt x="380" y="370"/>
                </a:lnTo>
                <a:lnTo>
                  <a:pt x="380" y="366"/>
                </a:lnTo>
                <a:lnTo>
                  <a:pt x="382" y="360"/>
                </a:lnTo>
                <a:lnTo>
                  <a:pt x="378" y="348"/>
                </a:lnTo>
                <a:lnTo>
                  <a:pt x="374" y="336"/>
                </a:lnTo>
                <a:lnTo>
                  <a:pt x="370" y="330"/>
                </a:lnTo>
                <a:lnTo>
                  <a:pt x="370" y="330"/>
                </a:lnTo>
                <a:lnTo>
                  <a:pt x="368" y="324"/>
                </a:lnTo>
                <a:lnTo>
                  <a:pt x="366" y="316"/>
                </a:lnTo>
                <a:lnTo>
                  <a:pt x="366" y="308"/>
                </a:lnTo>
                <a:lnTo>
                  <a:pt x="368" y="304"/>
                </a:lnTo>
                <a:lnTo>
                  <a:pt x="370" y="300"/>
                </a:lnTo>
                <a:lnTo>
                  <a:pt x="370" y="300"/>
                </a:lnTo>
                <a:lnTo>
                  <a:pt x="418" y="264"/>
                </a:lnTo>
                <a:lnTo>
                  <a:pt x="458" y="234"/>
                </a:lnTo>
                <a:lnTo>
                  <a:pt x="458" y="234"/>
                </a:lnTo>
                <a:lnTo>
                  <a:pt x="460" y="228"/>
                </a:lnTo>
                <a:lnTo>
                  <a:pt x="466" y="216"/>
                </a:lnTo>
                <a:lnTo>
                  <a:pt x="468" y="208"/>
                </a:lnTo>
                <a:lnTo>
                  <a:pt x="468" y="198"/>
                </a:lnTo>
                <a:lnTo>
                  <a:pt x="466" y="186"/>
                </a:lnTo>
                <a:lnTo>
                  <a:pt x="462" y="172"/>
                </a:lnTo>
                <a:lnTo>
                  <a:pt x="462" y="172"/>
                </a:lnTo>
                <a:lnTo>
                  <a:pt x="438" y="134"/>
                </a:lnTo>
                <a:lnTo>
                  <a:pt x="426" y="112"/>
                </a:lnTo>
                <a:lnTo>
                  <a:pt x="416" y="102"/>
                </a:lnTo>
                <a:lnTo>
                  <a:pt x="416" y="102"/>
                </a:lnTo>
                <a:lnTo>
                  <a:pt x="410" y="96"/>
                </a:lnTo>
                <a:lnTo>
                  <a:pt x="402" y="86"/>
                </a:lnTo>
                <a:lnTo>
                  <a:pt x="398" y="80"/>
                </a:lnTo>
                <a:lnTo>
                  <a:pt x="392" y="78"/>
                </a:lnTo>
                <a:lnTo>
                  <a:pt x="384" y="78"/>
                </a:lnTo>
                <a:lnTo>
                  <a:pt x="374" y="78"/>
                </a:lnTo>
                <a:lnTo>
                  <a:pt x="374" y="78"/>
                </a:lnTo>
                <a:lnTo>
                  <a:pt x="342" y="92"/>
                </a:lnTo>
                <a:lnTo>
                  <a:pt x="330" y="94"/>
                </a:lnTo>
                <a:lnTo>
                  <a:pt x="324" y="96"/>
                </a:lnTo>
                <a:lnTo>
                  <a:pt x="324" y="96"/>
                </a:lnTo>
                <a:lnTo>
                  <a:pt x="316" y="92"/>
                </a:lnTo>
                <a:lnTo>
                  <a:pt x="306" y="86"/>
                </a:lnTo>
                <a:lnTo>
                  <a:pt x="298" y="74"/>
                </a:lnTo>
                <a:lnTo>
                  <a:pt x="296" y="70"/>
                </a:lnTo>
                <a:lnTo>
                  <a:pt x="294" y="64"/>
                </a:lnTo>
                <a:lnTo>
                  <a:pt x="294" y="64"/>
                </a:lnTo>
                <a:lnTo>
                  <a:pt x="290" y="28"/>
                </a:lnTo>
                <a:lnTo>
                  <a:pt x="290" y="2"/>
                </a:lnTo>
                <a:lnTo>
                  <a:pt x="290" y="2"/>
                </a:lnTo>
                <a:lnTo>
                  <a:pt x="284" y="2"/>
                </a:lnTo>
                <a:lnTo>
                  <a:pt x="274" y="0"/>
                </a:lnTo>
                <a:lnTo>
                  <a:pt x="274" y="0"/>
                </a:lnTo>
                <a:lnTo>
                  <a:pt x="236" y="12"/>
                </a:lnTo>
                <a:lnTo>
                  <a:pt x="202" y="22"/>
                </a:lnTo>
                <a:lnTo>
                  <a:pt x="202" y="22"/>
                </a:lnTo>
                <a:lnTo>
                  <a:pt x="202" y="22"/>
                </a:lnTo>
                <a:lnTo>
                  <a:pt x="202" y="24"/>
                </a:lnTo>
                <a:lnTo>
                  <a:pt x="200" y="34"/>
                </a:lnTo>
                <a:lnTo>
                  <a:pt x="198" y="56"/>
                </a:lnTo>
                <a:lnTo>
                  <a:pt x="198" y="56"/>
                </a:lnTo>
                <a:lnTo>
                  <a:pt x="194" y="82"/>
                </a:lnTo>
                <a:lnTo>
                  <a:pt x="190" y="100"/>
                </a:lnTo>
                <a:lnTo>
                  <a:pt x="188" y="112"/>
                </a:lnTo>
                <a:lnTo>
                  <a:pt x="188" y="120"/>
                </a:lnTo>
                <a:lnTo>
                  <a:pt x="190" y="126"/>
                </a:lnTo>
                <a:lnTo>
                  <a:pt x="190" y="126"/>
                </a:lnTo>
                <a:lnTo>
                  <a:pt x="192" y="134"/>
                </a:lnTo>
                <a:lnTo>
                  <a:pt x="196" y="140"/>
                </a:lnTo>
                <a:lnTo>
                  <a:pt x="202" y="148"/>
                </a:lnTo>
                <a:lnTo>
                  <a:pt x="204" y="154"/>
                </a:lnTo>
                <a:lnTo>
                  <a:pt x="204" y="160"/>
                </a:lnTo>
                <a:lnTo>
                  <a:pt x="202" y="170"/>
                </a:lnTo>
                <a:lnTo>
                  <a:pt x="196" y="180"/>
                </a:lnTo>
                <a:lnTo>
                  <a:pt x="196" y="180"/>
                </a:lnTo>
                <a:lnTo>
                  <a:pt x="182" y="206"/>
                </a:lnTo>
                <a:lnTo>
                  <a:pt x="166" y="232"/>
                </a:lnTo>
                <a:lnTo>
                  <a:pt x="152" y="256"/>
                </a:lnTo>
                <a:lnTo>
                  <a:pt x="142" y="278"/>
                </a:lnTo>
                <a:lnTo>
                  <a:pt x="142" y="278"/>
                </a:lnTo>
                <a:lnTo>
                  <a:pt x="132" y="298"/>
                </a:lnTo>
                <a:lnTo>
                  <a:pt x="122" y="318"/>
                </a:lnTo>
                <a:lnTo>
                  <a:pt x="108" y="338"/>
                </a:lnTo>
                <a:lnTo>
                  <a:pt x="92" y="360"/>
                </a:lnTo>
                <a:lnTo>
                  <a:pt x="92" y="360"/>
                </a:lnTo>
                <a:lnTo>
                  <a:pt x="62" y="402"/>
                </a:lnTo>
                <a:lnTo>
                  <a:pt x="48" y="420"/>
                </a:lnTo>
                <a:lnTo>
                  <a:pt x="36" y="440"/>
                </a:lnTo>
                <a:lnTo>
                  <a:pt x="36" y="440"/>
                </a:lnTo>
                <a:lnTo>
                  <a:pt x="22" y="460"/>
                </a:lnTo>
                <a:lnTo>
                  <a:pt x="8" y="478"/>
                </a:lnTo>
                <a:lnTo>
                  <a:pt x="2" y="486"/>
                </a:lnTo>
                <a:lnTo>
                  <a:pt x="0" y="492"/>
                </a:lnTo>
                <a:lnTo>
                  <a:pt x="0" y="498"/>
                </a:lnTo>
                <a:lnTo>
                  <a:pt x="4" y="500"/>
                </a:lnTo>
                <a:lnTo>
                  <a:pt x="4" y="500"/>
                </a:lnTo>
                <a:lnTo>
                  <a:pt x="16" y="500"/>
                </a:lnTo>
                <a:lnTo>
                  <a:pt x="28" y="500"/>
                </a:lnTo>
                <a:lnTo>
                  <a:pt x="32" y="502"/>
                </a:lnTo>
                <a:lnTo>
                  <a:pt x="38" y="506"/>
                </a:lnTo>
                <a:lnTo>
                  <a:pt x="42" y="514"/>
                </a:lnTo>
                <a:lnTo>
                  <a:pt x="48" y="524"/>
                </a:lnTo>
                <a:lnTo>
                  <a:pt x="48" y="524"/>
                </a:lnTo>
                <a:lnTo>
                  <a:pt x="58" y="550"/>
                </a:lnTo>
                <a:lnTo>
                  <a:pt x="64" y="572"/>
                </a:lnTo>
                <a:lnTo>
                  <a:pt x="66" y="582"/>
                </a:lnTo>
                <a:lnTo>
                  <a:pt x="66" y="592"/>
                </a:lnTo>
                <a:lnTo>
                  <a:pt x="64" y="604"/>
                </a:lnTo>
                <a:lnTo>
                  <a:pt x="60" y="616"/>
                </a:lnTo>
                <a:lnTo>
                  <a:pt x="60" y="616"/>
                </a:lnTo>
                <a:lnTo>
                  <a:pt x="48" y="638"/>
                </a:lnTo>
                <a:lnTo>
                  <a:pt x="38" y="658"/>
                </a:lnTo>
                <a:lnTo>
                  <a:pt x="34" y="668"/>
                </a:lnTo>
                <a:lnTo>
                  <a:pt x="32" y="680"/>
                </a:lnTo>
                <a:lnTo>
                  <a:pt x="32" y="692"/>
                </a:lnTo>
                <a:lnTo>
                  <a:pt x="36" y="704"/>
                </a:lnTo>
                <a:lnTo>
                  <a:pt x="36" y="704"/>
                </a:lnTo>
                <a:lnTo>
                  <a:pt x="44" y="728"/>
                </a:lnTo>
                <a:lnTo>
                  <a:pt x="50" y="740"/>
                </a:lnTo>
                <a:lnTo>
                  <a:pt x="50" y="746"/>
                </a:lnTo>
                <a:lnTo>
                  <a:pt x="50" y="750"/>
                </a:lnTo>
                <a:lnTo>
                  <a:pt x="42" y="758"/>
                </a:lnTo>
                <a:lnTo>
                  <a:pt x="42" y="758"/>
                </a:lnTo>
                <a:lnTo>
                  <a:pt x="24" y="774"/>
                </a:lnTo>
                <a:lnTo>
                  <a:pt x="18" y="782"/>
                </a:lnTo>
                <a:lnTo>
                  <a:pt x="18" y="786"/>
                </a:lnTo>
                <a:lnTo>
                  <a:pt x="20" y="790"/>
                </a:lnTo>
                <a:lnTo>
                  <a:pt x="20" y="790"/>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14" name="Freeform 69">
            <a:extLst>
              <a:ext uri="{FF2B5EF4-FFF2-40B4-BE49-F238E27FC236}">
                <a16:creationId xmlns:a16="http://schemas.microsoft.com/office/drawing/2014/main" id="{37AC393C-34AE-D650-30EE-460D9FA00262}"/>
              </a:ext>
            </a:extLst>
          </p:cNvPr>
          <p:cNvSpPr>
            <a:spLocks/>
          </p:cNvSpPr>
          <p:nvPr/>
        </p:nvSpPr>
        <p:spPr bwMode="auto">
          <a:xfrm>
            <a:off x="13079932" y="6985892"/>
            <a:ext cx="491175" cy="116395"/>
          </a:xfrm>
          <a:custGeom>
            <a:avLst/>
            <a:gdLst/>
            <a:ahLst/>
            <a:cxnLst>
              <a:cxn ang="0">
                <a:pos x="300" y="0"/>
              </a:cxn>
              <a:cxn ang="0">
                <a:pos x="310" y="2"/>
              </a:cxn>
              <a:cxn ang="0">
                <a:pos x="336" y="0"/>
              </a:cxn>
              <a:cxn ang="0">
                <a:pos x="346" y="4"/>
              </a:cxn>
              <a:cxn ang="0">
                <a:pos x="350" y="10"/>
              </a:cxn>
              <a:cxn ang="0">
                <a:pos x="356" y="28"/>
              </a:cxn>
              <a:cxn ang="0">
                <a:pos x="356" y="46"/>
              </a:cxn>
              <a:cxn ang="0">
                <a:pos x="346" y="56"/>
              </a:cxn>
              <a:cxn ang="0">
                <a:pos x="326" y="60"/>
              </a:cxn>
              <a:cxn ang="0">
                <a:pos x="308" y="62"/>
              </a:cxn>
              <a:cxn ang="0">
                <a:pos x="256" y="74"/>
              </a:cxn>
              <a:cxn ang="0">
                <a:pos x="216" y="88"/>
              </a:cxn>
              <a:cxn ang="0">
                <a:pos x="208" y="90"/>
              </a:cxn>
              <a:cxn ang="0">
                <a:pos x="196" y="86"/>
              </a:cxn>
              <a:cxn ang="0">
                <a:pos x="184" y="68"/>
              </a:cxn>
              <a:cxn ang="0">
                <a:pos x="172" y="62"/>
              </a:cxn>
              <a:cxn ang="0">
                <a:pos x="162" y="60"/>
              </a:cxn>
              <a:cxn ang="0">
                <a:pos x="130" y="62"/>
              </a:cxn>
              <a:cxn ang="0">
                <a:pos x="86" y="64"/>
              </a:cxn>
              <a:cxn ang="0">
                <a:pos x="30" y="62"/>
              </a:cxn>
              <a:cxn ang="0">
                <a:pos x="6" y="58"/>
              </a:cxn>
              <a:cxn ang="0">
                <a:pos x="0" y="50"/>
              </a:cxn>
              <a:cxn ang="0">
                <a:pos x="2" y="48"/>
              </a:cxn>
              <a:cxn ang="0">
                <a:pos x="6" y="36"/>
              </a:cxn>
              <a:cxn ang="0">
                <a:pos x="8" y="22"/>
              </a:cxn>
              <a:cxn ang="0">
                <a:pos x="16" y="20"/>
              </a:cxn>
              <a:cxn ang="0">
                <a:pos x="24" y="20"/>
              </a:cxn>
              <a:cxn ang="0">
                <a:pos x="66" y="22"/>
              </a:cxn>
              <a:cxn ang="0">
                <a:pos x="116" y="16"/>
              </a:cxn>
              <a:cxn ang="0">
                <a:pos x="142" y="12"/>
              </a:cxn>
              <a:cxn ang="0">
                <a:pos x="170" y="2"/>
              </a:cxn>
              <a:cxn ang="0">
                <a:pos x="188" y="2"/>
              </a:cxn>
              <a:cxn ang="0">
                <a:pos x="196" y="6"/>
              </a:cxn>
              <a:cxn ang="0">
                <a:pos x="222" y="10"/>
              </a:cxn>
              <a:cxn ang="0">
                <a:pos x="256" y="8"/>
              </a:cxn>
              <a:cxn ang="0">
                <a:pos x="300" y="0"/>
              </a:cxn>
            </a:cxnLst>
            <a:rect l="0" t="0" r="r" b="b"/>
            <a:pathLst>
              <a:path w="358" h="90">
                <a:moveTo>
                  <a:pt x="300" y="0"/>
                </a:moveTo>
                <a:lnTo>
                  <a:pt x="300" y="0"/>
                </a:lnTo>
                <a:lnTo>
                  <a:pt x="304" y="2"/>
                </a:lnTo>
                <a:lnTo>
                  <a:pt x="310" y="2"/>
                </a:lnTo>
                <a:lnTo>
                  <a:pt x="324" y="0"/>
                </a:lnTo>
                <a:lnTo>
                  <a:pt x="336" y="0"/>
                </a:lnTo>
                <a:lnTo>
                  <a:pt x="340" y="2"/>
                </a:lnTo>
                <a:lnTo>
                  <a:pt x="346" y="4"/>
                </a:lnTo>
                <a:lnTo>
                  <a:pt x="346" y="4"/>
                </a:lnTo>
                <a:lnTo>
                  <a:pt x="350" y="10"/>
                </a:lnTo>
                <a:lnTo>
                  <a:pt x="354" y="18"/>
                </a:lnTo>
                <a:lnTo>
                  <a:pt x="356" y="28"/>
                </a:lnTo>
                <a:lnTo>
                  <a:pt x="358" y="36"/>
                </a:lnTo>
                <a:lnTo>
                  <a:pt x="356" y="46"/>
                </a:lnTo>
                <a:lnTo>
                  <a:pt x="352" y="52"/>
                </a:lnTo>
                <a:lnTo>
                  <a:pt x="346" y="56"/>
                </a:lnTo>
                <a:lnTo>
                  <a:pt x="342" y="58"/>
                </a:lnTo>
                <a:lnTo>
                  <a:pt x="326" y="60"/>
                </a:lnTo>
                <a:lnTo>
                  <a:pt x="326" y="60"/>
                </a:lnTo>
                <a:lnTo>
                  <a:pt x="308" y="62"/>
                </a:lnTo>
                <a:lnTo>
                  <a:pt x="290" y="64"/>
                </a:lnTo>
                <a:lnTo>
                  <a:pt x="256" y="74"/>
                </a:lnTo>
                <a:lnTo>
                  <a:pt x="228" y="84"/>
                </a:lnTo>
                <a:lnTo>
                  <a:pt x="216" y="88"/>
                </a:lnTo>
                <a:lnTo>
                  <a:pt x="208" y="90"/>
                </a:lnTo>
                <a:lnTo>
                  <a:pt x="208" y="90"/>
                </a:lnTo>
                <a:lnTo>
                  <a:pt x="202" y="88"/>
                </a:lnTo>
                <a:lnTo>
                  <a:pt x="196" y="86"/>
                </a:lnTo>
                <a:lnTo>
                  <a:pt x="190" y="76"/>
                </a:lnTo>
                <a:lnTo>
                  <a:pt x="184" y="68"/>
                </a:lnTo>
                <a:lnTo>
                  <a:pt x="178" y="64"/>
                </a:lnTo>
                <a:lnTo>
                  <a:pt x="172" y="62"/>
                </a:lnTo>
                <a:lnTo>
                  <a:pt x="172" y="62"/>
                </a:lnTo>
                <a:lnTo>
                  <a:pt x="162" y="60"/>
                </a:lnTo>
                <a:lnTo>
                  <a:pt x="152" y="60"/>
                </a:lnTo>
                <a:lnTo>
                  <a:pt x="130" y="62"/>
                </a:lnTo>
                <a:lnTo>
                  <a:pt x="108" y="64"/>
                </a:lnTo>
                <a:lnTo>
                  <a:pt x="86" y="64"/>
                </a:lnTo>
                <a:lnTo>
                  <a:pt x="86" y="64"/>
                </a:lnTo>
                <a:lnTo>
                  <a:pt x="30" y="62"/>
                </a:lnTo>
                <a:lnTo>
                  <a:pt x="16" y="60"/>
                </a:lnTo>
                <a:lnTo>
                  <a:pt x="6" y="58"/>
                </a:lnTo>
                <a:lnTo>
                  <a:pt x="0" y="54"/>
                </a:lnTo>
                <a:lnTo>
                  <a:pt x="0" y="50"/>
                </a:lnTo>
                <a:lnTo>
                  <a:pt x="2" y="48"/>
                </a:lnTo>
                <a:lnTo>
                  <a:pt x="2" y="48"/>
                </a:lnTo>
                <a:lnTo>
                  <a:pt x="4" y="42"/>
                </a:lnTo>
                <a:lnTo>
                  <a:pt x="6" y="36"/>
                </a:lnTo>
                <a:lnTo>
                  <a:pt x="6" y="26"/>
                </a:lnTo>
                <a:lnTo>
                  <a:pt x="8" y="22"/>
                </a:lnTo>
                <a:lnTo>
                  <a:pt x="10" y="20"/>
                </a:lnTo>
                <a:lnTo>
                  <a:pt x="16" y="20"/>
                </a:lnTo>
                <a:lnTo>
                  <a:pt x="24" y="20"/>
                </a:lnTo>
                <a:lnTo>
                  <a:pt x="24" y="20"/>
                </a:lnTo>
                <a:lnTo>
                  <a:pt x="44" y="22"/>
                </a:lnTo>
                <a:lnTo>
                  <a:pt x="66" y="22"/>
                </a:lnTo>
                <a:lnTo>
                  <a:pt x="116" y="16"/>
                </a:lnTo>
                <a:lnTo>
                  <a:pt x="116" y="16"/>
                </a:lnTo>
                <a:lnTo>
                  <a:pt x="130" y="14"/>
                </a:lnTo>
                <a:lnTo>
                  <a:pt x="142" y="12"/>
                </a:lnTo>
                <a:lnTo>
                  <a:pt x="162" y="4"/>
                </a:lnTo>
                <a:lnTo>
                  <a:pt x="170" y="2"/>
                </a:lnTo>
                <a:lnTo>
                  <a:pt x="180" y="2"/>
                </a:lnTo>
                <a:lnTo>
                  <a:pt x="188" y="2"/>
                </a:lnTo>
                <a:lnTo>
                  <a:pt x="196" y="6"/>
                </a:lnTo>
                <a:lnTo>
                  <a:pt x="196" y="6"/>
                </a:lnTo>
                <a:lnTo>
                  <a:pt x="206" y="10"/>
                </a:lnTo>
                <a:lnTo>
                  <a:pt x="222" y="10"/>
                </a:lnTo>
                <a:lnTo>
                  <a:pt x="238" y="10"/>
                </a:lnTo>
                <a:lnTo>
                  <a:pt x="256" y="8"/>
                </a:lnTo>
                <a:lnTo>
                  <a:pt x="288" y="4"/>
                </a:lnTo>
                <a:lnTo>
                  <a:pt x="300" y="0"/>
                </a:lnTo>
                <a:lnTo>
                  <a:pt x="300" y="0"/>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16" name="Freeform 77">
            <a:extLst>
              <a:ext uri="{FF2B5EF4-FFF2-40B4-BE49-F238E27FC236}">
                <a16:creationId xmlns:a16="http://schemas.microsoft.com/office/drawing/2014/main" id="{DEDE7294-E9C6-3B8F-EC03-9CC97563FBD1}"/>
              </a:ext>
            </a:extLst>
          </p:cNvPr>
          <p:cNvSpPr>
            <a:spLocks/>
          </p:cNvSpPr>
          <p:nvPr/>
        </p:nvSpPr>
        <p:spPr bwMode="auto">
          <a:xfrm>
            <a:off x="12520158" y="5203751"/>
            <a:ext cx="921982" cy="636294"/>
          </a:xfrm>
          <a:custGeom>
            <a:avLst/>
            <a:gdLst/>
            <a:ahLst/>
            <a:cxnLst>
              <a:cxn ang="0">
                <a:pos x="670" y="298"/>
              </a:cxn>
              <a:cxn ang="0">
                <a:pos x="650" y="268"/>
              </a:cxn>
              <a:cxn ang="0">
                <a:pos x="622" y="262"/>
              </a:cxn>
              <a:cxn ang="0">
                <a:pos x="610" y="244"/>
              </a:cxn>
              <a:cxn ang="0">
                <a:pos x="602" y="214"/>
              </a:cxn>
              <a:cxn ang="0">
                <a:pos x="616" y="186"/>
              </a:cxn>
              <a:cxn ang="0">
                <a:pos x="622" y="154"/>
              </a:cxn>
              <a:cxn ang="0">
                <a:pos x="622" y="92"/>
              </a:cxn>
              <a:cxn ang="0">
                <a:pos x="638" y="84"/>
              </a:cxn>
              <a:cxn ang="0">
                <a:pos x="664" y="58"/>
              </a:cxn>
              <a:cxn ang="0">
                <a:pos x="644" y="34"/>
              </a:cxn>
              <a:cxn ang="0">
                <a:pos x="550" y="8"/>
              </a:cxn>
              <a:cxn ang="0">
                <a:pos x="506" y="0"/>
              </a:cxn>
              <a:cxn ang="0">
                <a:pos x="410" y="38"/>
              </a:cxn>
              <a:cxn ang="0">
                <a:pos x="380" y="74"/>
              </a:cxn>
              <a:cxn ang="0">
                <a:pos x="332" y="100"/>
              </a:cxn>
              <a:cxn ang="0">
                <a:pos x="284" y="92"/>
              </a:cxn>
              <a:cxn ang="0">
                <a:pos x="242" y="98"/>
              </a:cxn>
              <a:cxn ang="0">
                <a:pos x="216" y="116"/>
              </a:cxn>
              <a:cxn ang="0">
                <a:pos x="176" y="112"/>
              </a:cxn>
              <a:cxn ang="0">
                <a:pos x="130" y="88"/>
              </a:cxn>
              <a:cxn ang="0">
                <a:pos x="96" y="108"/>
              </a:cxn>
              <a:cxn ang="0">
                <a:pos x="76" y="110"/>
              </a:cxn>
              <a:cxn ang="0">
                <a:pos x="48" y="64"/>
              </a:cxn>
              <a:cxn ang="0">
                <a:pos x="30" y="44"/>
              </a:cxn>
              <a:cxn ang="0">
                <a:pos x="2" y="84"/>
              </a:cxn>
              <a:cxn ang="0">
                <a:pos x="6" y="108"/>
              </a:cxn>
              <a:cxn ang="0">
                <a:pos x="28" y="144"/>
              </a:cxn>
              <a:cxn ang="0">
                <a:pos x="76" y="176"/>
              </a:cxn>
              <a:cxn ang="0">
                <a:pos x="98" y="196"/>
              </a:cxn>
              <a:cxn ang="0">
                <a:pos x="94" y="236"/>
              </a:cxn>
              <a:cxn ang="0">
                <a:pos x="54" y="254"/>
              </a:cxn>
              <a:cxn ang="0">
                <a:pos x="52" y="282"/>
              </a:cxn>
              <a:cxn ang="0">
                <a:pos x="62" y="306"/>
              </a:cxn>
              <a:cxn ang="0">
                <a:pos x="46" y="344"/>
              </a:cxn>
              <a:cxn ang="0">
                <a:pos x="60" y="368"/>
              </a:cxn>
              <a:cxn ang="0">
                <a:pos x="96" y="390"/>
              </a:cxn>
              <a:cxn ang="0">
                <a:pos x="130" y="434"/>
              </a:cxn>
              <a:cxn ang="0">
                <a:pos x="138" y="478"/>
              </a:cxn>
              <a:cxn ang="0">
                <a:pos x="150" y="492"/>
              </a:cxn>
              <a:cxn ang="0">
                <a:pos x="190" y="476"/>
              </a:cxn>
              <a:cxn ang="0">
                <a:pos x="244" y="458"/>
              </a:cxn>
              <a:cxn ang="0">
                <a:pos x="270" y="438"/>
              </a:cxn>
              <a:cxn ang="0">
                <a:pos x="302" y="436"/>
              </a:cxn>
              <a:cxn ang="0">
                <a:pos x="342" y="452"/>
              </a:cxn>
              <a:cxn ang="0">
                <a:pos x="398" y="474"/>
              </a:cxn>
              <a:cxn ang="0">
                <a:pos x="436" y="462"/>
              </a:cxn>
              <a:cxn ang="0">
                <a:pos x="486" y="456"/>
              </a:cxn>
              <a:cxn ang="0">
                <a:pos x="494" y="426"/>
              </a:cxn>
              <a:cxn ang="0">
                <a:pos x="480" y="390"/>
              </a:cxn>
              <a:cxn ang="0">
                <a:pos x="576" y="324"/>
              </a:cxn>
              <a:cxn ang="0">
                <a:pos x="650" y="312"/>
              </a:cxn>
            </a:cxnLst>
            <a:rect l="0" t="0" r="r" b="b"/>
            <a:pathLst>
              <a:path w="672" h="492">
                <a:moveTo>
                  <a:pt x="672" y="316"/>
                </a:moveTo>
                <a:lnTo>
                  <a:pt x="672" y="316"/>
                </a:lnTo>
                <a:lnTo>
                  <a:pt x="672" y="310"/>
                </a:lnTo>
                <a:lnTo>
                  <a:pt x="670" y="298"/>
                </a:lnTo>
                <a:lnTo>
                  <a:pt x="668" y="290"/>
                </a:lnTo>
                <a:lnTo>
                  <a:pt x="662" y="282"/>
                </a:lnTo>
                <a:lnTo>
                  <a:pt x="658" y="274"/>
                </a:lnTo>
                <a:lnTo>
                  <a:pt x="650" y="268"/>
                </a:lnTo>
                <a:lnTo>
                  <a:pt x="650" y="268"/>
                </a:lnTo>
                <a:lnTo>
                  <a:pt x="640" y="264"/>
                </a:lnTo>
                <a:lnTo>
                  <a:pt x="634" y="262"/>
                </a:lnTo>
                <a:lnTo>
                  <a:pt x="622" y="262"/>
                </a:lnTo>
                <a:lnTo>
                  <a:pt x="618" y="260"/>
                </a:lnTo>
                <a:lnTo>
                  <a:pt x="616" y="258"/>
                </a:lnTo>
                <a:lnTo>
                  <a:pt x="612" y="252"/>
                </a:lnTo>
                <a:lnTo>
                  <a:pt x="610" y="244"/>
                </a:lnTo>
                <a:lnTo>
                  <a:pt x="610" y="244"/>
                </a:lnTo>
                <a:lnTo>
                  <a:pt x="606" y="228"/>
                </a:lnTo>
                <a:lnTo>
                  <a:pt x="602" y="218"/>
                </a:lnTo>
                <a:lnTo>
                  <a:pt x="602" y="214"/>
                </a:lnTo>
                <a:lnTo>
                  <a:pt x="602" y="208"/>
                </a:lnTo>
                <a:lnTo>
                  <a:pt x="608" y="196"/>
                </a:lnTo>
                <a:lnTo>
                  <a:pt x="608" y="196"/>
                </a:lnTo>
                <a:lnTo>
                  <a:pt x="616" y="186"/>
                </a:lnTo>
                <a:lnTo>
                  <a:pt x="620" y="180"/>
                </a:lnTo>
                <a:lnTo>
                  <a:pt x="622" y="174"/>
                </a:lnTo>
                <a:lnTo>
                  <a:pt x="622" y="154"/>
                </a:lnTo>
                <a:lnTo>
                  <a:pt x="622" y="154"/>
                </a:lnTo>
                <a:lnTo>
                  <a:pt x="618" y="110"/>
                </a:lnTo>
                <a:lnTo>
                  <a:pt x="618" y="102"/>
                </a:lnTo>
                <a:lnTo>
                  <a:pt x="618" y="96"/>
                </a:lnTo>
                <a:lnTo>
                  <a:pt x="622" y="92"/>
                </a:lnTo>
                <a:lnTo>
                  <a:pt x="626" y="90"/>
                </a:lnTo>
                <a:lnTo>
                  <a:pt x="626" y="90"/>
                </a:lnTo>
                <a:lnTo>
                  <a:pt x="632" y="88"/>
                </a:lnTo>
                <a:lnTo>
                  <a:pt x="638" y="84"/>
                </a:lnTo>
                <a:lnTo>
                  <a:pt x="650" y="76"/>
                </a:lnTo>
                <a:lnTo>
                  <a:pt x="664" y="62"/>
                </a:lnTo>
                <a:lnTo>
                  <a:pt x="664" y="62"/>
                </a:lnTo>
                <a:lnTo>
                  <a:pt x="664" y="58"/>
                </a:lnTo>
                <a:lnTo>
                  <a:pt x="660" y="48"/>
                </a:lnTo>
                <a:lnTo>
                  <a:pt x="654" y="40"/>
                </a:lnTo>
                <a:lnTo>
                  <a:pt x="650" y="36"/>
                </a:lnTo>
                <a:lnTo>
                  <a:pt x="644" y="34"/>
                </a:lnTo>
                <a:lnTo>
                  <a:pt x="644" y="34"/>
                </a:lnTo>
                <a:lnTo>
                  <a:pt x="624" y="30"/>
                </a:lnTo>
                <a:lnTo>
                  <a:pt x="598" y="22"/>
                </a:lnTo>
                <a:lnTo>
                  <a:pt x="550" y="8"/>
                </a:lnTo>
                <a:lnTo>
                  <a:pt x="550" y="8"/>
                </a:lnTo>
                <a:lnTo>
                  <a:pt x="520" y="2"/>
                </a:lnTo>
                <a:lnTo>
                  <a:pt x="506" y="0"/>
                </a:lnTo>
                <a:lnTo>
                  <a:pt x="506" y="0"/>
                </a:lnTo>
                <a:lnTo>
                  <a:pt x="470" y="12"/>
                </a:lnTo>
                <a:lnTo>
                  <a:pt x="422" y="30"/>
                </a:lnTo>
                <a:lnTo>
                  <a:pt x="422" y="30"/>
                </a:lnTo>
                <a:lnTo>
                  <a:pt x="410" y="38"/>
                </a:lnTo>
                <a:lnTo>
                  <a:pt x="398" y="50"/>
                </a:lnTo>
                <a:lnTo>
                  <a:pt x="388" y="64"/>
                </a:lnTo>
                <a:lnTo>
                  <a:pt x="380" y="74"/>
                </a:lnTo>
                <a:lnTo>
                  <a:pt x="380" y="74"/>
                </a:lnTo>
                <a:lnTo>
                  <a:pt x="372" y="82"/>
                </a:lnTo>
                <a:lnTo>
                  <a:pt x="358" y="92"/>
                </a:lnTo>
                <a:lnTo>
                  <a:pt x="340" y="98"/>
                </a:lnTo>
                <a:lnTo>
                  <a:pt x="332" y="100"/>
                </a:lnTo>
                <a:lnTo>
                  <a:pt x="322" y="100"/>
                </a:lnTo>
                <a:lnTo>
                  <a:pt x="322" y="100"/>
                </a:lnTo>
                <a:lnTo>
                  <a:pt x="304" y="96"/>
                </a:lnTo>
                <a:lnTo>
                  <a:pt x="284" y="92"/>
                </a:lnTo>
                <a:lnTo>
                  <a:pt x="274" y="92"/>
                </a:lnTo>
                <a:lnTo>
                  <a:pt x="264" y="92"/>
                </a:lnTo>
                <a:lnTo>
                  <a:pt x="254" y="94"/>
                </a:lnTo>
                <a:lnTo>
                  <a:pt x="242" y="98"/>
                </a:lnTo>
                <a:lnTo>
                  <a:pt x="242" y="98"/>
                </a:lnTo>
                <a:lnTo>
                  <a:pt x="232" y="104"/>
                </a:lnTo>
                <a:lnTo>
                  <a:pt x="226" y="108"/>
                </a:lnTo>
                <a:lnTo>
                  <a:pt x="216" y="116"/>
                </a:lnTo>
                <a:lnTo>
                  <a:pt x="210" y="118"/>
                </a:lnTo>
                <a:lnTo>
                  <a:pt x="204" y="118"/>
                </a:lnTo>
                <a:lnTo>
                  <a:pt x="176" y="112"/>
                </a:lnTo>
                <a:lnTo>
                  <a:pt x="176" y="112"/>
                </a:lnTo>
                <a:lnTo>
                  <a:pt x="160" y="108"/>
                </a:lnTo>
                <a:lnTo>
                  <a:pt x="150" y="102"/>
                </a:lnTo>
                <a:lnTo>
                  <a:pt x="138" y="94"/>
                </a:lnTo>
                <a:lnTo>
                  <a:pt x="130" y="88"/>
                </a:lnTo>
                <a:lnTo>
                  <a:pt x="126" y="88"/>
                </a:lnTo>
                <a:lnTo>
                  <a:pt x="122" y="90"/>
                </a:lnTo>
                <a:lnTo>
                  <a:pt x="122" y="90"/>
                </a:lnTo>
                <a:lnTo>
                  <a:pt x="96" y="108"/>
                </a:lnTo>
                <a:lnTo>
                  <a:pt x="84" y="112"/>
                </a:lnTo>
                <a:lnTo>
                  <a:pt x="80" y="112"/>
                </a:lnTo>
                <a:lnTo>
                  <a:pt x="76" y="110"/>
                </a:lnTo>
                <a:lnTo>
                  <a:pt x="76" y="110"/>
                </a:lnTo>
                <a:lnTo>
                  <a:pt x="68" y="98"/>
                </a:lnTo>
                <a:lnTo>
                  <a:pt x="54" y="78"/>
                </a:lnTo>
                <a:lnTo>
                  <a:pt x="54" y="78"/>
                </a:lnTo>
                <a:lnTo>
                  <a:pt x="48" y="64"/>
                </a:lnTo>
                <a:lnTo>
                  <a:pt x="42" y="50"/>
                </a:lnTo>
                <a:lnTo>
                  <a:pt x="40" y="44"/>
                </a:lnTo>
                <a:lnTo>
                  <a:pt x="36" y="42"/>
                </a:lnTo>
                <a:lnTo>
                  <a:pt x="30" y="44"/>
                </a:lnTo>
                <a:lnTo>
                  <a:pt x="24" y="50"/>
                </a:lnTo>
                <a:lnTo>
                  <a:pt x="24" y="50"/>
                </a:lnTo>
                <a:lnTo>
                  <a:pt x="12" y="68"/>
                </a:lnTo>
                <a:lnTo>
                  <a:pt x="2" y="84"/>
                </a:lnTo>
                <a:lnTo>
                  <a:pt x="0" y="90"/>
                </a:lnTo>
                <a:lnTo>
                  <a:pt x="0" y="96"/>
                </a:lnTo>
                <a:lnTo>
                  <a:pt x="2" y="102"/>
                </a:lnTo>
                <a:lnTo>
                  <a:pt x="6" y="108"/>
                </a:lnTo>
                <a:lnTo>
                  <a:pt x="6" y="108"/>
                </a:lnTo>
                <a:lnTo>
                  <a:pt x="14" y="122"/>
                </a:lnTo>
                <a:lnTo>
                  <a:pt x="20" y="132"/>
                </a:lnTo>
                <a:lnTo>
                  <a:pt x="28" y="144"/>
                </a:lnTo>
                <a:lnTo>
                  <a:pt x="40" y="156"/>
                </a:lnTo>
                <a:lnTo>
                  <a:pt x="40" y="156"/>
                </a:lnTo>
                <a:lnTo>
                  <a:pt x="58" y="166"/>
                </a:lnTo>
                <a:lnTo>
                  <a:pt x="76" y="176"/>
                </a:lnTo>
                <a:lnTo>
                  <a:pt x="90" y="184"/>
                </a:lnTo>
                <a:lnTo>
                  <a:pt x="96" y="190"/>
                </a:lnTo>
                <a:lnTo>
                  <a:pt x="98" y="196"/>
                </a:lnTo>
                <a:lnTo>
                  <a:pt x="98" y="196"/>
                </a:lnTo>
                <a:lnTo>
                  <a:pt x="102" y="210"/>
                </a:lnTo>
                <a:lnTo>
                  <a:pt x="102" y="222"/>
                </a:lnTo>
                <a:lnTo>
                  <a:pt x="98" y="230"/>
                </a:lnTo>
                <a:lnTo>
                  <a:pt x="94" y="236"/>
                </a:lnTo>
                <a:lnTo>
                  <a:pt x="94" y="236"/>
                </a:lnTo>
                <a:lnTo>
                  <a:pt x="84" y="242"/>
                </a:lnTo>
                <a:lnTo>
                  <a:pt x="68" y="248"/>
                </a:lnTo>
                <a:lnTo>
                  <a:pt x="54" y="254"/>
                </a:lnTo>
                <a:lnTo>
                  <a:pt x="50" y="258"/>
                </a:lnTo>
                <a:lnTo>
                  <a:pt x="48" y="264"/>
                </a:lnTo>
                <a:lnTo>
                  <a:pt x="48" y="264"/>
                </a:lnTo>
                <a:lnTo>
                  <a:pt x="52" y="282"/>
                </a:lnTo>
                <a:lnTo>
                  <a:pt x="54" y="292"/>
                </a:lnTo>
                <a:lnTo>
                  <a:pt x="60" y="300"/>
                </a:lnTo>
                <a:lnTo>
                  <a:pt x="60" y="300"/>
                </a:lnTo>
                <a:lnTo>
                  <a:pt x="62" y="306"/>
                </a:lnTo>
                <a:lnTo>
                  <a:pt x="60" y="312"/>
                </a:lnTo>
                <a:lnTo>
                  <a:pt x="56" y="328"/>
                </a:lnTo>
                <a:lnTo>
                  <a:pt x="50" y="340"/>
                </a:lnTo>
                <a:lnTo>
                  <a:pt x="46" y="344"/>
                </a:lnTo>
                <a:lnTo>
                  <a:pt x="46" y="344"/>
                </a:lnTo>
                <a:lnTo>
                  <a:pt x="48" y="348"/>
                </a:lnTo>
                <a:lnTo>
                  <a:pt x="52" y="356"/>
                </a:lnTo>
                <a:lnTo>
                  <a:pt x="60" y="368"/>
                </a:lnTo>
                <a:lnTo>
                  <a:pt x="68" y="374"/>
                </a:lnTo>
                <a:lnTo>
                  <a:pt x="76" y="380"/>
                </a:lnTo>
                <a:lnTo>
                  <a:pt x="76" y="380"/>
                </a:lnTo>
                <a:lnTo>
                  <a:pt x="96" y="390"/>
                </a:lnTo>
                <a:lnTo>
                  <a:pt x="110" y="400"/>
                </a:lnTo>
                <a:lnTo>
                  <a:pt x="124" y="410"/>
                </a:lnTo>
                <a:lnTo>
                  <a:pt x="124" y="410"/>
                </a:lnTo>
                <a:lnTo>
                  <a:pt x="130" y="434"/>
                </a:lnTo>
                <a:lnTo>
                  <a:pt x="138" y="464"/>
                </a:lnTo>
                <a:lnTo>
                  <a:pt x="138" y="464"/>
                </a:lnTo>
                <a:lnTo>
                  <a:pt x="138" y="470"/>
                </a:lnTo>
                <a:lnTo>
                  <a:pt x="138" y="478"/>
                </a:lnTo>
                <a:lnTo>
                  <a:pt x="142" y="486"/>
                </a:lnTo>
                <a:lnTo>
                  <a:pt x="144" y="490"/>
                </a:lnTo>
                <a:lnTo>
                  <a:pt x="150" y="492"/>
                </a:lnTo>
                <a:lnTo>
                  <a:pt x="150" y="492"/>
                </a:lnTo>
                <a:lnTo>
                  <a:pt x="154" y="492"/>
                </a:lnTo>
                <a:lnTo>
                  <a:pt x="162" y="490"/>
                </a:lnTo>
                <a:lnTo>
                  <a:pt x="176" y="484"/>
                </a:lnTo>
                <a:lnTo>
                  <a:pt x="190" y="476"/>
                </a:lnTo>
                <a:lnTo>
                  <a:pt x="204" y="470"/>
                </a:lnTo>
                <a:lnTo>
                  <a:pt x="204" y="470"/>
                </a:lnTo>
                <a:lnTo>
                  <a:pt x="230" y="462"/>
                </a:lnTo>
                <a:lnTo>
                  <a:pt x="244" y="458"/>
                </a:lnTo>
                <a:lnTo>
                  <a:pt x="256" y="450"/>
                </a:lnTo>
                <a:lnTo>
                  <a:pt x="256" y="450"/>
                </a:lnTo>
                <a:lnTo>
                  <a:pt x="266" y="442"/>
                </a:lnTo>
                <a:lnTo>
                  <a:pt x="270" y="438"/>
                </a:lnTo>
                <a:lnTo>
                  <a:pt x="276" y="434"/>
                </a:lnTo>
                <a:lnTo>
                  <a:pt x="282" y="434"/>
                </a:lnTo>
                <a:lnTo>
                  <a:pt x="292" y="434"/>
                </a:lnTo>
                <a:lnTo>
                  <a:pt x="302" y="436"/>
                </a:lnTo>
                <a:lnTo>
                  <a:pt x="316" y="440"/>
                </a:lnTo>
                <a:lnTo>
                  <a:pt x="316" y="440"/>
                </a:lnTo>
                <a:lnTo>
                  <a:pt x="330" y="446"/>
                </a:lnTo>
                <a:lnTo>
                  <a:pt x="342" y="452"/>
                </a:lnTo>
                <a:lnTo>
                  <a:pt x="364" y="466"/>
                </a:lnTo>
                <a:lnTo>
                  <a:pt x="374" y="472"/>
                </a:lnTo>
                <a:lnTo>
                  <a:pt x="386" y="474"/>
                </a:lnTo>
                <a:lnTo>
                  <a:pt x="398" y="474"/>
                </a:lnTo>
                <a:lnTo>
                  <a:pt x="410" y="470"/>
                </a:lnTo>
                <a:lnTo>
                  <a:pt x="410" y="470"/>
                </a:lnTo>
                <a:lnTo>
                  <a:pt x="422" y="464"/>
                </a:lnTo>
                <a:lnTo>
                  <a:pt x="436" y="462"/>
                </a:lnTo>
                <a:lnTo>
                  <a:pt x="460" y="464"/>
                </a:lnTo>
                <a:lnTo>
                  <a:pt x="470" y="464"/>
                </a:lnTo>
                <a:lnTo>
                  <a:pt x="478" y="462"/>
                </a:lnTo>
                <a:lnTo>
                  <a:pt x="486" y="456"/>
                </a:lnTo>
                <a:lnTo>
                  <a:pt x="490" y="448"/>
                </a:lnTo>
                <a:lnTo>
                  <a:pt x="490" y="448"/>
                </a:lnTo>
                <a:lnTo>
                  <a:pt x="494" y="436"/>
                </a:lnTo>
                <a:lnTo>
                  <a:pt x="494" y="426"/>
                </a:lnTo>
                <a:lnTo>
                  <a:pt x="492" y="418"/>
                </a:lnTo>
                <a:lnTo>
                  <a:pt x="488" y="410"/>
                </a:lnTo>
                <a:lnTo>
                  <a:pt x="482" y="398"/>
                </a:lnTo>
                <a:lnTo>
                  <a:pt x="480" y="390"/>
                </a:lnTo>
                <a:lnTo>
                  <a:pt x="480" y="390"/>
                </a:lnTo>
                <a:lnTo>
                  <a:pt x="488" y="376"/>
                </a:lnTo>
                <a:lnTo>
                  <a:pt x="494" y="364"/>
                </a:lnTo>
                <a:lnTo>
                  <a:pt x="576" y="324"/>
                </a:lnTo>
                <a:lnTo>
                  <a:pt x="576" y="324"/>
                </a:lnTo>
                <a:lnTo>
                  <a:pt x="590" y="320"/>
                </a:lnTo>
                <a:lnTo>
                  <a:pt x="618" y="316"/>
                </a:lnTo>
                <a:lnTo>
                  <a:pt x="650" y="312"/>
                </a:lnTo>
                <a:lnTo>
                  <a:pt x="664" y="312"/>
                </a:lnTo>
                <a:lnTo>
                  <a:pt x="672" y="316"/>
                </a:lnTo>
                <a:lnTo>
                  <a:pt x="672" y="316"/>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17" name="Freeform 78">
            <a:extLst>
              <a:ext uri="{FF2B5EF4-FFF2-40B4-BE49-F238E27FC236}">
                <a16:creationId xmlns:a16="http://schemas.microsoft.com/office/drawing/2014/main" id="{C502415F-6480-3864-92EF-7C47267C008B}"/>
              </a:ext>
            </a:extLst>
          </p:cNvPr>
          <p:cNvSpPr>
            <a:spLocks/>
          </p:cNvSpPr>
          <p:nvPr/>
        </p:nvSpPr>
        <p:spPr bwMode="auto">
          <a:xfrm>
            <a:off x="12330825" y="5640879"/>
            <a:ext cx="384160" cy="320734"/>
          </a:xfrm>
          <a:custGeom>
            <a:avLst/>
            <a:gdLst/>
            <a:ahLst/>
            <a:cxnLst>
              <a:cxn ang="0">
                <a:pos x="280" y="156"/>
              </a:cxn>
              <a:cxn ang="0">
                <a:pos x="264" y="180"/>
              </a:cxn>
              <a:cxn ang="0">
                <a:pos x="256" y="188"/>
              </a:cxn>
              <a:cxn ang="0">
                <a:pos x="232" y="198"/>
              </a:cxn>
              <a:cxn ang="0">
                <a:pos x="198" y="204"/>
              </a:cxn>
              <a:cxn ang="0">
                <a:pos x="190" y="204"/>
              </a:cxn>
              <a:cxn ang="0">
                <a:pos x="174" y="210"/>
              </a:cxn>
              <a:cxn ang="0">
                <a:pos x="154" y="226"/>
              </a:cxn>
              <a:cxn ang="0">
                <a:pos x="136" y="236"/>
              </a:cxn>
              <a:cxn ang="0">
                <a:pos x="86" y="248"/>
              </a:cxn>
              <a:cxn ang="0">
                <a:pos x="68" y="246"/>
              </a:cxn>
              <a:cxn ang="0">
                <a:pos x="52" y="240"/>
              </a:cxn>
              <a:cxn ang="0">
                <a:pos x="22" y="228"/>
              </a:cxn>
              <a:cxn ang="0">
                <a:pos x="10" y="214"/>
              </a:cxn>
              <a:cxn ang="0">
                <a:pos x="6" y="204"/>
              </a:cxn>
              <a:cxn ang="0">
                <a:pos x="4" y="152"/>
              </a:cxn>
              <a:cxn ang="0">
                <a:pos x="2" y="108"/>
              </a:cxn>
              <a:cxn ang="0">
                <a:pos x="0" y="94"/>
              </a:cxn>
              <a:cxn ang="0">
                <a:pos x="2" y="84"/>
              </a:cxn>
              <a:cxn ang="0">
                <a:pos x="8" y="74"/>
              </a:cxn>
              <a:cxn ang="0">
                <a:pos x="26" y="66"/>
              </a:cxn>
              <a:cxn ang="0">
                <a:pos x="46" y="60"/>
              </a:cxn>
              <a:cxn ang="0">
                <a:pos x="78" y="44"/>
              </a:cxn>
              <a:cxn ang="0">
                <a:pos x="94" y="30"/>
              </a:cxn>
              <a:cxn ang="0">
                <a:pos x="116" y="6"/>
              </a:cxn>
              <a:cxn ang="0">
                <a:pos x="126" y="0"/>
              </a:cxn>
              <a:cxn ang="0">
                <a:pos x="138" y="0"/>
              </a:cxn>
              <a:cxn ang="0">
                <a:pos x="172" y="8"/>
              </a:cxn>
              <a:cxn ang="0">
                <a:pos x="188" y="14"/>
              </a:cxn>
              <a:cxn ang="0">
                <a:pos x="206" y="34"/>
              </a:cxn>
              <a:cxn ang="0">
                <a:pos x="214" y="42"/>
              </a:cxn>
              <a:cxn ang="0">
                <a:pos x="254" y="64"/>
              </a:cxn>
              <a:cxn ang="0">
                <a:pos x="262" y="72"/>
              </a:cxn>
              <a:cxn ang="0">
                <a:pos x="272" y="104"/>
              </a:cxn>
              <a:cxn ang="0">
                <a:pos x="278" y="134"/>
              </a:cxn>
              <a:cxn ang="0">
                <a:pos x="280" y="156"/>
              </a:cxn>
            </a:cxnLst>
            <a:rect l="0" t="0" r="r" b="b"/>
            <a:pathLst>
              <a:path w="280" h="248">
                <a:moveTo>
                  <a:pt x="280" y="156"/>
                </a:moveTo>
                <a:lnTo>
                  <a:pt x="280" y="156"/>
                </a:lnTo>
                <a:lnTo>
                  <a:pt x="272" y="170"/>
                </a:lnTo>
                <a:lnTo>
                  <a:pt x="264" y="180"/>
                </a:lnTo>
                <a:lnTo>
                  <a:pt x="256" y="188"/>
                </a:lnTo>
                <a:lnTo>
                  <a:pt x="256" y="188"/>
                </a:lnTo>
                <a:lnTo>
                  <a:pt x="246" y="194"/>
                </a:lnTo>
                <a:lnTo>
                  <a:pt x="232" y="198"/>
                </a:lnTo>
                <a:lnTo>
                  <a:pt x="216" y="202"/>
                </a:lnTo>
                <a:lnTo>
                  <a:pt x="198" y="204"/>
                </a:lnTo>
                <a:lnTo>
                  <a:pt x="198" y="204"/>
                </a:lnTo>
                <a:lnTo>
                  <a:pt x="190" y="204"/>
                </a:lnTo>
                <a:lnTo>
                  <a:pt x="184" y="204"/>
                </a:lnTo>
                <a:lnTo>
                  <a:pt x="174" y="210"/>
                </a:lnTo>
                <a:lnTo>
                  <a:pt x="164" y="218"/>
                </a:lnTo>
                <a:lnTo>
                  <a:pt x="154" y="226"/>
                </a:lnTo>
                <a:lnTo>
                  <a:pt x="154" y="226"/>
                </a:lnTo>
                <a:lnTo>
                  <a:pt x="136" y="236"/>
                </a:lnTo>
                <a:lnTo>
                  <a:pt x="110" y="244"/>
                </a:lnTo>
                <a:lnTo>
                  <a:pt x="86" y="248"/>
                </a:lnTo>
                <a:lnTo>
                  <a:pt x="76" y="248"/>
                </a:lnTo>
                <a:lnTo>
                  <a:pt x="68" y="246"/>
                </a:lnTo>
                <a:lnTo>
                  <a:pt x="68" y="246"/>
                </a:lnTo>
                <a:lnTo>
                  <a:pt x="52" y="240"/>
                </a:lnTo>
                <a:lnTo>
                  <a:pt x="32" y="232"/>
                </a:lnTo>
                <a:lnTo>
                  <a:pt x="22" y="228"/>
                </a:lnTo>
                <a:lnTo>
                  <a:pt x="14" y="222"/>
                </a:lnTo>
                <a:lnTo>
                  <a:pt x="10" y="214"/>
                </a:lnTo>
                <a:lnTo>
                  <a:pt x="6" y="204"/>
                </a:lnTo>
                <a:lnTo>
                  <a:pt x="6" y="204"/>
                </a:lnTo>
                <a:lnTo>
                  <a:pt x="4" y="180"/>
                </a:lnTo>
                <a:lnTo>
                  <a:pt x="4" y="152"/>
                </a:lnTo>
                <a:lnTo>
                  <a:pt x="4" y="126"/>
                </a:lnTo>
                <a:lnTo>
                  <a:pt x="2" y="108"/>
                </a:lnTo>
                <a:lnTo>
                  <a:pt x="2" y="108"/>
                </a:lnTo>
                <a:lnTo>
                  <a:pt x="0" y="94"/>
                </a:lnTo>
                <a:lnTo>
                  <a:pt x="0" y="88"/>
                </a:lnTo>
                <a:lnTo>
                  <a:pt x="2" y="84"/>
                </a:lnTo>
                <a:lnTo>
                  <a:pt x="4" y="78"/>
                </a:lnTo>
                <a:lnTo>
                  <a:pt x="8" y="74"/>
                </a:lnTo>
                <a:lnTo>
                  <a:pt x="16" y="68"/>
                </a:lnTo>
                <a:lnTo>
                  <a:pt x="26" y="66"/>
                </a:lnTo>
                <a:lnTo>
                  <a:pt x="26" y="66"/>
                </a:lnTo>
                <a:lnTo>
                  <a:pt x="46" y="60"/>
                </a:lnTo>
                <a:lnTo>
                  <a:pt x="64" y="54"/>
                </a:lnTo>
                <a:lnTo>
                  <a:pt x="78" y="44"/>
                </a:lnTo>
                <a:lnTo>
                  <a:pt x="94" y="30"/>
                </a:lnTo>
                <a:lnTo>
                  <a:pt x="94" y="30"/>
                </a:lnTo>
                <a:lnTo>
                  <a:pt x="108" y="14"/>
                </a:lnTo>
                <a:lnTo>
                  <a:pt x="116" y="6"/>
                </a:lnTo>
                <a:lnTo>
                  <a:pt x="120" y="2"/>
                </a:lnTo>
                <a:lnTo>
                  <a:pt x="126" y="0"/>
                </a:lnTo>
                <a:lnTo>
                  <a:pt x="138" y="0"/>
                </a:lnTo>
                <a:lnTo>
                  <a:pt x="138" y="0"/>
                </a:lnTo>
                <a:lnTo>
                  <a:pt x="156" y="4"/>
                </a:lnTo>
                <a:lnTo>
                  <a:pt x="172" y="8"/>
                </a:lnTo>
                <a:lnTo>
                  <a:pt x="188" y="14"/>
                </a:lnTo>
                <a:lnTo>
                  <a:pt x="188" y="14"/>
                </a:lnTo>
                <a:lnTo>
                  <a:pt x="196" y="24"/>
                </a:lnTo>
                <a:lnTo>
                  <a:pt x="206" y="34"/>
                </a:lnTo>
                <a:lnTo>
                  <a:pt x="214" y="42"/>
                </a:lnTo>
                <a:lnTo>
                  <a:pt x="214" y="42"/>
                </a:lnTo>
                <a:lnTo>
                  <a:pt x="242" y="56"/>
                </a:lnTo>
                <a:lnTo>
                  <a:pt x="254" y="64"/>
                </a:lnTo>
                <a:lnTo>
                  <a:pt x="258" y="68"/>
                </a:lnTo>
                <a:lnTo>
                  <a:pt x="262" y="72"/>
                </a:lnTo>
                <a:lnTo>
                  <a:pt x="262" y="72"/>
                </a:lnTo>
                <a:lnTo>
                  <a:pt x="272" y="104"/>
                </a:lnTo>
                <a:lnTo>
                  <a:pt x="278" y="124"/>
                </a:lnTo>
                <a:lnTo>
                  <a:pt x="278" y="134"/>
                </a:lnTo>
                <a:lnTo>
                  <a:pt x="278" y="134"/>
                </a:lnTo>
                <a:lnTo>
                  <a:pt x="280" y="156"/>
                </a:lnTo>
                <a:lnTo>
                  <a:pt x="280" y="156"/>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18" name="Freeform 79">
            <a:extLst>
              <a:ext uri="{FF2B5EF4-FFF2-40B4-BE49-F238E27FC236}">
                <a16:creationId xmlns:a16="http://schemas.microsoft.com/office/drawing/2014/main" id="{341B2060-1876-6525-1FA4-1469B3BEA044}"/>
              </a:ext>
            </a:extLst>
          </p:cNvPr>
          <p:cNvSpPr>
            <a:spLocks/>
          </p:cNvSpPr>
          <p:nvPr/>
        </p:nvSpPr>
        <p:spPr bwMode="auto">
          <a:xfrm>
            <a:off x="11965873" y="4885600"/>
            <a:ext cx="694229" cy="853566"/>
          </a:xfrm>
          <a:custGeom>
            <a:avLst/>
            <a:gdLst/>
            <a:ahLst/>
            <a:cxnLst>
              <a:cxn ang="0">
                <a:pos x="130" y="6"/>
              </a:cxn>
              <a:cxn ang="0">
                <a:pos x="176" y="36"/>
              </a:cxn>
              <a:cxn ang="0">
                <a:pos x="208" y="64"/>
              </a:cxn>
              <a:cxn ang="0">
                <a:pos x="208" y="80"/>
              </a:cxn>
              <a:cxn ang="0">
                <a:pos x="216" y="104"/>
              </a:cxn>
              <a:cxn ang="0">
                <a:pos x="240" y="124"/>
              </a:cxn>
              <a:cxn ang="0">
                <a:pos x="278" y="134"/>
              </a:cxn>
              <a:cxn ang="0">
                <a:pos x="298" y="158"/>
              </a:cxn>
              <a:cxn ang="0">
                <a:pos x="296" y="188"/>
              </a:cxn>
              <a:cxn ang="0">
                <a:pos x="306" y="200"/>
              </a:cxn>
              <a:cxn ang="0">
                <a:pos x="322" y="218"/>
              </a:cxn>
              <a:cxn ang="0">
                <a:pos x="360" y="220"/>
              </a:cxn>
              <a:cxn ang="0">
                <a:pos x="394" y="202"/>
              </a:cxn>
              <a:cxn ang="0">
                <a:pos x="414" y="202"/>
              </a:cxn>
              <a:cxn ang="0">
                <a:pos x="436" y="228"/>
              </a:cxn>
              <a:cxn ang="0">
                <a:pos x="412" y="238"/>
              </a:cxn>
              <a:cxn ang="0">
                <a:pos x="410" y="242"/>
              </a:cxn>
              <a:cxn ang="0">
                <a:pos x="422" y="276"/>
              </a:cxn>
              <a:cxn ang="0">
                <a:pos x="432" y="288"/>
              </a:cxn>
              <a:cxn ang="0">
                <a:pos x="416" y="314"/>
              </a:cxn>
              <a:cxn ang="0">
                <a:pos x="408" y="340"/>
              </a:cxn>
              <a:cxn ang="0">
                <a:pos x="428" y="384"/>
              </a:cxn>
              <a:cxn ang="0">
                <a:pos x="468" y="412"/>
              </a:cxn>
              <a:cxn ang="0">
                <a:pos x="502" y="442"/>
              </a:cxn>
              <a:cxn ang="0">
                <a:pos x="504" y="480"/>
              </a:cxn>
              <a:cxn ang="0">
                <a:pos x="474" y="498"/>
              </a:cxn>
              <a:cxn ang="0">
                <a:pos x="452" y="510"/>
              </a:cxn>
              <a:cxn ang="0">
                <a:pos x="462" y="558"/>
              </a:cxn>
              <a:cxn ang="0">
                <a:pos x="454" y="598"/>
              </a:cxn>
              <a:cxn ang="0">
                <a:pos x="412" y="586"/>
              </a:cxn>
              <a:cxn ang="0">
                <a:pos x="378" y="594"/>
              </a:cxn>
              <a:cxn ang="0">
                <a:pos x="338" y="636"/>
              </a:cxn>
              <a:cxn ang="0">
                <a:pos x="274" y="660"/>
              </a:cxn>
              <a:cxn ang="0">
                <a:pos x="246" y="636"/>
              </a:cxn>
              <a:cxn ang="0">
                <a:pos x="200" y="590"/>
              </a:cxn>
              <a:cxn ang="0">
                <a:pos x="168" y="566"/>
              </a:cxn>
              <a:cxn ang="0">
                <a:pos x="158" y="562"/>
              </a:cxn>
              <a:cxn ang="0">
                <a:pos x="172" y="536"/>
              </a:cxn>
              <a:cxn ang="0">
                <a:pos x="186" y="496"/>
              </a:cxn>
              <a:cxn ang="0">
                <a:pos x="172" y="484"/>
              </a:cxn>
              <a:cxn ang="0">
                <a:pos x="116" y="466"/>
              </a:cxn>
              <a:cxn ang="0">
                <a:pos x="78" y="462"/>
              </a:cxn>
              <a:cxn ang="0">
                <a:pos x="68" y="446"/>
              </a:cxn>
              <a:cxn ang="0">
                <a:pos x="94" y="394"/>
              </a:cxn>
              <a:cxn ang="0">
                <a:pos x="102" y="358"/>
              </a:cxn>
              <a:cxn ang="0">
                <a:pos x="92" y="338"/>
              </a:cxn>
              <a:cxn ang="0">
                <a:pos x="72" y="308"/>
              </a:cxn>
              <a:cxn ang="0">
                <a:pos x="60" y="288"/>
              </a:cxn>
              <a:cxn ang="0">
                <a:pos x="60" y="252"/>
              </a:cxn>
              <a:cxn ang="0">
                <a:pos x="74" y="232"/>
              </a:cxn>
              <a:cxn ang="0">
                <a:pos x="56" y="214"/>
              </a:cxn>
              <a:cxn ang="0">
                <a:pos x="36" y="212"/>
              </a:cxn>
              <a:cxn ang="0">
                <a:pos x="28" y="204"/>
              </a:cxn>
              <a:cxn ang="0">
                <a:pos x="54" y="174"/>
              </a:cxn>
              <a:cxn ang="0">
                <a:pos x="52" y="164"/>
              </a:cxn>
              <a:cxn ang="0">
                <a:pos x="32" y="136"/>
              </a:cxn>
              <a:cxn ang="0">
                <a:pos x="2" y="100"/>
              </a:cxn>
              <a:cxn ang="0">
                <a:pos x="4" y="76"/>
              </a:cxn>
              <a:cxn ang="0">
                <a:pos x="14" y="48"/>
              </a:cxn>
              <a:cxn ang="0">
                <a:pos x="74" y="4"/>
              </a:cxn>
              <a:cxn ang="0">
                <a:pos x="126" y="0"/>
              </a:cxn>
            </a:cxnLst>
            <a:rect l="0" t="0" r="r" b="b"/>
            <a:pathLst>
              <a:path w="506" h="660">
                <a:moveTo>
                  <a:pt x="126" y="0"/>
                </a:moveTo>
                <a:lnTo>
                  <a:pt x="126" y="0"/>
                </a:lnTo>
                <a:lnTo>
                  <a:pt x="126" y="0"/>
                </a:lnTo>
                <a:lnTo>
                  <a:pt x="130" y="6"/>
                </a:lnTo>
                <a:lnTo>
                  <a:pt x="138" y="12"/>
                </a:lnTo>
                <a:lnTo>
                  <a:pt x="156" y="24"/>
                </a:lnTo>
                <a:lnTo>
                  <a:pt x="156" y="24"/>
                </a:lnTo>
                <a:lnTo>
                  <a:pt x="176" y="36"/>
                </a:lnTo>
                <a:lnTo>
                  <a:pt x="194" y="48"/>
                </a:lnTo>
                <a:lnTo>
                  <a:pt x="200" y="52"/>
                </a:lnTo>
                <a:lnTo>
                  <a:pt x="204" y="58"/>
                </a:lnTo>
                <a:lnTo>
                  <a:pt x="208" y="64"/>
                </a:lnTo>
                <a:lnTo>
                  <a:pt x="210" y="70"/>
                </a:lnTo>
                <a:lnTo>
                  <a:pt x="210" y="70"/>
                </a:lnTo>
                <a:lnTo>
                  <a:pt x="210" y="76"/>
                </a:lnTo>
                <a:lnTo>
                  <a:pt x="208" y="80"/>
                </a:lnTo>
                <a:lnTo>
                  <a:pt x="206" y="84"/>
                </a:lnTo>
                <a:lnTo>
                  <a:pt x="206" y="86"/>
                </a:lnTo>
                <a:lnTo>
                  <a:pt x="208" y="90"/>
                </a:lnTo>
                <a:lnTo>
                  <a:pt x="216" y="104"/>
                </a:lnTo>
                <a:lnTo>
                  <a:pt x="216" y="104"/>
                </a:lnTo>
                <a:lnTo>
                  <a:pt x="224" y="112"/>
                </a:lnTo>
                <a:lnTo>
                  <a:pt x="232" y="120"/>
                </a:lnTo>
                <a:lnTo>
                  <a:pt x="240" y="124"/>
                </a:lnTo>
                <a:lnTo>
                  <a:pt x="250" y="128"/>
                </a:lnTo>
                <a:lnTo>
                  <a:pt x="266" y="132"/>
                </a:lnTo>
                <a:lnTo>
                  <a:pt x="278" y="134"/>
                </a:lnTo>
                <a:lnTo>
                  <a:pt x="278" y="134"/>
                </a:lnTo>
                <a:lnTo>
                  <a:pt x="286" y="136"/>
                </a:lnTo>
                <a:lnTo>
                  <a:pt x="294" y="142"/>
                </a:lnTo>
                <a:lnTo>
                  <a:pt x="298" y="150"/>
                </a:lnTo>
                <a:lnTo>
                  <a:pt x="298" y="158"/>
                </a:lnTo>
                <a:lnTo>
                  <a:pt x="298" y="158"/>
                </a:lnTo>
                <a:lnTo>
                  <a:pt x="296" y="168"/>
                </a:lnTo>
                <a:lnTo>
                  <a:pt x="294" y="178"/>
                </a:lnTo>
                <a:lnTo>
                  <a:pt x="296" y="188"/>
                </a:lnTo>
                <a:lnTo>
                  <a:pt x="298" y="192"/>
                </a:lnTo>
                <a:lnTo>
                  <a:pt x="302" y="196"/>
                </a:lnTo>
                <a:lnTo>
                  <a:pt x="302" y="196"/>
                </a:lnTo>
                <a:lnTo>
                  <a:pt x="306" y="200"/>
                </a:lnTo>
                <a:lnTo>
                  <a:pt x="308" y="204"/>
                </a:lnTo>
                <a:lnTo>
                  <a:pt x="312" y="212"/>
                </a:lnTo>
                <a:lnTo>
                  <a:pt x="316" y="216"/>
                </a:lnTo>
                <a:lnTo>
                  <a:pt x="322" y="218"/>
                </a:lnTo>
                <a:lnTo>
                  <a:pt x="332" y="220"/>
                </a:lnTo>
                <a:lnTo>
                  <a:pt x="346" y="220"/>
                </a:lnTo>
                <a:lnTo>
                  <a:pt x="346" y="220"/>
                </a:lnTo>
                <a:lnTo>
                  <a:pt x="360" y="220"/>
                </a:lnTo>
                <a:lnTo>
                  <a:pt x="370" y="216"/>
                </a:lnTo>
                <a:lnTo>
                  <a:pt x="378" y="212"/>
                </a:lnTo>
                <a:lnTo>
                  <a:pt x="384" y="208"/>
                </a:lnTo>
                <a:lnTo>
                  <a:pt x="394" y="202"/>
                </a:lnTo>
                <a:lnTo>
                  <a:pt x="398" y="200"/>
                </a:lnTo>
                <a:lnTo>
                  <a:pt x="406" y="200"/>
                </a:lnTo>
                <a:lnTo>
                  <a:pt x="406" y="200"/>
                </a:lnTo>
                <a:lnTo>
                  <a:pt x="414" y="202"/>
                </a:lnTo>
                <a:lnTo>
                  <a:pt x="422" y="206"/>
                </a:lnTo>
                <a:lnTo>
                  <a:pt x="428" y="212"/>
                </a:lnTo>
                <a:lnTo>
                  <a:pt x="432" y="218"/>
                </a:lnTo>
                <a:lnTo>
                  <a:pt x="436" y="228"/>
                </a:lnTo>
                <a:lnTo>
                  <a:pt x="438" y="232"/>
                </a:lnTo>
                <a:lnTo>
                  <a:pt x="418" y="236"/>
                </a:lnTo>
                <a:lnTo>
                  <a:pt x="418" y="236"/>
                </a:lnTo>
                <a:lnTo>
                  <a:pt x="412" y="238"/>
                </a:lnTo>
                <a:lnTo>
                  <a:pt x="410" y="240"/>
                </a:lnTo>
                <a:lnTo>
                  <a:pt x="410" y="240"/>
                </a:lnTo>
                <a:lnTo>
                  <a:pt x="410" y="242"/>
                </a:lnTo>
                <a:lnTo>
                  <a:pt x="410" y="242"/>
                </a:lnTo>
                <a:lnTo>
                  <a:pt x="412" y="248"/>
                </a:lnTo>
                <a:lnTo>
                  <a:pt x="416" y="260"/>
                </a:lnTo>
                <a:lnTo>
                  <a:pt x="420" y="272"/>
                </a:lnTo>
                <a:lnTo>
                  <a:pt x="422" y="276"/>
                </a:lnTo>
                <a:lnTo>
                  <a:pt x="426" y="280"/>
                </a:lnTo>
                <a:lnTo>
                  <a:pt x="426" y="280"/>
                </a:lnTo>
                <a:lnTo>
                  <a:pt x="430" y="284"/>
                </a:lnTo>
                <a:lnTo>
                  <a:pt x="432" y="288"/>
                </a:lnTo>
                <a:lnTo>
                  <a:pt x="430" y="292"/>
                </a:lnTo>
                <a:lnTo>
                  <a:pt x="428" y="296"/>
                </a:lnTo>
                <a:lnTo>
                  <a:pt x="428" y="296"/>
                </a:lnTo>
                <a:lnTo>
                  <a:pt x="416" y="314"/>
                </a:lnTo>
                <a:lnTo>
                  <a:pt x="410" y="328"/>
                </a:lnTo>
                <a:lnTo>
                  <a:pt x="408" y="334"/>
                </a:lnTo>
                <a:lnTo>
                  <a:pt x="408" y="340"/>
                </a:lnTo>
                <a:lnTo>
                  <a:pt x="408" y="340"/>
                </a:lnTo>
                <a:lnTo>
                  <a:pt x="410" y="350"/>
                </a:lnTo>
                <a:lnTo>
                  <a:pt x="418" y="364"/>
                </a:lnTo>
                <a:lnTo>
                  <a:pt x="428" y="384"/>
                </a:lnTo>
                <a:lnTo>
                  <a:pt x="428" y="384"/>
                </a:lnTo>
                <a:lnTo>
                  <a:pt x="434" y="390"/>
                </a:lnTo>
                <a:lnTo>
                  <a:pt x="446" y="398"/>
                </a:lnTo>
                <a:lnTo>
                  <a:pt x="468" y="412"/>
                </a:lnTo>
                <a:lnTo>
                  <a:pt x="468" y="412"/>
                </a:lnTo>
                <a:lnTo>
                  <a:pt x="486" y="424"/>
                </a:lnTo>
                <a:lnTo>
                  <a:pt x="498" y="434"/>
                </a:lnTo>
                <a:lnTo>
                  <a:pt x="498" y="434"/>
                </a:lnTo>
                <a:lnTo>
                  <a:pt x="502" y="442"/>
                </a:lnTo>
                <a:lnTo>
                  <a:pt x="506" y="454"/>
                </a:lnTo>
                <a:lnTo>
                  <a:pt x="506" y="468"/>
                </a:lnTo>
                <a:lnTo>
                  <a:pt x="506" y="474"/>
                </a:lnTo>
                <a:lnTo>
                  <a:pt x="504" y="480"/>
                </a:lnTo>
                <a:lnTo>
                  <a:pt x="504" y="480"/>
                </a:lnTo>
                <a:lnTo>
                  <a:pt x="498" y="486"/>
                </a:lnTo>
                <a:lnTo>
                  <a:pt x="492" y="490"/>
                </a:lnTo>
                <a:lnTo>
                  <a:pt x="474" y="498"/>
                </a:lnTo>
                <a:lnTo>
                  <a:pt x="460" y="504"/>
                </a:lnTo>
                <a:lnTo>
                  <a:pt x="454" y="506"/>
                </a:lnTo>
                <a:lnTo>
                  <a:pt x="452" y="510"/>
                </a:lnTo>
                <a:lnTo>
                  <a:pt x="452" y="510"/>
                </a:lnTo>
                <a:lnTo>
                  <a:pt x="458" y="526"/>
                </a:lnTo>
                <a:lnTo>
                  <a:pt x="464" y="546"/>
                </a:lnTo>
                <a:lnTo>
                  <a:pt x="464" y="546"/>
                </a:lnTo>
                <a:lnTo>
                  <a:pt x="462" y="558"/>
                </a:lnTo>
                <a:lnTo>
                  <a:pt x="460" y="570"/>
                </a:lnTo>
                <a:lnTo>
                  <a:pt x="456" y="588"/>
                </a:lnTo>
                <a:lnTo>
                  <a:pt x="454" y="598"/>
                </a:lnTo>
                <a:lnTo>
                  <a:pt x="454" y="598"/>
                </a:lnTo>
                <a:lnTo>
                  <a:pt x="438" y="590"/>
                </a:lnTo>
                <a:lnTo>
                  <a:pt x="424" y="586"/>
                </a:lnTo>
                <a:lnTo>
                  <a:pt x="412" y="586"/>
                </a:lnTo>
                <a:lnTo>
                  <a:pt x="412" y="586"/>
                </a:lnTo>
                <a:lnTo>
                  <a:pt x="392" y="588"/>
                </a:lnTo>
                <a:lnTo>
                  <a:pt x="384" y="590"/>
                </a:lnTo>
                <a:lnTo>
                  <a:pt x="378" y="594"/>
                </a:lnTo>
                <a:lnTo>
                  <a:pt x="378" y="594"/>
                </a:lnTo>
                <a:lnTo>
                  <a:pt x="360" y="616"/>
                </a:lnTo>
                <a:lnTo>
                  <a:pt x="348" y="628"/>
                </a:lnTo>
                <a:lnTo>
                  <a:pt x="338" y="636"/>
                </a:lnTo>
                <a:lnTo>
                  <a:pt x="338" y="636"/>
                </a:lnTo>
                <a:lnTo>
                  <a:pt x="308" y="648"/>
                </a:lnTo>
                <a:lnTo>
                  <a:pt x="280" y="658"/>
                </a:lnTo>
                <a:lnTo>
                  <a:pt x="280" y="658"/>
                </a:lnTo>
                <a:lnTo>
                  <a:pt x="274" y="660"/>
                </a:lnTo>
                <a:lnTo>
                  <a:pt x="266" y="658"/>
                </a:lnTo>
                <a:lnTo>
                  <a:pt x="256" y="656"/>
                </a:lnTo>
                <a:lnTo>
                  <a:pt x="256" y="656"/>
                </a:lnTo>
                <a:lnTo>
                  <a:pt x="246" y="636"/>
                </a:lnTo>
                <a:lnTo>
                  <a:pt x="236" y="624"/>
                </a:lnTo>
                <a:lnTo>
                  <a:pt x="230" y="616"/>
                </a:lnTo>
                <a:lnTo>
                  <a:pt x="230" y="616"/>
                </a:lnTo>
                <a:lnTo>
                  <a:pt x="200" y="590"/>
                </a:lnTo>
                <a:lnTo>
                  <a:pt x="182" y="574"/>
                </a:lnTo>
                <a:lnTo>
                  <a:pt x="174" y="568"/>
                </a:lnTo>
                <a:lnTo>
                  <a:pt x="168" y="566"/>
                </a:lnTo>
                <a:lnTo>
                  <a:pt x="168" y="566"/>
                </a:lnTo>
                <a:lnTo>
                  <a:pt x="162" y="564"/>
                </a:lnTo>
                <a:lnTo>
                  <a:pt x="160" y="564"/>
                </a:lnTo>
                <a:lnTo>
                  <a:pt x="158" y="564"/>
                </a:lnTo>
                <a:lnTo>
                  <a:pt x="158" y="562"/>
                </a:lnTo>
                <a:lnTo>
                  <a:pt x="158" y="562"/>
                </a:lnTo>
                <a:lnTo>
                  <a:pt x="158" y="558"/>
                </a:lnTo>
                <a:lnTo>
                  <a:pt x="160" y="552"/>
                </a:lnTo>
                <a:lnTo>
                  <a:pt x="172" y="536"/>
                </a:lnTo>
                <a:lnTo>
                  <a:pt x="192" y="512"/>
                </a:lnTo>
                <a:lnTo>
                  <a:pt x="192" y="512"/>
                </a:lnTo>
                <a:lnTo>
                  <a:pt x="190" y="506"/>
                </a:lnTo>
                <a:lnTo>
                  <a:pt x="186" y="496"/>
                </a:lnTo>
                <a:lnTo>
                  <a:pt x="180" y="488"/>
                </a:lnTo>
                <a:lnTo>
                  <a:pt x="176" y="484"/>
                </a:lnTo>
                <a:lnTo>
                  <a:pt x="172" y="484"/>
                </a:lnTo>
                <a:lnTo>
                  <a:pt x="172" y="484"/>
                </a:lnTo>
                <a:lnTo>
                  <a:pt x="162" y="482"/>
                </a:lnTo>
                <a:lnTo>
                  <a:pt x="146" y="478"/>
                </a:lnTo>
                <a:lnTo>
                  <a:pt x="116" y="466"/>
                </a:lnTo>
                <a:lnTo>
                  <a:pt x="116" y="466"/>
                </a:lnTo>
                <a:lnTo>
                  <a:pt x="110" y="466"/>
                </a:lnTo>
                <a:lnTo>
                  <a:pt x="102" y="464"/>
                </a:lnTo>
                <a:lnTo>
                  <a:pt x="86" y="464"/>
                </a:lnTo>
                <a:lnTo>
                  <a:pt x="78" y="462"/>
                </a:lnTo>
                <a:lnTo>
                  <a:pt x="72" y="458"/>
                </a:lnTo>
                <a:lnTo>
                  <a:pt x="68" y="454"/>
                </a:lnTo>
                <a:lnTo>
                  <a:pt x="68" y="446"/>
                </a:lnTo>
                <a:lnTo>
                  <a:pt x="68" y="446"/>
                </a:lnTo>
                <a:lnTo>
                  <a:pt x="70" y="436"/>
                </a:lnTo>
                <a:lnTo>
                  <a:pt x="74" y="426"/>
                </a:lnTo>
                <a:lnTo>
                  <a:pt x="82" y="410"/>
                </a:lnTo>
                <a:lnTo>
                  <a:pt x="94" y="394"/>
                </a:lnTo>
                <a:lnTo>
                  <a:pt x="94" y="394"/>
                </a:lnTo>
                <a:lnTo>
                  <a:pt x="98" y="384"/>
                </a:lnTo>
                <a:lnTo>
                  <a:pt x="100" y="372"/>
                </a:lnTo>
                <a:lnTo>
                  <a:pt x="102" y="358"/>
                </a:lnTo>
                <a:lnTo>
                  <a:pt x="102" y="358"/>
                </a:lnTo>
                <a:lnTo>
                  <a:pt x="100" y="346"/>
                </a:lnTo>
                <a:lnTo>
                  <a:pt x="96" y="342"/>
                </a:lnTo>
                <a:lnTo>
                  <a:pt x="92" y="338"/>
                </a:lnTo>
                <a:lnTo>
                  <a:pt x="86" y="332"/>
                </a:lnTo>
                <a:lnTo>
                  <a:pt x="86" y="332"/>
                </a:lnTo>
                <a:lnTo>
                  <a:pt x="80" y="322"/>
                </a:lnTo>
                <a:lnTo>
                  <a:pt x="72" y="308"/>
                </a:lnTo>
                <a:lnTo>
                  <a:pt x="66" y="296"/>
                </a:lnTo>
                <a:lnTo>
                  <a:pt x="62" y="290"/>
                </a:lnTo>
                <a:lnTo>
                  <a:pt x="62" y="290"/>
                </a:lnTo>
                <a:lnTo>
                  <a:pt x="60" y="288"/>
                </a:lnTo>
                <a:lnTo>
                  <a:pt x="60" y="284"/>
                </a:lnTo>
                <a:lnTo>
                  <a:pt x="60" y="270"/>
                </a:lnTo>
                <a:lnTo>
                  <a:pt x="60" y="252"/>
                </a:lnTo>
                <a:lnTo>
                  <a:pt x="60" y="252"/>
                </a:lnTo>
                <a:lnTo>
                  <a:pt x="64" y="246"/>
                </a:lnTo>
                <a:lnTo>
                  <a:pt x="64" y="246"/>
                </a:lnTo>
                <a:lnTo>
                  <a:pt x="72" y="236"/>
                </a:lnTo>
                <a:lnTo>
                  <a:pt x="74" y="232"/>
                </a:lnTo>
                <a:lnTo>
                  <a:pt x="74" y="230"/>
                </a:lnTo>
                <a:lnTo>
                  <a:pt x="68" y="224"/>
                </a:lnTo>
                <a:lnTo>
                  <a:pt x="68" y="224"/>
                </a:lnTo>
                <a:lnTo>
                  <a:pt x="56" y="214"/>
                </a:lnTo>
                <a:lnTo>
                  <a:pt x="54" y="212"/>
                </a:lnTo>
                <a:lnTo>
                  <a:pt x="50" y="212"/>
                </a:lnTo>
                <a:lnTo>
                  <a:pt x="50" y="212"/>
                </a:lnTo>
                <a:lnTo>
                  <a:pt x="36" y="212"/>
                </a:lnTo>
                <a:lnTo>
                  <a:pt x="30" y="210"/>
                </a:lnTo>
                <a:lnTo>
                  <a:pt x="28" y="208"/>
                </a:lnTo>
                <a:lnTo>
                  <a:pt x="28" y="204"/>
                </a:lnTo>
                <a:lnTo>
                  <a:pt x="28" y="204"/>
                </a:lnTo>
                <a:lnTo>
                  <a:pt x="30" y="200"/>
                </a:lnTo>
                <a:lnTo>
                  <a:pt x="34" y="194"/>
                </a:lnTo>
                <a:lnTo>
                  <a:pt x="46" y="184"/>
                </a:lnTo>
                <a:lnTo>
                  <a:pt x="54" y="174"/>
                </a:lnTo>
                <a:lnTo>
                  <a:pt x="56" y="170"/>
                </a:lnTo>
                <a:lnTo>
                  <a:pt x="56" y="168"/>
                </a:lnTo>
                <a:lnTo>
                  <a:pt x="56" y="168"/>
                </a:lnTo>
                <a:lnTo>
                  <a:pt x="52" y="164"/>
                </a:lnTo>
                <a:lnTo>
                  <a:pt x="46" y="154"/>
                </a:lnTo>
                <a:lnTo>
                  <a:pt x="40" y="144"/>
                </a:lnTo>
                <a:lnTo>
                  <a:pt x="32" y="136"/>
                </a:lnTo>
                <a:lnTo>
                  <a:pt x="32" y="136"/>
                </a:lnTo>
                <a:lnTo>
                  <a:pt x="24" y="126"/>
                </a:lnTo>
                <a:lnTo>
                  <a:pt x="12" y="114"/>
                </a:lnTo>
                <a:lnTo>
                  <a:pt x="6" y="106"/>
                </a:lnTo>
                <a:lnTo>
                  <a:pt x="2" y="100"/>
                </a:lnTo>
                <a:lnTo>
                  <a:pt x="0" y="92"/>
                </a:lnTo>
                <a:lnTo>
                  <a:pt x="2" y="86"/>
                </a:lnTo>
                <a:lnTo>
                  <a:pt x="2" y="86"/>
                </a:lnTo>
                <a:lnTo>
                  <a:pt x="4" y="76"/>
                </a:lnTo>
                <a:lnTo>
                  <a:pt x="8" y="64"/>
                </a:lnTo>
                <a:lnTo>
                  <a:pt x="10" y="54"/>
                </a:lnTo>
                <a:lnTo>
                  <a:pt x="14" y="48"/>
                </a:lnTo>
                <a:lnTo>
                  <a:pt x="14" y="48"/>
                </a:lnTo>
                <a:lnTo>
                  <a:pt x="42" y="26"/>
                </a:lnTo>
                <a:lnTo>
                  <a:pt x="60" y="14"/>
                </a:lnTo>
                <a:lnTo>
                  <a:pt x="74" y="4"/>
                </a:lnTo>
                <a:lnTo>
                  <a:pt x="74" y="4"/>
                </a:lnTo>
                <a:lnTo>
                  <a:pt x="86" y="2"/>
                </a:lnTo>
                <a:lnTo>
                  <a:pt x="104" y="0"/>
                </a:lnTo>
                <a:lnTo>
                  <a:pt x="126" y="0"/>
                </a:lnTo>
                <a:lnTo>
                  <a:pt x="126" y="0"/>
                </a:lnTo>
                <a:close/>
              </a:path>
            </a:pathLst>
          </a:custGeom>
          <a:solidFill>
            <a:schemeClr val="accent1">
              <a:lumMod val="20000"/>
              <a:lumOff val="80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19" name="Freeform 80">
            <a:extLst>
              <a:ext uri="{FF2B5EF4-FFF2-40B4-BE49-F238E27FC236}">
                <a16:creationId xmlns:a16="http://schemas.microsoft.com/office/drawing/2014/main" id="{28C395CE-994A-E1C9-0EE3-B3E0B6DF16A9}"/>
              </a:ext>
            </a:extLst>
          </p:cNvPr>
          <p:cNvSpPr>
            <a:spLocks/>
          </p:cNvSpPr>
          <p:nvPr/>
        </p:nvSpPr>
        <p:spPr bwMode="auto">
          <a:xfrm>
            <a:off x="11974106" y="5475341"/>
            <a:ext cx="255191" cy="261242"/>
          </a:xfrm>
          <a:custGeom>
            <a:avLst/>
            <a:gdLst/>
            <a:ahLst/>
            <a:cxnLst>
              <a:cxn ang="0">
                <a:pos x="20" y="126"/>
              </a:cxn>
              <a:cxn ang="0">
                <a:pos x="24" y="138"/>
              </a:cxn>
              <a:cxn ang="0">
                <a:pos x="28" y="144"/>
              </a:cxn>
              <a:cxn ang="0">
                <a:pos x="36" y="144"/>
              </a:cxn>
              <a:cxn ang="0">
                <a:pos x="56" y="138"/>
              </a:cxn>
              <a:cxn ang="0">
                <a:pos x="64" y="138"/>
              </a:cxn>
              <a:cxn ang="0">
                <a:pos x="66" y="140"/>
              </a:cxn>
              <a:cxn ang="0">
                <a:pos x="72" y="142"/>
              </a:cxn>
              <a:cxn ang="0">
                <a:pos x="76" y="148"/>
              </a:cxn>
              <a:cxn ang="0">
                <a:pos x="88" y="168"/>
              </a:cxn>
              <a:cxn ang="0">
                <a:pos x="102" y="180"/>
              </a:cxn>
              <a:cxn ang="0">
                <a:pos x="116" y="192"/>
              </a:cxn>
              <a:cxn ang="0">
                <a:pos x="126" y="202"/>
              </a:cxn>
              <a:cxn ang="0">
                <a:pos x="128" y="170"/>
              </a:cxn>
              <a:cxn ang="0">
                <a:pos x="134" y="150"/>
              </a:cxn>
              <a:cxn ang="0">
                <a:pos x="142" y="130"/>
              </a:cxn>
              <a:cxn ang="0">
                <a:pos x="154" y="116"/>
              </a:cxn>
              <a:cxn ang="0">
                <a:pos x="162" y="110"/>
              </a:cxn>
              <a:cxn ang="0">
                <a:pos x="152" y="108"/>
              </a:cxn>
              <a:cxn ang="0">
                <a:pos x="150" y="104"/>
              </a:cxn>
              <a:cxn ang="0">
                <a:pos x="158" y="92"/>
              </a:cxn>
              <a:cxn ang="0">
                <a:pos x="170" y="78"/>
              </a:cxn>
              <a:cxn ang="0">
                <a:pos x="186" y="56"/>
              </a:cxn>
              <a:cxn ang="0">
                <a:pos x="182" y="44"/>
              </a:cxn>
              <a:cxn ang="0">
                <a:pos x="178" y="32"/>
              </a:cxn>
              <a:cxn ang="0">
                <a:pos x="174" y="30"/>
              </a:cxn>
              <a:cxn ang="0">
                <a:pos x="150" y="22"/>
              </a:cxn>
              <a:cxn ang="0">
                <a:pos x="110" y="10"/>
              </a:cxn>
              <a:cxn ang="0">
                <a:pos x="84" y="4"/>
              </a:cxn>
              <a:cxn ang="0">
                <a:pos x="64" y="0"/>
              </a:cxn>
              <a:cxn ang="0">
                <a:pos x="36" y="8"/>
              </a:cxn>
              <a:cxn ang="0">
                <a:pos x="22" y="6"/>
              </a:cxn>
              <a:cxn ang="0">
                <a:pos x="14" y="6"/>
              </a:cxn>
              <a:cxn ang="0">
                <a:pos x="10" y="6"/>
              </a:cxn>
              <a:cxn ang="0">
                <a:pos x="2" y="0"/>
              </a:cxn>
              <a:cxn ang="0">
                <a:pos x="0" y="0"/>
              </a:cxn>
              <a:cxn ang="0">
                <a:pos x="8" y="14"/>
              </a:cxn>
              <a:cxn ang="0">
                <a:pos x="20" y="38"/>
              </a:cxn>
              <a:cxn ang="0">
                <a:pos x="16" y="54"/>
              </a:cxn>
              <a:cxn ang="0">
                <a:pos x="10" y="64"/>
              </a:cxn>
              <a:cxn ang="0">
                <a:pos x="4" y="74"/>
              </a:cxn>
              <a:cxn ang="0">
                <a:pos x="8" y="82"/>
              </a:cxn>
              <a:cxn ang="0">
                <a:pos x="16" y="110"/>
              </a:cxn>
              <a:cxn ang="0">
                <a:pos x="20" y="126"/>
              </a:cxn>
            </a:cxnLst>
            <a:rect l="0" t="0" r="r" b="b"/>
            <a:pathLst>
              <a:path w="186" h="202">
                <a:moveTo>
                  <a:pt x="20" y="126"/>
                </a:moveTo>
                <a:lnTo>
                  <a:pt x="20" y="126"/>
                </a:lnTo>
                <a:lnTo>
                  <a:pt x="22" y="132"/>
                </a:lnTo>
                <a:lnTo>
                  <a:pt x="24" y="138"/>
                </a:lnTo>
                <a:lnTo>
                  <a:pt x="24" y="142"/>
                </a:lnTo>
                <a:lnTo>
                  <a:pt x="28" y="144"/>
                </a:lnTo>
                <a:lnTo>
                  <a:pt x="32" y="146"/>
                </a:lnTo>
                <a:lnTo>
                  <a:pt x="36" y="144"/>
                </a:lnTo>
                <a:lnTo>
                  <a:pt x="36" y="144"/>
                </a:lnTo>
                <a:lnTo>
                  <a:pt x="56" y="138"/>
                </a:lnTo>
                <a:lnTo>
                  <a:pt x="60" y="136"/>
                </a:lnTo>
                <a:lnTo>
                  <a:pt x="64" y="138"/>
                </a:lnTo>
                <a:lnTo>
                  <a:pt x="64" y="138"/>
                </a:lnTo>
                <a:lnTo>
                  <a:pt x="66" y="140"/>
                </a:lnTo>
                <a:lnTo>
                  <a:pt x="70" y="140"/>
                </a:lnTo>
                <a:lnTo>
                  <a:pt x="72" y="142"/>
                </a:lnTo>
                <a:lnTo>
                  <a:pt x="76" y="148"/>
                </a:lnTo>
                <a:lnTo>
                  <a:pt x="76" y="148"/>
                </a:lnTo>
                <a:lnTo>
                  <a:pt x="80" y="158"/>
                </a:lnTo>
                <a:lnTo>
                  <a:pt x="88" y="168"/>
                </a:lnTo>
                <a:lnTo>
                  <a:pt x="96" y="176"/>
                </a:lnTo>
                <a:lnTo>
                  <a:pt x="102" y="180"/>
                </a:lnTo>
                <a:lnTo>
                  <a:pt x="102" y="180"/>
                </a:lnTo>
                <a:lnTo>
                  <a:pt x="116" y="192"/>
                </a:lnTo>
                <a:lnTo>
                  <a:pt x="126" y="202"/>
                </a:lnTo>
                <a:lnTo>
                  <a:pt x="126" y="202"/>
                </a:lnTo>
                <a:lnTo>
                  <a:pt x="126" y="188"/>
                </a:lnTo>
                <a:lnTo>
                  <a:pt x="128" y="170"/>
                </a:lnTo>
                <a:lnTo>
                  <a:pt x="128" y="170"/>
                </a:lnTo>
                <a:lnTo>
                  <a:pt x="134" y="150"/>
                </a:lnTo>
                <a:lnTo>
                  <a:pt x="142" y="130"/>
                </a:lnTo>
                <a:lnTo>
                  <a:pt x="142" y="130"/>
                </a:lnTo>
                <a:lnTo>
                  <a:pt x="148" y="124"/>
                </a:lnTo>
                <a:lnTo>
                  <a:pt x="154" y="116"/>
                </a:lnTo>
                <a:lnTo>
                  <a:pt x="162" y="110"/>
                </a:lnTo>
                <a:lnTo>
                  <a:pt x="162" y="110"/>
                </a:lnTo>
                <a:lnTo>
                  <a:pt x="160" y="110"/>
                </a:lnTo>
                <a:lnTo>
                  <a:pt x="152" y="108"/>
                </a:lnTo>
                <a:lnTo>
                  <a:pt x="150" y="108"/>
                </a:lnTo>
                <a:lnTo>
                  <a:pt x="150" y="104"/>
                </a:lnTo>
                <a:lnTo>
                  <a:pt x="152" y="100"/>
                </a:lnTo>
                <a:lnTo>
                  <a:pt x="158" y="92"/>
                </a:lnTo>
                <a:lnTo>
                  <a:pt x="158" y="92"/>
                </a:lnTo>
                <a:lnTo>
                  <a:pt x="170" y="78"/>
                </a:lnTo>
                <a:lnTo>
                  <a:pt x="180" y="66"/>
                </a:lnTo>
                <a:lnTo>
                  <a:pt x="186" y="56"/>
                </a:lnTo>
                <a:lnTo>
                  <a:pt x="186" y="56"/>
                </a:lnTo>
                <a:lnTo>
                  <a:pt x="182" y="44"/>
                </a:lnTo>
                <a:lnTo>
                  <a:pt x="180" y="36"/>
                </a:lnTo>
                <a:lnTo>
                  <a:pt x="178" y="32"/>
                </a:lnTo>
                <a:lnTo>
                  <a:pt x="174" y="30"/>
                </a:lnTo>
                <a:lnTo>
                  <a:pt x="174" y="30"/>
                </a:lnTo>
                <a:lnTo>
                  <a:pt x="150" y="22"/>
                </a:lnTo>
                <a:lnTo>
                  <a:pt x="150" y="22"/>
                </a:lnTo>
                <a:lnTo>
                  <a:pt x="130" y="16"/>
                </a:lnTo>
                <a:lnTo>
                  <a:pt x="110" y="10"/>
                </a:lnTo>
                <a:lnTo>
                  <a:pt x="110" y="10"/>
                </a:lnTo>
                <a:lnTo>
                  <a:pt x="84" y="4"/>
                </a:lnTo>
                <a:lnTo>
                  <a:pt x="64" y="0"/>
                </a:lnTo>
                <a:lnTo>
                  <a:pt x="64" y="0"/>
                </a:lnTo>
                <a:lnTo>
                  <a:pt x="36" y="8"/>
                </a:lnTo>
                <a:lnTo>
                  <a:pt x="36" y="8"/>
                </a:lnTo>
                <a:lnTo>
                  <a:pt x="28" y="8"/>
                </a:lnTo>
                <a:lnTo>
                  <a:pt x="22" y="6"/>
                </a:lnTo>
                <a:lnTo>
                  <a:pt x="16" y="6"/>
                </a:lnTo>
                <a:lnTo>
                  <a:pt x="14" y="6"/>
                </a:lnTo>
                <a:lnTo>
                  <a:pt x="14" y="6"/>
                </a:lnTo>
                <a:lnTo>
                  <a:pt x="10" y="6"/>
                </a:lnTo>
                <a:lnTo>
                  <a:pt x="8" y="4"/>
                </a:lnTo>
                <a:lnTo>
                  <a:pt x="2" y="0"/>
                </a:lnTo>
                <a:lnTo>
                  <a:pt x="0" y="0"/>
                </a:lnTo>
                <a:lnTo>
                  <a:pt x="0" y="0"/>
                </a:lnTo>
                <a:lnTo>
                  <a:pt x="8" y="14"/>
                </a:lnTo>
                <a:lnTo>
                  <a:pt x="8" y="14"/>
                </a:lnTo>
                <a:lnTo>
                  <a:pt x="16" y="28"/>
                </a:lnTo>
                <a:lnTo>
                  <a:pt x="20" y="38"/>
                </a:lnTo>
                <a:lnTo>
                  <a:pt x="20" y="44"/>
                </a:lnTo>
                <a:lnTo>
                  <a:pt x="16" y="54"/>
                </a:lnTo>
                <a:lnTo>
                  <a:pt x="16" y="54"/>
                </a:lnTo>
                <a:lnTo>
                  <a:pt x="10" y="64"/>
                </a:lnTo>
                <a:lnTo>
                  <a:pt x="6" y="70"/>
                </a:lnTo>
                <a:lnTo>
                  <a:pt x="4" y="74"/>
                </a:lnTo>
                <a:lnTo>
                  <a:pt x="8" y="82"/>
                </a:lnTo>
                <a:lnTo>
                  <a:pt x="8" y="82"/>
                </a:lnTo>
                <a:lnTo>
                  <a:pt x="12" y="94"/>
                </a:lnTo>
                <a:lnTo>
                  <a:pt x="16" y="110"/>
                </a:lnTo>
                <a:lnTo>
                  <a:pt x="20" y="126"/>
                </a:lnTo>
                <a:lnTo>
                  <a:pt x="20" y="126"/>
                </a:lnTo>
                <a:close/>
              </a:path>
            </a:pathLst>
          </a:custGeom>
          <a:solidFill>
            <a:schemeClr val="accent1">
              <a:lumMod val="20000"/>
              <a:lumOff val="80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20" name="Freeform 81">
            <a:extLst>
              <a:ext uri="{FF2B5EF4-FFF2-40B4-BE49-F238E27FC236}">
                <a16:creationId xmlns:a16="http://schemas.microsoft.com/office/drawing/2014/main" id="{89679BBA-FC90-C4AF-1610-535B78AE4B38}"/>
              </a:ext>
            </a:extLst>
          </p:cNvPr>
          <p:cNvSpPr>
            <a:spLocks/>
          </p:cNvSpPr>
          <p:nvPr/>
        </p:nvSpPr>
        <p:spPr bwMode="auto">
          <a:xfrm>
            <a:off x="11183833" y="4784724"/>
            <a:ext cx="375927" cy="219858"/>
          </a:xfrm>
          <a:custGeom>
            <a:avLst/>
            <a:gdLst/>
            <a:ahLst/>
            <a:cxnLst>
              <a:cxn ang="0">
                <a:pos x="4" y="114"/>
              </a:cxn>
              <a:cxn ang="0">
                <a:pos x="16" y="122"/>
              </a:cxn>
              <a:cxn ang="0">
                <a:pos x="24" y="132"/>
              </a:cxn>
              <a:cxn ang="0">
                <a:pos x="44" y="150"/>
              </a:cxn>
              <a:cxn ang="0">
                <a:pos x="52" y="160"/>
              </a:cxn>
              <a:cxn ang="0">
                <a:pos x="52" y="162"/>
              </a:cxn>
              <a:cxn ang="0">
                <a:pos x="48" y="170"/>
              </a:cxn>
              <a:cxn ang="0">
                <a:pos x="84" y="170"/>
              </a:cxn>
              <a:cxn ang="0">
                <a:pos x="94" y="168"/>
              </a:cxn>
              <a:cxn ang="0">
                <a:pos x="120" y="154"/>
              </a:cxn>
              <a:cxn ang="0">
                <a:pos x="130" y="156"/>
              </a:cxn>
              <a:cxn ang="0">
                <a:pos x="132" y="158"/>
              </a:cxn>
              <a:cxn ang="0">
                <a:pos x="140" y="168"/>
              </a:cxn>
              <a:cxn ang="0">
                <a:pos x="150" y="170"/>
              </a:cxn>
              <a:cxn ang="0">
                <a:pos x="168" y="168"/>
              </a:cxn>
              <a:cxn ang="0">
                <a:pos x="182" y="162"/>
              </a:cxn>
              <a:cxn ang="0">
                <a:pos x="186" y="156"/>
              </a:cxn>
              <a:cxn ang="0">
                <a:pos x="188" y="142"/>
              </a:cxn>
              <a:cxn ang="0">
                <a:pos x="192" y="134"/>
              </a:cxn>
              <a:cxn ang="0">
                <a:pos x="200" y="116"/>
              </a:cxn>
              <a:cxn ang="0">
                <a:pos x="204" y="100"/>
              </a:cxn>
              <a:cxn ang="0">
                <a:pos x="212" y="90"/>
              </a:cxn>
              <a:cxn ang="0">
                <a:pos x="222" y="86"/>
              </a:cxn>
              <a:cxn ang="0">
                <a:pos x="256" y="66"/>
              </a:cxn>
              <a:cxn ang="0">
                <a:pos x="262" y="56"/>
              </a:cxn>
              <a:cxn ang="0">
                <a:pos x="274" y="38"/>
              </a:cxn>
              <a:cxn ang="0">
                <a:pos x="270" y="24"/>
              </a:cxn>
              <a:cxn ang="0">
                <a:pos x="266" y="16"/>
              </a:cxn>
              <a:cxn ang="0">
                <a:pos x="260" y="2"/>
              </a:cxn>
              <a:cxn ang="0">
                <a:pos x="256" y="0"/>
              </a:cxn>
              <a:cxn ang="0">
                <a:pos x="222" y="4"/>
              </a:cxn>
              <a:cxn ang="0">
                <a:pos x="186" y="10"/>
              </a:cxn>
              <a:cxn ang="0">
                <a:pos x="86" y="20"/>
              </a:cxn>
              <a:cxn ang="0">
                <a:pos x="52" y="18"/>
              </a:cxn>
              <a:cxn ang="0">
                <a:pos x="24" y="12"/>
              </a:cxn>
              <a:cxn ang="0">
                <a:pos x="14" y="6"/>
              </a:cxn>
              <a:cxn ang="0">
                <a:pos x="10" y="10"/>
              </a:cxn>
              <a:cxn ang="0">
                <a:pos x="10" y="20"/>
              </a:cxn>
              <a:cxn ang="0">
                <a:pos x="4" y="36"/>
              </a:cxn>
              <a:cxn ang="0">
                <a:pos x="0" y="58"/>
              </a:cxn>
              <a:cxn ang="0">
                <a:pos x="4" y="88"/>
              </a:cxn>
              <a:cxn ang="0">
                <a:pos x="4" y="110"/>
              </a:cxn>
              <a:cxn ang="0">
                <a:pos x="4" y="114"/>
              </a:cxn>
            </a:cxnLst>
            <a:rect l="0" t="0" r="r" b="b"/>
            <a:pathLst>
              <a:path w="274" h="170">
                <a:moveTo>
                  <a:pt x="4" y="114"/>
                </a:moveTo>
                <a:lnTo>
                  <a:pt x="4" y="114"/>
                </a:lnTo>
                <a:lnTo>
                  <a:pt x="10" y="116"/>
                </a:lnTo>
                <a:lnTo>
                  <a:pt x="16" y="122"/>
                </a:lnTo>
                <a:lnTo>
                  <a:pt x="24" y="132"/>
                </a:lnTo>
                <a:lnTo>
                  <a:pt x="24" y="132"/>
                </a:lnTo>
                <a:lnTo>
                  <a:pt x="32" y="142"/>
                </a:lnTo>
                <a:lnTo>
                  <a:pt x="44" y="150"/>
                </a:lnTo>
                <a:lnTo>
                  <a:pt x="50" y="156"/>
                </a:lnTo>
                <a:lnTo>
                  <a:pt x="52" y="160"/>
                </a:lnTo>
                <a:lnTo>
                  <a:pt x="52" y="162"/>
                </a:lnTo>
                <a:lnTo>
                  <a:pt x="52" y="162"/>
                </a:lnTo>
                <a:lnTo>
                  <a:pt x="48" y="170"/>
                </a:lnTo>
                <a:lnTo>
                  <a:pt x="48" y="170"/>
                </a:lnTo>
                <a:lnTo>
                  <a:pt x="68" y="170"/>
                </a:lnTo>
                <a:lnTo>
                  <a:pt x="84" y="170"/>
                </a:lnTo>
                <a:lnTo>
                  <a:pt x="94" y="168"/>
                </a:lnTo>
                <a:lnTo>
                  <a:pt x="94" y="168"/>
                </a:lnTo>
                <a:lnTo>
                  <a:pt x="110" y="158"/>
                </a:lnTo>
                <a:lnTo>
                  <a:pt x="120" y="154"/>
                </a:lnTo>
                <a:lnTo>
                  <a:pt x="124" y="154"/>
                </a:lnTo>
                <a:lnTo>
                  <a:pt x="130" y="156"/>
                </a:lnTo>
                <a:lnTo>
                  <a:pt x="130" y="156"/>
                </a:lnTo>
                <a:lnTo>
                  <a:pt x="132" y="158"/>
                </a:lnTo>
                <a:lnTo>
                  <a:pt x="136" y="162"/>
                </a:lnTo>
                <a:lnTo>
                  <a:pt x="140" y="168"/>
                </a:lnTo>
                <a:lnTo>
                  <a:pt x="144" y="170"/>
                </a:lnTo>
                <a:lnTo>
                  <a:pt x="150" y="170"/>
                </a:lnTo>
                <a:lnTo>
                  <a:pt x="158" y="170"/>
                </a:lnTo>
                <a:lnTo>
                  <a:pt x="168" y="168"/>
                </a:lnTo>
                <a:lnTo>
                  <a:pt x="168" y="168"/>
                </a:lnTo>
                <a:lnTo>
                  <a:pt x="182" y="162"/>
                </a:lnTo>
                <a:lnTo>
                  <a:pt x="186" y="158"/>
                </a:lnTo>
                <a:lnTo>
                  <a:pt x="186" y="156"/>
                </a:lnTo>
                <a:lnTo>
                  <a:pt x="186" y="150"/>
                </a:lnTo>
                <a:lnTo>
                  <a:pt x="188" y="142"/>
                </a:lnTo>
                <a:lnTo>
                  <a:pt x="192" y="134"/>
                </a:lnTo>
                <a:lnTo>
                  <a:pt x="192" y="134"/>
                </a:lnTo>
                <a:lnTo>
                  <a:pt x="198" y="124"/>
                </a:lnTo>
                <a:lnTo>
                  <a:pt x="200" y="116"/>
                </a:lnTo>
                <a:lnTo>
                  <a:pt x="202" y="104"/>
                </a:lnTo>
                <a:lnTo>
                  <a:pt x="204" y="100"/>
                </a:lnTo>
                <a:lnTo>
                  <a:pt x="206" y="96"/>
                </a:lnTo>
                <a:lnTo>
                  <a:pt x="212" y="90"/>
                </a:lnTo>
                <a:lnTo>
                  <a:pt x="222" y="86"/>
                </a:lnTo>
                <a:lnTo>
                  <a:pt x="222" y="86"/>
                </a:lnTo>
                <a:lnTo>
                  <a:pt x="248" y="72"/>
                </a:lnTo>
                <a:lnTo>
                  <a:pt x="256" y="66"/>
                </a:lnTo>
                <a:lnTo>
                  <a:pt x="262" y="56"/>
                </a:lnTo>
                <a:lnTo>
                  <a:pt x="262" y="56"/>
                </a:lnTo>
                <a:lnTo>
                  <a:pt x="270" y="46"/>
                </a:lnTo>
                <a:lnTo>
                  <a:pt x="274" y="38"/>
                </a:lnTo>
                <a:lnTo>
                  <a:pt x="274" y="32"/>
                </a:lnTo>
                <a:lnTo>
                  <a:pt x="270" y="24"/>
                </a:lnTo>
                <a:lnTo>
                  <a:pt x="270" y="24"/>
                </a:lnTo>
                <a:lnTo>
                  <a:pt x="266" y="16"/>
                </a:lnTo>
                <a:lnTo>
                  <a:pt x="264" y="8"/>
                </a:lnTo>
                <a:lnTo>
                  <a:pt x="260" y="2"/>
                </a:lnTo>
                <a:lnTo>
                  <a:pt x="258" y="0"/>
                </a:lnTo>
                <a:lnTo>
                  <a:pt x="256" y="0"/>
                </a:lnTo>
                <a:lnTo>
                  <a:pt x="256" y="0"/>
                </a:lnTo>
                <a:lnTo>
                  <a:pt x="222" y="4"/>
                </a:lnTo>
                <a:lnTo>
                  <a:pt x="186" y="10"/>
                </a:lnTo>
                <a:lnTo>
                  <a:pt x="186" y="10"/>
                </a:lnTo>
                <a:lnTo>
                  <a:pt x="138" y="16"/>
                </a:lnTo>
                <a:lnTo>
                  <a:pt x="86" y="20"/>
                </a:lnTo>
                <a:lnTo>
                  <a:pt x="86" y="20"/>
                </a:lnTo>
                <a:lnTo>
                  <a:pt x="52" y="18"/>
                </a:lnTo>
                <a:lnTo>
                  <a:pt x="34" y="16"/>
                </a:lnTo>
                <a:lnTo>
                  <a:pt x="24" y="12"/>
                </a:lnTo>
                <a:lnTo>
                  <a:pt x="24" y="12"/>
                </a:lnTo>
                <a:lnTo>
                  <a:pt x="14" y="6"/>
                </a:lnTo>
                <a:lnTo>
                  <a:pt x="10" y="6"/>
                </a:lnTo>
                <a:lnTo>
                  <a:pt x="10" y="10"/>
                </a:lnTo>
                <a:lnTo>
                  <a:pt x="10" y="20"/>
                </a:lnTo>
                <a:lnTo>
                  <a:pt x="10" y="20"/>
                </a:lnTo>
                <a:lnTo>
                  <a:pt x="8" y="28"/>
                </a:lnTo>
                <a:lnTo>
                  <a:pt x="4" y="36"/>
                </a:lnTo>
                <a:lnTo>
                  <a:pt x="0" y="46"/>
                </a:lnTo>
                <a:lnTo>
                  <a:pt x="0" y="58"/>
                </a:lnTo>
                <a:lnTo>
                  <a:pt x="0" y="58"/>
                </a:lnTo>
                <a:lnTo>
                  <a:pt x="4" y="88"/>
                </a:lnTo>
                <a:lnTo>
                  <a:pt x="6" y="104"/>
                </a:lnTo>
                <a:lnTo>
                  <a:pt x="4" y="110"/>
                </a:lnTo>
                <a:lnTo>
                  <a:pt x="4" y="114"/>
                </a:lnTo>
                <a:lnTo>
                  <a:pt x="4" y="114"/>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21" name="Freeform 82">
            <a:extLst>
              <a:ext uri="{FF2B5EF4-FFF2-40B4-BE49-F238E27FC236}">
                <a16:creationId xmlns:a16="http://schemas.microsoft.com/office/drawing/2014/main" id="{D9698DBC-7CA7-8D5A-AFDB-67225A24CD70}"/>
              </a:ext>
            </a:extLst>
          </p:cNvPr>
          <p:cNvSpPr>
            <a:spLocks/>
          </p:cNvSpPr>
          <p:nvPr/>
        </p:nvSpPr>
        <p:spPr bwMode="auto">
          <a:xfrm>
            <a:off x="11189321" y="4771791"/>
            <a:ext cx="853382" cy="768210"/>
          </a:xfrm>
          <a:custGeom>
            <a:avLst/>
            <a:gdLst/>
            <a:ahLst/>
            <a:cxnLst>
              <a:cxn ang="0">
                <a:pos x="566" y="268"/>
              </a:cxn>
              <a:cxn ang="0">
                <a:pos x="496" y="258"/>
              </a:cxn>
              <a:cxn ang="0">
                <a:pos x="378" y="240"/>
              </a:cxn>
              <a:cxn ang="0">
                <a:pos x="356" y="230"/>
              </a:cxn>
              <a:cxn ang="0">
                <a:pos x="326" y="246"/>
              </a:cxn>
              <a:cxn ang="0">
                <a:pos x="264" y="252"/>
              </a:cxn>
              <a:cxn ang="0">
                <a:pos x="244" y="262"/>
              </a:cxn>
              <a:cxn ang="0">
                <a:pos x="268" y="304"/>
              </a:cxn>
              <a:cxn ang="0">
                <a:pos x="304" y="346"/>
              </a:cxn>
              <a:cxn ang="0">
                <a:pos x="298" y="386"/>
              </a:cxn>
              <a:cxn ang="0">
                <a:pos x="318" y="426"/>
              </a:cxn>
              <a:cxn ang="0">
                <a:pos x="362" y="456"/>
              </a:cxn>
              <a:cxn ang="0">
                <a:pos x="386" y="482"/>
              </a:cxn>
              <a:cxn ang="0">
                <a:pos x="428" y="550"/>
              </a:cxn>
              <a:cxn ang="0">
                <a:pos x="454" y="578"/>
              </a:cxn>
              <a:cxn ang="0">
                <a:pos x="382" y="524"/>
              </a:cxn>
              <a:cxn ang="0">
                <a:pos x="346" y="508"/>
              </a:cxn>
              <a:cxn ang="0">
                <a:pos x="334" y="488"/>
              </a:cxn>
              <a:cxn ang="0">
                <a:pos x="322" y="486"/>
              </a:cxn>
              <a:cxn ang="0">
                <a:pos x="312" y="498"/>
              </a:cxn>
              <a:cxn ang="0">
                <a:pos x="280" y="506"/>
              </a:cxn>
              <a:cxn ang="0">
                <a:pos x="272" y="484"/>
              </a:cxn>
              <a:cxn ang="0">
                <a:pos x="238" y="454"/>
              </a:cxn>
              <a:cxn ang="0">
                <a:pos x="238" y="442"/>
              </a:cxn>
              <a:cxn ang="0">
                <a:pos x="230" y="404"/>
              </a:cxn>
              <a:cxn ang="0">
                <a:pos x="222" y="390"/>
              </a:cxn>
              <a:cxn ang="0">
                <a:pos x="192" y="352"/>
              </a:cxn>
              <a:cxn ang="0">
                <a:pos x="174" y="294"/>
              </a:cxn>
              <a:cxn ang="0">
                <a:pos x="162" y="266"/>
              </a:cxn>
              <a:cxn ang="0">
                <a:pos x="138" y="234"/>
              </a:cxn>
              <a:cxn ang="0">
                <a:pos x="90" y="200"/>
              </a:cxn>
              <a:cxn ang="0">
                <a:pos x="78" y="200"/>
              </a:cxn>
              <a:cxn ang="0">
                <a:pos x="76" y="230"/>
              </a:cxn>
              <a:cxn ang="0">
                <a:pos x="76" y="264"/>
              </a:cxn>
              <a:cxn ang="0">
                <a:pos x="56" y="282"/>
              </a:cxn>
              <a:cxn ang="0">
                <a:pos x="32" y="270"/>
              </a:cxn>
              <a:cxn ang="0">
                <a:pos x="14" y="230"/>
              </a:cxn>
              <a:cxn ang="0">
                <a:pos x="6" y="200"/>
              </a:cxn>
              <a:cxn ang="0">
                <a:pos x="2" y="182"/>
              </a:cxn>
              <a:cxn ang="0">
                <a:pos x="56" y="178"/>
              </a:cxn>
              <a:cxn ang="0">
                <a:pos x="130" y="172"/>
              </a:cxn>
              <a:cxn ang="0">
                <a:pos x="164" y="178"/>
              </a:cxn>
              <a:cxn ang="0">
                <a:pos x="182" y="166"/>
              </a:cxn>
              <a:cxn ang="0">
                <a:pos x="196" y="126"/>
              </a:cxn>
              <a:cxn ang="0">
                <a:pos x="236" y="88"/>
              </a:cxn>
              <a:cxn ang="0">
                <a:pos x="260" y="64"/>
              </a:cxn>
              <a:cxn ang="0">
                <a:pos x="300" y="8"/>
              </a:cxn>
              <a:cxn ang="0">
                <a:pos x="354" y="46"/>
              </a:cxn>
              <a:cxn ang="0">
                <a:pos x="412" y="112"/>
              </a:cxn>
              <a:cxn ang="0">
                <a:pos x="490" y="150"/>
              </a:cxn>
              <a:cxn ang="0">
                <a:pos x="548" y="154"/>
              </a:cxn>
              <a:cxn ang="0">
                <a:pos x="568" y="172"/>
              </a:cxn>
              <a:cxn ang="0">
                <a:pos x="584" y="206"/>
              </a:cxn>
              <a:cxn ang="0">
                <a:pos x="622" y="256"/>
              </a:cxn>
              <a:cxn ang="0">
                <a:pos x="604" y="280"/>
              </a:cxn>
            </a:cxnLst>
            <a:rect l="0" t="0" r="r" b="b"/>
            <a:pathLst>
              <a:path w="622" h="594">
                <a:moveTo>
                  <a:pt x="590" y="288"/>
                </a:moveTo>
                <a:lnTo>
                  <a:pt x="590" y="288"/>
                </a:lnTo>
                <a:lnTo>
                  <a:pt x="580" y="280"/>
                </a:lnTo>
                <a:lnTo>
                  <a:pt x="572" y="272"/>
                </a:lnTo>
                <a:lnTo>
                  <a:pt x="566" y="268"/>
                </a:lnTo>
                <a:lnTo>
                  <a:pt x="560" y="266"/>
                </a:lnTo>
                <a:lnTo>
                  <a:pt x="552" y="262"/>
                </a:lnTo>
                <a:lnTo>
                  <a:pt x="540" y="262"/>
                </a:lnTo>
                <a:lnTo>
                  <a:pt x="540" y="262"/>
                </a:lnTo>
                <a:lnTo>
                  <a:pt x="496" y="258"/>
                </a:lnTo>
                <a:lnTo>
                  <a:pt x="476" y="258"/>
                </a:lnTo>
                <a:lnTo>
                  <a:pt x="456" y="254"/>
                </a:lnTo>
                <a:lnTo>
                  <a:pt x="456" y="254"/>
                </a:lnTo>
                <a:lnTo>
                  <a:pt x="416" y="246"/>
                </a:lnTo>
                <a:lnTo>
                  <a:pt x="378" y="240"/>
                </a:lnTo>
                <a:lnTo>
                  <a:pt x="378" y="240"/>
                </a:lnTo>
                <a:lnTo>
                  <a:pt x="374" y="238"/>
                </a:lnTo>
                <a:lnTo>
                  <a:pt x="368" y="236"/>
                </a:lnTo>
                <a:lnTo>
                  <a:pt x="360" y="232"/>
                </a:lnTo>
                <a:lnTo>
                  <a:pt x="356" y="230"/>
                </a:lnTo>
                <a:lnTo>
                  <a:pt x="352" y="230"/>
                </a:lnTo>
                <a:lnTo>
                  <a:pt x="346" y="230"/>
                </a:lnTo>
                <a:lnTo>
                  <a:pt x="340" y="234"/>
                </a:lnTo>
                <a:lnTo>
                  <a:pt x="340" y="234"/>
                </a:lnTo>
                <a:lnTo>
                  <a:pt x="326" y="246"/>
                </a:lnTo>
                <a:lnTo>
                  <a:pt x="318" y="250"/>
                </a:lnTo>
                <a:lnTo>
                  <a:pt x="300" y="252"/>
                </a:lnTo>
                <a:lnTo>
                  <a:pt x="300" y="252"/>
                </a:lnTo>
                <a:lnTo>
                  <a:pt x="280" y="252"/>
                </a:lnTo>
                <a:lnTo>
                  <a:pt x="264" y="252"/>
                </a:lnTo>
                <a:lnTo>
                  <a:pt x="252" y="250"/>
                </a:lnTo>
                <a:lnTo>
                  <a:pt x="250" y="252"/>
                </a:lnTo>
                <a:lnTo>
                  <a:pt x="248" y="254"/>
                </a:lnTo>
                <a:lnTo>
                  <a:pt x="248" y="254"/>
                </a:lnTo>
                <a:lnTo>
                  <a:pt x="244" y="262"/>
                </a:lnTo>
                <a:lnTo>
                  <a:pt x="244" y="270"/>
                </a:lnTo>
                <a:lnTo>
                  <a:pt x="250" y="280"/>
                </a:lnTo>
                <a:lnTo>
                  <a:pt x="260" y="296"/>
                </a:lnTo>
                <a:lnTo>
                  <a:pt x="260" y="296"/>
                </a:lnTo>
                <a:lnTo>
                  <a:pt x="268" y="304"/>
                </a:lnTo>
                <a:lnTo>
                  <a:pt x="274" y="312"/>
                </a:lnTo>
                <a:lnTo>
                  <a:pt x="290" y="326"/>
                </a:lnTo>
                <a:lnTo>
                  <a:pt x="296" y="332"/>
                </a:lnTo>
                <a:lnTo>
                  <a:pt x="302" y="338"/>
                </a:lnTo>
                <a:lnTo>
                  <a:pt x="304" y="346"/>
                </a:lnTo>
                <a:lnTo>
                  <a:pt x="304" y="354"/>
                </a:lnTo>
                <a:lnTo>
                  <a:pt x="304" y="354"/>
                </a:lnTo>
                <a:lnTo>
                  <a:pt x="300" y="368"/>
                </a:lnTo>
                <a:lnTo>
                  <a:pt x="298" y="380"/>
                </a:lnTo>
                <a:lnTo>
                  <a:pt x="298" y="386"/>
                </a:lnTo>
                <a:lnTo>
                  <a:pt x="298" y="394"/>
                </a:lnTo>
                <a:lnTo>
                  <a:pt x="302" y="400"/>
                </a:lnTo>
                <a:lnTo>
                  <a:pt x="306" y="408"/>
                </a:lnTo>
                <a:lnTo>
                  <a:pt x="306" y="408"/>
                </a:lnTo>
                <a:lnTo>
                  <a:pt x="318" y="426"/>
                </a:lnTo>
                <a:lnTo>
                  <a:pt x="332" y="440"/>
                </a:lnTo>
                <a:lnTo>
                  <a:pt x="344" y="450"/>
                </a:lnTo>
                <a:lnTo>
                  <a:pt x="356" y="456"/>
                </a:lnTo>
                <a:lnTo>
                  <a:pt x="356" y="456"/>
                </a:lnTo>
                <a:lnTo>
                  <a:pt x="362" y="456"/>
                </a:lnTo>
                <a:lnTo>
                  <a:pt x="364" y="456"/>
                </a:lnTo>
                <a:lnTo>
                  <a:pt x="368" y="454"/>
                </a:lnTo>
                <a:lnTo>
                  <a:pt x="370" y="456"/>
                </a:lnTo>
                <a:lnTo>
                  <a:pt x="374" y="460"/>
                </a:lnTo>
                <a:lnTo>
                  <a:pt x="386" y="482"/>
                </a:lnTo>
                <a:lnTo>
                  <a:pt x="386" y="482"/>
                </a:lnTo>
                <a:lnTo>
                  <a:pt x="414" y="530"/>
                </a:lnTo>
                <a:lnTo>
                  <a:pt x="422" y="544"/>
                </a:lnTo>
                <a:lnTo>
                  <a:pt x="428" y="550"/>
                </a:lnTo>
                <a:lnTo>
                  <a:pt x="428" y="550"/>
                </a:lnTo>
                <a:lnTo>
                  <a:pt x="468" y="574"/>
                </a:lnTo>
                <a:lnTo>
                  <a:pt x="480" y="594"/>
                </a:lnTo>
                <a:lnTo>
                  <a:pt x="480" y="594"/>
                </a:lnTo>
                <a:lnTo>
                  <a:pt x="454" y="578"/>
                </a:lnTo>
                <a:lnTo>
                  <a:pt x="454" y="578"/>
                </a:lnTo>
                <a:lnTo>
                  <a:pt x="422" y="558"/>
                </a:lnTo>
                <a:lnTo>
                  <a:pt x="394" y="538"/>
                </a:lnTo>
                <a:lnTo>
                  <a:pt x="394" y="538"/>
                </a:lnTo>
                <a:lnTo>
                  <a:pt x="388" y="530"/>
                </a:lnTo>
                <a:lnTo>
                  <a:pt x="382" y="524"/>
                </a:lnTo>
                <a:lnTo>
                  <a:pt x="374" y="518"/>
                </a:lnTo>
                <a:lnTo>
                  <a:pt x="374" y="518"/>
                </a:lnTo>
                <a:lnTo>
                  <a:pt x="364" y="514"/>
                </a:lnTo>
                <a:lnTo>
                  <a:pt x="354" y="512"/>
                </a:lnTo>
                <a:lnTo>
                  <a:pt x="346" y="508"/>
                </a:lnTo>
                <a:lnTo>
                  <a:pt x="344" y="506"/>
                </a:lnTo>
                <a:lnTo>
                  <a:pt x="344" y="504"/>
                </a:lnTo>
                <a:lnTo>
                  <a:pt x="344" y="504"/>
                </a:lnTo>
                <a:lnTo>
                  <a:pt x="340" y="496"/>
                </a:lnTo>
                <a:lnTo>
                  <a:pt x="334" y="488"/>
                </a:lnTo>
                <a:lnTo>
                  <a:pt x="328" y="484"/>
                </a:lnTo>
                <a:lnTo>
                  <a:pt x="324" y="484"/>
                </a:lnTo>
                <a:lnTo>
                  <a:pt x="322" y="486"/>
                </a:lnTo>
                <a:lnTo>
                  <a:pt x="322" y="486"/>
                </a:lnTo>
                <a:lnTo>
                  <a:pt x="322" y="486"/>
                </a:lnTo>
                <a:lnTo>
                  <a:pt x="322" y="488"/>
                </a:lnTo>
                <a:lnTo>
                  <a:pt x="326" y="490"/>
                </a:lnTo>
                <a:lnTo>
                  <a:pt x="326" y="492"/>
                </a:lnTo>
                <a:lnTo>
                  <a:pt x="324" y="492"/>
                </a:lnTo>
                <a:lnTo>
                  <a:pt x="312" y="498"/>
                </a:lnTo>
                <a:lnTo>
                  <a:pt x="312" y="498"/>
                </a:lnTo>
                <a:lnTo>
                  <a:pt x="296" y="504"/>
                </a:lnTo>
                <a:lnTo>
                  <a:pt x="286" y="508"/>
                </a:lnTo>
                <a:lnTo>
                  <a:pt x="282" y="508"/>
                </a:lnTo>
                <a:lnTo>
                  <a:pt x="280" y="506"/>
                </a:lnTo>
                <a:lnTo>
                  <a:pt x="278" y="504"/>
                </a:lnTo>
                <a:lnTo>
                  <a:pt x="278" y="500"/>
                </a:lnTo>
                <a:lnTo>
                  <a:pt x="278" y="500"/>
                </a:lnTo>
                <a:lnTo>
                  <a:pt x="274" y="488"/>
                </a:lnTo>
                <a:lnTo>
                  <a:pt x="272" y="484"/>
                </a:lnTo>
                <a:lnTo>
                  <a:pt x="266" y="480"/>
                </a:lnTo>
                <a:lnTo>
                  <a:pt x="266" y="480"/>
                </a:lnTo>
                <a:lnTo>
                  <a:pt x="256" y="474"/>
                </a:lnTo>
                <a:lnTo>
                  <a:pt x="246" y="464"/>
                </a:lnTo>
                <a:lnTo>
                  <a:pt x="238" y="454"/>
                </a:lnTo>
                <a:lnTo>
                  <a:pt x="236" y="450"/>
                </a:lnTo>
                <a:lnTo>
                  <a:pt x="236" y="446"/>
                </a:lnTo>
                <a:lnTo>
                  <a:pt x="236" y="446"/>
                </a:lnTo>
                <a:lnTo>
                  <a:pt x="236" y="444"/>
                </a:lnTo>
                <a:lnTo>
                  <a:pt x="238" y="442"/>
                </a:lnTo>
                <a:lnTo>
                  <a:pt x="240" y="442"/>
                </a:lnTo>
                <a:lnTo>
                  <a:pt x="240" y="438"/>
                </a:lnTo>
                <a:lnTo>
                  <a:pt x="236" y="420"/>
                </a:lnTo>
                <a:lnTo>
                  <a:pt x="236" y="420"/>
                </a:lnTo>
                <a:lnTo>
                  <a:pt x="230" y="404"/>
                </a:lnTo>
                <a:lnTo>
                  <a:pt x="226" y="398"/>
                </a:lnTo>
                <a:lnTo>
                  <a:pt x="224" y="398"/>
                </a:lnTo>
                <a:lnTo>
                  <a:pt x="224" y="394"/>
                </a:lnTo>
                <a:lnTo>
                  <a:pt x="224" y="394"/>
                </a:lnTo>
                <a:lnTo>
                  <a:pt x="222" y="390"/>
                </a:lnTo>
                <a:lnTo>
                  <a:pt x="220" y="386"/>
                </a:lnTo>
                <a:lnTo>
                  <a:pt x="210" y="378"/>
                </a:lnTo>
                <a:lnTo>
                  <a:pt x="200" y="370"/>
                </a:lnTo>
                <a:lnTo>
                  <a:pt x="196" y="362"/>
                </a:lnTo>
                <a:lnTo>
                  <a:pt x="192" y="352"/>
                </a:lnTo>
                <a:lnTo>
                  <a:pt x="192" y="352"/>
                </a:lnTo>
                <a:lnTo>
                  <a:pt x="186" y="330"/>
                </a:lnTo>
                <a:lnTo>
                  <a:pt x="180" y="310"/>
                </a:lnTo>
                <a:lnTo>
                  <a:pt x="180" y="310"/>
                </a:lnTo>
                <a:lnTo>
                  <a:pt x="174" y="294"/>
                </a:lnTo>
                <a:lnTo>
                  <a:pt x="172" y="284"/>
                </a:lnTo>
                <a:lnTo>
                  <a:pt x="170" y="276"/>
                </a:lnTo>
                <a:lnTo>
                  <a:pt x="168" y="270"/>
                </a:lnTo>
                <a:lnTo>
                  <a:pt x="168" y="270"/>
                </a:lnTo>
                <a:lnTo>
                  <a:pt x="162" y="266"/>
                </a:lnTo>
                <a:lnTo>
                  <a:pt x="156" y="260"/>
                </a:lnTo>
                <a:lnTo>
                  <a:pt x="148" y="254"/>
                </a:lnTo>
                <a:lnTo>
                  <a:pt x="142" y="244"/>
                </a:lnTo>
                <a:lnTo>
                  <a:pt x="142" y="244"/>
                </a:lnTo>
                <a:lnTo>
                  <a:pt x="138" y="234"/>
                </a:lnTo>
                <a:lnTo>
                  <a:pt x="132" y="224"/>
                </a:lnTo>
                <a:lnTo>
                  <a:pt x="122" y="216"/>
                </a:lnTo>
                <a:lnTo>
                  <a:pt x="122" y="216"/>
                </a:lnTo>
                <a:lnTo>
                  <a:pt x="102" y="204"/>
                </a:lnTo>
                <a:lnTo>
                  <a:pt x="90" y="200"/>
                </a:lnTo>
                <a:lnTo>
                  <a:pt x="86" y="198"/>
                </a:lnTo>
                <a:lnTo>
                  <a:pt x="82" y="200"/>
                </a:lnTo>
                <a:lnTo>
                  <a:pt x="82" y="200"/>
                </a:lnTo>
                <a:lnTo>
                  <a:pt x="80" y="200"/>
                </a:lnTo>
                <a:lnTo>
                  <a:pt x="78" y="200"/>
                </a:lnTo>
                <a:lnTo>
                  <a:pt x="76" y="204"/>
                </a:lnTo>
                <a:lnTo>
                  <a:pt x="76" y="212"/>
                </a:lnTo>
                <a:lnTo>
                  <a:pt x="76" y="212"/>
                </a:lnTo>
                <a:lnTo>
                  <a:pt x="76" y="224"/>
                </a:lnTo>
                <a:lnTo>
                  <a:pt x="76" y="230"/>
                </a:lnTo>
                <a:lnTo>
                  <a:pt x="78" y="236"/>
                </a:lnTo>
                <a:lnTo>
                  <a:pt x="78" y="236"/>
                </a:lnTo>
                <a:lnTo>
                  <a:pt x="80" y="248"/>
                </a:lnTo>
                <a:lnTo>
                  <a:pt x="78" y="258"/>
                </a:lnTo>
                <a:lnTo>
                  <a:pt x="76" y="264"/>
                </a:lnTo>
                <a:lnTo>
                  <a:pt x="72" y="266"/>
                </a:lnTo>
                <a:lnTo>
                  <a:pt x="72" y="266"/>
                </a:lnTo>
                <a:lnTo>
                  <a:pt x="64" y="272"/>
                </a:lnTo>
                <a:lnTo>
                  <a:pt x="58" y="280"/>
                </a:lnTo>
                <a:lnTo>
                  <a:pt x="56" y="282"/>
                </a:lnTo>
                <a:lnTo>
                  <a:pt x="52" y="282"/>
                </a:lnTo>
                <a:lnTo>
                  <a:pt x="48" y="280"/>
                </a:lnTo>
                <a:lnTo>
                  <a:pt x="42" y="276"/>
                </a:lnTo>
                <a:lnTo>
                  <a:pt x="42" y="276"/>
                </a:lnTo>
                <a:lnTo>
                  <a:pt x="32" y="270"/>
                </a:lnTo>
                <a:lnTo>
                  <a:pt x="26" y="266"/>
                </a:lnTo>
                <a:lnTo>
                  <a:pt x="22" y="260"/>
                </a:lnTo>
                <a:lnTo>
                  <a:pt x="18" y="246"/>
                </a:lnTo>
                <a:lnTo>
                  <a:pt x="18" y="246"/>
                </a:lnTo>
                <a:lnTo>
                  <a:pt x="14" y="230"/>
                </a:lnTo>
                <a:lnTo>
                  <a:pt x="12" y="224"/>
                </a:lnTo>
                <a:lnTo>
                  <a:pt x="10" y="220"/>
                </a:lnTo>
                <a:lnTo>
                  <a:pt x="8" y="210"/>
                </a:lnTo>
                <a:lnTo>
                  <a:pt x="8" y="210"/>
                </a:lnTo>
                <a:lnTo>
                  <a:pt x="6" y="200"/>
                </a:lnTo>
                <a:lnTo>
                  <a:pt x="2" y="194"/>
                </a:lnTo>
                <a:lnTo>
                  <a:pt x="0" y="188"/>
                </a:lnTo>
                <a:lnTo>
                  <a:pt x="0" y="184"/>
                </a:lnTo>
                <a:lnTo>
                  <a:pt x="2" y="182"/>
                </a:lnTo>
                <a:lnTo>
                  <a:pt x="2" y="182"/>
                </a:lnTo>
                <a:lnTo>
                  <a:pt x="10" y="176"/>
                </a:lnTo>
                <a:lnTo>
                  <a:pt x="16" y="176"/>
                </a:lnTo>
                <a:lnTo>
                  <a:pt x="28" y="178"/>
                </a:lnTo>
                <a:lnTo>
                  <a:pt x="28" y="178"/>
                </a:lnTo>
                <a:lnTo>
                  <a:pt x="56" y="178"/>
                </a:lnTo>
                <a:lnTo>
                  <a:pt x="82" y="180"/>
                </a:lnTo>
                <a:lnTo>
                  <a:pt x="112" y="164"/>
                </a:lnTo>
                <a:lnTo>
                  <a:pt x="112" y="164"/>
                </a:lnTo>
                <a:lnTo>
                  <a:pt x="122" y="168"/>
                </a:lnTo>
                <a:lnTo>
                  <a:pt x="130" y="172"/>
                </a:lnTo>
                <a:lnTo>
                  <a:pt x="136" y="176"/>
                </a:lnTo>
                <a:lnTo>
                  <a:pt x="136" y="176"/>
                </a:lnTo>
                <a:lnTo>
                  <a:pt x="142" y="178"/>
                </a:lnTo>
                <a:lnTo>
                  <a:pt x="148" y="180"/>
                </a:lnTo>
                <a:lnTo>
                  <a:pt x="164" y="178"/>
                </a:lnTo>
                <a:lnTo>
                  <a:pt x="164" y="178"/>
                </a:lnTo>
                <a:lnTo>
                  <a:pt x="172" y="174"/>
                </a:lnTo>
                <a:lnTo>
                  <a:pt x="178" y="170"/>
                </a:lnTo>
                <a:lnTo>
                  <a:pt x="182" y="166"/>
                </a:lnTo>
                <a:lnTo>
                  <a:pt x="182" y="166"/>
                </a:lnTo>
                <a:lnTo>
                  <a:pt x="184" y="156"/>
                </a:lnTo>
                <a:lnTo>
                  <a:pt x="186" y="150"/>
                </a:lnTo>
                <a:lnTo>
                  <a:pt x="188" y="144"/>
                </a:lnTo>
                <a:lnTo>
                  <a:pt x="188" y="144"/>
                </a:lnTo>
                <a:lnTo>
                  <a:pt x="196" y="126"/>
                </a:lnTo>
                <a:lnTo>
                  <a:pt x="204" y="110"/>
                </a:lnTo>
                <a:lnTo>
                  <a:pt x="204" y="110"/>
                </a:lnTo>
                <a:lnTo>
                  <a:pt x="210" y="104"/>
                </a:lnTo>
                <a:lnTo>
                  <a:pt x="222" y="96"/>
                </a:lnTo>
                <a:lnTo>
                  <a:pt x="236" y="88"/>
                </a:lnTo>
                <a:lnTo>
                  <a:pt x="244" y="84"/>
                </a:lnTo>
                <a:lnTo>
                  <a:pt x="244" y="84"/>
                </a:lnTo>
                <a:lnTo>
                  <a:pt x="248" y="80"/>
                </a:lnTo>
                <a:lnTo>
                  <a:pt x="252" y="76"/>
                </a:lnTo>
                <a:lnTo>
                  <a:pt x="260" y="64"/>
                </a:lnTo>
                <a:lnTo>
                  <a:pt x="272" y="46"/>
                </a:lnTo>
                <a:lnTo>
                  <a:pt x="256" y="8"/>
                </a:lnTo>
                <a:lnTo>
                  <a:pt x="290" y="0"/>
                </a:lnTo>
                <a:lnTo>
                  <a:pt x="290" y="0"/>
                </a:lnTo>
                <a:lnTo>
                  <a:pt x="300" y="8"/>
                </a:lnTo>
                <a:lnTo>
                  <a:pt x="310" y="16"/>
                </a:lnTo>
                <a:lnTo>
                  <a:pt x="324" y="24"/>
                </a:lnTo>
                <a:lnTo>
                  <a:pt x="324" y="24"/>
                </a:lnTo>
                <a:lnTo>
                  <a:pt x="340" y="34"/>
                </a:lnTo>
                <a:lnTo>
                  <a:pt x="354" y="46"/>
                </a:lnTo>
                <a:lnTo>
                  <a:pt x="370" y="58"/>
                </a:lnTo>
                <a:lnTo>
                  <a:pt x="382" y="74"/>
                </a:lnTo>
                <a:lnTo>
                  <a:pt x="382" y="74"/>
                </a:lnTo>
                <a:lnTo>
                  <a:pt x="396" y="92"/>
                </a:lnTo>
                <a:lnTo>
                  <a:pt x="412" y="112"/>
                </a:lnTo>
                <a:lnTo>
                  <a:pt x="428" y="128"/>
                </a:lnTo>
                <a:lnTo>
                  <a:pt x="436" y="132"/>
                </a:lnTo>
                <a:lnTo>
                  <a:pt x="442" y="136"/>
                </a:lnTo>
                <a:lnTo>
                  <a:pt x="442" y="136"/>
                </a:lnTo>
                <a:lnTo>
                  <a:pt x="490" y="150"/>
                </a:lnTo>
                <a:lnTo>
                  <a:pt x="518" y="156"/>
                </a:lnTo>
                <a:lnTo>
                  <a:pt x="528" y="158"/>
                </a:lnTo>
                <a:lnTo>
                  <a:pt x="536" y="158"/>
                </a:lnTo>
                <a:lnTo>
                  <a:pt x="536" y="158"/>
                </a:lnTo>
                <a:lnTo>
                  <a:pt x="548" y="154"/>
                </a:lnTo>
                <a:lnTo>
                  <a:pt x="560" y="150"/>
                </a:lnTo>
                <a:lnTo>
                  <a:pt x="576" y="144"/>
                </a:lnTo>
                <a:lnTo>
                  <a:pt x="576" y="144"/>
                </a:lnTo>
                <a:lnTo>
                  <a:pt x="570" y="158"/>
                </a:lnTo>
                <a:lnTo>
                  <a:pt x="568" y="172"/>
                </a:lnTo>
                <a:lnTo>
                  <a:pt x="568" y="178"/>
                </a:lnTo>
                <a:lnTo>
                  <a:pt x="570" y="184"/>
                </a:lnTo>
                <a:lnTo>
                  <a:pt x="570" y="184"/>
                </a:lnTo>
                <a:lnTo>
                  <a:pt x="576" y="196"/>
                </a:lnTo>
                <a:lnTo>
                  <a:pt x="584" y="206"/>
                </a:lnTo>
                <a:lnTo>
                  <a:pt x="598" y="224"/>
                </a:lnTo>
                <a:lnTo>
                  <a:pt x="598" y="224"/>
                </a:lnTo>
                <a:lnTo>
                  <a:pt x="614" y="244"/>
                </a:lnTo>
                <a:lnTo>
                  <a:pt x="622" y="256"/>
                </a:lnTo>
                <a:lnTo>
                  <a:pt x="622" y="256"/>
                </a:lnTo>
                <a:lnTo>
                  <a:pt x="618" y="264"/>
                </a:lnTo>
                <a:lnTo>
                  <a:pt x="614" y="272"/>
                </a:lnTo>
                <a:lnTo>
                  <a:pt x="608" y="276"/>
                </a:lnTo>
                <a:lnTo>
                  <a:pt x="608" y="276"/>
                </a:lnTo>
                <a:lnTo>
                  <a:pt x="604" y="280"/>
                </a:lnTo>
                <a:lnTo>
                  <a:pt x="600" y="286"/>
                </a:lnTo>
                <a:lnTo>
                  <a:pt x="594" y="292"/>
                </a:lnTo>
                <a:lnTo>
                  <a:pt x="590" y="288"/>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22" name="Freeform 83">
            <a:extLst>
              <a:ext uri="{FF2B5EF4-FFF2-40B4-BE49-F238E27FC236}">
                <a16:creationId xmlns:a16="http://schemas.microsoft.com/office/drawing/2014/main" id="{B44BAA8D-05E1-6292-C081-27B2F6C8D027}"/>
              </a:ext>
            </a:extLst>
          </p:cNvPr>
          <p:cNvSpPr>
            <a:spLocks/>
          </p:cNvSpPr>
          <p:nvPr/>
        </p:nvSpPr>
        <p:spPr bwMode="auto">
          <a:xfrm>
            <a:off x="11916481" y="5581387"/>
            <a:ext cx="87807" cy="75011"/>
          </a:xfrm>
          <a:custGeom>
            <a:avLst/>
            <a:gdLst/>
            <a:ahLst/>
            <a:cxnLst>
              <a:cxn ang="0">
                <a:pos x="0" y="0"/>
              </a:cxn>
              <a:cxn ang="0">
                <a:pos x="0" y="0"/>
              </a:cxn>
              <a:cxn ang="0">
                <a:pos x="8" y="0"/>
              </a:cxn>
              <a:cxn ang="0">
                <a:pos x="14" y="2"/>
              </a:cxn>
              <a:cxn ang="0">
                <a:pos x="18" y="4"/>
              </a:cxn>
              <a:cxn ang="0">
                <a:pos x="18" y="4"/>
              </a:cxn>
              <a:cxn ang="0">
                <a:pos x="30" y="16"/>
              </a:cxn>
              <a:cxn ang="0">
                <a:pos x="36" y="22"/>
              </a:cxn>
              <a:cxn ang="0">
                <a:pos x="60" y="36"/>
              </a:cxn>
              <a:cxn ang="0">
                <a:pos x="64" y="58"/>
              </a:cxn>
              <a:cxn ang="0">
                <a:pos x="64" y="58"/>
              </a:cxn>
              <a:cxn ang="0">
                <a:pos x="44" y="44"/>
              </a:cxn>
              <a:cxn ang="0">
                <a:pos x="44" y="44"/>
              </a:cxn>
              <a:cxn ang="0">
                <a:pos x="34" y="36"/>
              </a:cxn>
              <a:cxn ang="0">
                <a:pos x="18" y="24"/>
              </a:cxn>
              <a:cxn ang="0">
                <a:pos x="2" y="10"/>
              </a:cxn>
              <a:cxn ang="0">
                <a:pos x="0" y="4"/>
              </a:cxn>
              <a:cxn ang="0">
                <a:pos x="0" y="0"/>
              </a:cxn>
              <a:cxn ang="0">
                <a:pos x="0" y="0"/>
              </a:cxn>
            </a:cxnLst>
            <a:rect l="0" t="0" r="r" b="b"/>
            <a:pathLst>
              <a:path w="64" h="58">
                <a:moveTo>
                  <a:pt x="0" y="0"/>
                </a:moveTo>
                <a:lnTo>
                  <a:pt x="0" y="0"/>
                </a:lnTo>
                <a:lnTo>
                  <a:pt x="8" y="0"/>
                </a:lnTo>
                <a:lnTo>
                  <a:pt x="14" y="2"/>
                </a:lnTo>
                <a:lnTo>
                  <a:pt x="18" y="4"/>
                </a:lnTo>
                <a:lnTo>
                  <a:pt x="18" y="4"/>
                </a:lnTo>
                <a:lnTo>
                  <a:pt x="30" y="16"/>
                </a:lnTo>
                <a:lnTo>
                  <a:pt x="36" y="22"/>
                </a:lnTo>
                <a:lnTo>
                  <a:pt x="60" y="36"/>
                </a:lnTo>
                <a:lnTo>
                  <a:pt x="64" y="58"/>
                </a:lnTo>
                <a:lnTo>
                  <a:pt x="64" y="58"/>
                </a:lnTo>
                <a:lnTo>
                  <a:pt x="44" y="44"/>
                </a:lnTo>
                <a:lnTo>
                  <a:pt x="44" y="44"/>
                </a:lnTo>
                <a:lnTo>
                  <a:pt x="34" y="36"/>
                </a:lnTo>
                <a:lnTo>
                  <a:pt x="18" y="24"/>
                </a:lnTo>
                <a:lnTo>
                  <a:pt x="2" y="10"/>
                </a:lnTo>
                <a:lnTo>
                  <a:pt x="0" y="4"/>
                </a:lnTo>
                <a:lnTo>
                  <a:pt x="0" y="0"/>
                </a:lnTo>
                <a:lnTo>
                  <a:pt x="0" y="0"/>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23" name="Freeform 84">
            <a:extLst>
              <a:ext uri="{FF2B5EF4-FFF2-40B4-BE49-F238E27FC236}">
                <a16:creationId xmlns:a16="http://schemas.microsoft.com/office/drawing/2014/main" id="{7AB87D84-181A-ABCE-085A-0B3AFBB69555}"/>
              </a:ext>
            </a:extLst>
          </p:cNvPr>
          <p:cNvSpPr>
            <a:spLocks/>
          </p:cNvSpPr>
          <p:nvPr/>
        </p:nvSpPr>
        <p:spPr bwMode="auto">
          <a:xfrm>
            <a:off x="11524091" y="5069246"/>
            <a:ext cx="587214" cy="558699"/>
          </a:xfrm>
          <a:custGeom>
            <a:avLst/>
            <a:gdLst/>
            <a:ahLst/>
            <a:cxnLst>
              <a:cxn ang="0">
                <a:pos x="392" y="312"/>
              </a:cxn>
              <a:cxn ang="0">
                <a:pos x="390" y="294"/>
              </a:cxn>
              <a:cxn ang="0">
                <a:pos x="400" y="278"/>
              </a:cxn>
              <a:cxn ang="0">
                <a:pos x="428" y="230"/>
              </a:cxn>
              <a:cxn ang="0">
                <a:pos x="426" y="216"/>
              </a:cxn>
              <a:cxn ang="0">
                <a:pos x="424" y="200"/>
              </a:cxn>
              <a:cxn ang="0">
                <a:pos x="416" y="200"/>
              </a:cxn>
              <a:cxn ang="0">
                <a:pos x="408" y="190"/>
              </a:cxn>
              <a:cxn ang="0">
                <a:pos x="390" y="160"/>
              </a:cxn>
              <a:cxn ang="0">
                <a:pos x="384" y="140"/>
              </a:cxn>
              <a:cxn ang="0">
                <a:pos x="384" y="122"/>
              </a:cxn>
              <a:cxn ang="0">
                <a:pos x="394" y="88"/>
              </a:cxn>
              <a:cxn ang="0">
                <a:pos x="382" y="74"/>
              </a:cxn>
              <a:cxn ang="0">
                <a:pos x="364" y="72"/>
              </a:cxn>
              <a:cxn ang="0">
                <a:pos x="354" y="70"/>
              </a:cxn>
              <a:cxn ang="0">
                <a:pos x="352" y="58"/>
              </a:cxn>
              <a:cxn ang="0">
                <a:pos x="316" y="34"/>
              </a:cxn>
              <a:cxn ang="0">
                <a:pos x="268" y="30"/>
              </a:cxn>
              <a:cxn ang="0">
                <a:pos x="214" y="22"/>
              </a:cxn>
              <a:cxn ang="0">
                <a:pos x="126" y="6"/>
              </a:cxn>
              <a:cxn ang="0">
                <a:pos x="114" y="0"/>
              </a:cxn>
              <a:cxn ang="0">
                <a:pos x="100" y="4"/>
              </a:cxn>
              <a:cxn ang="0">
                <a:pos x="78" y="20"/>
              </a:cxn>
              <a:cxn ang="0">
                <a:pos x="28" y="20"/>
              </a:cxn>
              <a:cxn ang="0">
                <a:pos x="6" y="18"/>
              </a:cxn>
              <a:cxn ang="0">
                <a:pos x="0" y="26"/>
              </a:cxn>
              <a:cxn ang="0">
                <a:pos x="4" y="48"/>
              </a:cxn>
              <a:cxn ang="0">
                <a:pos x="18" y="70"/>
              </a:cxn>
              <a:cxn ang="0">
                <a:pos x="56" y="108"/>
              </a:cxn>
              <a:cxn ang="0">
                <a:pos x="60" y="124"/>
              </a:cxn>
              <a:cxn ang="0">
                <a:pos x="54" y="152"/>
              </a:cxn>
              <a:cxn ang="0">
                <a:pos x="60" y="174"/>
              </a:cxn>
              <a:cxn ang="0">
                <a:pos x="80" y="204"/>
              </a:cxn>
              <a:cxn ang="0">
                <a:pos x="110" y="224"/>
              </a:cxn>
              <a:cxn ang="0">
                <a:pos x="122" y="226"/>
              </a:cxn>
              <a:cxn ang="0">
                <a:pos x="130" y="234"/>
              </a:cxn>
              <a:cxn ang="0">
                <a:pos x="162" y="290"/>
              </a:cxn>
              <a:cxn ang="0">
                <a:pos x="178" y="314"/>
              </a:cxn>
              <a:cxn ang="0">
                <a:pos x="240" y="370"/>
              </a:cxn>
              <a:cxn ang="0">
                <a:pos x="250" y="382"/>
              </a:cxn>
              <a:cxn ang="0">
                <a:pos x="268" y="392"/>
              </a:cxn>
              <a:cxn ang="0">
                <a:pos x="288" y="398"/>
              </a:cxn>
              <a:cxn ang="0">
                <a:pos x="300" y="398"/>
              </a:cxn>
              <a:cxn ang="0">
                <a:pos x="332" y="386"/>
              </a:cxn>
              <a:cxn ang="0">
                <a:pos x="350" y="362"/>
              </a:cxn>
              <a:cxn ang="0">
                <a:pos x="344" y="348"/>
              </a:cxn>
              <a:cxn ang="0">
                <a:pos x="358" y="326"/>
              </a:cxn>
            </a:cxnLst>
            <a:rect l="0" t="0" r="r" b="b"/>
            <a:pathLst>
              <a:path w="428" h="432">
                <a:moveTo>
                  <a:pt x="392" y="314"/>
                </a:moveTo>
                <a:lnTo>
                  <a:pt x="392" y="314"/>
                </a:lnTo>
                <a:lnTo>
                  <a:pt x="392" y="312"/>
                </a:lnTo>
                <a:lnTo>
                  <a:pt x="390" y="306"/>
                </a:lnTo>
                <a:lnTo>
                  <a:pt x="390" y="300"/>
                </a:lnTo>
                <a:lnTo>
                  <a:pt x="390" y="294"/>
                </a:lnTo>
                <a:lnTo>
                  <a:pt x="394" y="286"/>
                </a:lnTo>
                <a:lnTo>
                  <a:pt x="400" y="278"/>
                </a:lnTo>
                <a:lnTo>
                  <a:pt x="400" y="278"/>
                </a:lnTo>
                <a:lnTo>
                  <a:pt x="422" y="246"/>
                </a:lnTo>
                <a:lnTo>
                  <a:pt x="428" y="236"/>
                </a:lnTo>
                <a:lnTo>
                  <a:pt x="428" y="230"/>
                </a:lnTo>
                <a:lnTo>
                  <a:pt x="428" y="226"/>
                </a:lnTo>
                <a:lnTo>
                  <a:pt x="428" y="226"/>
                </a:lnTo>
                <a:lnTo>
                  <a:pt x="426" y="216"/>
                </a:lnTo>
                <a:lnTo>
                  <a:pt x="426" y="208"/>
                </a:lnTo>
                <a:lnTo>
                  <a:pt x="426" y="204"/>
                </a:lnTo>
                <a:lnTo>
                  <a:pt x="424" y="200"/>
                </a:lnTo>
                <a:lnTo>
                  <a:pt x="424" y="200"/>
                </a:lnTo>
                <a:lnTo>
                  <a:pt x="420" y="198"/>
                </a:lnTo>
                <a:lnTo>
                  <a:pt x="416" y="200"/>
                </a:lnTo>
                <a:lnTo>
                  <a:pt x="412" y="198"/>
                </a:lnTo>
                <a:lnTo>
                  <a:pt x="408" y="190"/>
                </a:lnTo>
                <a:lnTo>
                  <a:pt x="408" y="190"/>
                </a:lnTo>
                <a:lnTo>
                  <a:pt x="402" y="178"/>
                </a:lnTo>
                <a:lnTo>
                  <a:pt x="396" y="168"/>
                </a:lnTo>
                <a:lnTo>
                  <a:pt x="390" y="160"/>
                </a:lnTo>
                <a:lnTo>
                  <a:pt x="388" y="154"/>
                </a:lnTo>
                <a:lnTo>
                  <a:pt x="388" y="154"/>
                </a:lnTo>
                <a:lnTo>
                  <a:pt x="384" y="140"/>
                </a:lnTo>
                <a:lnTo>
                  <a:pt x="384" y="132"/>
                </a:lnTo>
                <a:lnTo>
                  <a:pt x="384" y="122"/>
                </a:lnTo>
                <a:lnTo>
                  <a:pt x="384" y="122"/>
                </a:lnTo>
                <a:lnTo>
                  <a:pt x="386" y="110"/>
                </a:lnTo>
                <a:lnTo>
                  <a:pt x="390" y="100"/>
                </a:lnTo>
                <a:lnTo>
                  <a:pt x="394" y="88"/>
                </a:lnTo>
                <a:lnTo>
                  <a:pt x="394" y="88"/>
                </a:lnTo>
                <a:lnTo>
                  <a:pt x="388" y="80"/>
                </a:lnTo>
                <a:lnTo>
                  <a:pt x="382" y="74"/>
                </a:lnTo>
                <a:lnTo>
                  <a:pt x="376" y="70"/>
                </a:lnTo>
                <a:lnTo>
                  <a:pt x="376" y="70"/>
                </a:lnTo>
                <a:lnTo>
                  <a:pt x="364" y="72"/>
                </a:lnTo>
                <a:lnTo>
                  <a:pt x="358" y="72"/>
                </a:lnTo>
                <a:lnTo>
                  <a:pt x="354" y="72"/>
                </a:lnTo>
                <a:lnTo>
                  <a:pt x="354" y="70"/>
                </a:lnTo>
                <a:lnTo>
                  <a:pt x="354" y="70"/>
                </a:lnTo>
                <a:lnTo>
                  <a:pt x="352" y="60"/>
                </a:lnTo>
                <a:lnTo>
                  <a:pt x="352" y="58"/>
                </a:lnTo>
                <a:lnTo>
                  <a:pt x="352" y="58"/>
                </a:lnTo>
                <a:lnTo>
                  <a:pt x="316" y="34"/>
                </a:lnTo>
                <a:lnTo>
                  <a:pt x="316" y="34"/>
                </a:lnTo>
                <a:lnTo>
                  <a:pt x="308" y="32"/>
                </a:lnTo>
                <a:lnTo>
                  <a:pt x="296" y="30"/>
                </a:lnTo>
                <a:lnTo>
                  <a:pt x="268" y="30"/>
                </a:lnTo>
                <a:lnTo>
                  <a:pt x="268" y="30"/>
                </a:lnTo>
                <a:lnTo>
                  <a:pt x="246" y="28"/>
                </a:lnTo>
                <a:lnTo>
                  <a:pt x="214" y="22"/>
                </a:lnTo>
                <a:lnTo>
                  <a:pt x="166" y="14"/>
                </a:lnTo>
                <a:lnTo>
                  <a:pt x="166" y="14"/>
                </a:lnTo>
                <a:lnTo>
                  <a:pt x="126" y="6"/>
                </a:lnTo>
                <a:lnTo>
                  <a:pt x="126" y="6"/>
                </a:lnTo>
                <a:lnTo>
                  <a:pt x="120" y="2"/>
                </a:lnTo>
                <a:lnTo>
                  <a:pt x="114" y="0"/>
                </a:lnTo>
                <a:lnTo>
                  <a:pt x="106" y="0"/>
                </a:lnTo>
                <a:lnTo>
                  <a:pt x="106" y="0"/>
                </a:lnTo>
                <a:lnTo>
                  <a:pt x="100" y="4"/>
                </a:lnTo>
                <a:lnTo>
                  <a:pt x="92" y="10"/>
                </a:lnTo>
                <a:lnTo>
                  <a:pt x="78" y="20"/>
                </a:lnTo>
                <a:lnTo>
                  <a:pt x="78" y="20"/>
                </a:lnTo>
                <a:lnTo>
                  <a:pt x="70" y="22"/>
                </a:lnTo>
                <a:lnTo>
                  <a:pt x="56" y="22"/>
                </a:lnTo>
                <a:lnTo>
                  <a:pt x="28" y="20"/>
                </a:lnTo>
                <a:lnTo>
                  <a:pt x="28" y="20"/>
                </a:lnTo>
                <a:lnTo>
                  <a:pt x="16" y="20"/>
                </a:lnTo>
                <a:lnTo>
                  <a:pt x="6" y="18"/>
                </a:lnTo>
                <a:lnTo>
                  <a:pt x="0" y="20"/>
                </a:lnTo>
                <a:lnTo>
                  <a:pt x="0" y="22"/>
                </a:lnTo>
                <a:lnTo>
                  <a:pt x="0" y="26"/>
                </a:lnTo>
                <a:lnTo>
                  <a:pt x="0" y="26"/>
                </a:lnTo>
                <a:lnTo>
                  <a:pt x="0" y="36"/>
                </a:lnTo>
                <a:lnTo>
                  <a:pt x="4" y="48"/>
                </a:lnTo>
                <a:lnTo>
                  <a:pt x="10" y="60"/>
                </a:lnTo>
                <a:lnTo>
                  <a:pt x="18" y="70"/>
                </a:lnTo>
                <a:lnTo>
                  <a:pt x="18" y="70"/>
                </a:lnTo>
                <a:lnTo>
                  <a:pt x="40" y="90"/>
                </a:lnTo>
                <a:lnTo>
                  <a:pt x="50" y="100"/>
                </a:lnTo>
                <a:lnTo>
                  <a:pt x="56" y="108"/>
                </a:lnTo>
                <a:lnTo>
                  <a:pt x="56" y="108"/>
                </a:lnTo>
                <a:lnTo>
                  <a:pt x="58" y="118"/>
                </a:lnTo>
                <a:lnTo>
                  <a:pt x="60" y="124"/>
                </a:lnTo>
                <a:lnTo>
                  <a:pt x="60" y="124"/>
                </a:lnTo>
                <a:lnTo>
                  <a:pt x="56" y="134"/>
                </a:lnTo>
                <a:lnTo>
                  <a:pt x="54" y="152"/>
                </a:lnTo>
                <a:lnTo>
                  <a:pt x="54" y="152"/>
                </a:lnTo>
                <a:lnTo>
                  <a:pt x="54" y="162"/>
                </a:lnTo>
                <a:lnTo>
                  <a:pt x="60" y="174"/>
                </a:lnTo>
                <a:lnTo>
                  <a:pt x="70" y="190"/>
                </a:lnTo>
                <a:lnTo>
                  <a:pt x="80" y="204"/>
                </a:lnTo>
                <a:lnTo>
                  <a:pt x="80" y="204"/>
                </a:lnTo>
                <a:lnTo>
                  <a:pt x="88" y="212"/>
                </a:lnTo>
                <a:lnTo>
                  <a:pt x="96" y="218"/>
                </a:lnTo>
                <a:lnTo>
                  <a:pt x="110" y="224"/>
                </a:lnTo>
                <a:lnTo>
                  <a:pt x="120" y="226"/>
                </a:lnTo>
                <a:lnTo>
                  <a:pt x="122" y="226"/>
                </a:lnTo>
                <a:lnTo>
                  <a:pt x="122" y="226"/>
                </a:lnTo>
                <a:lnTo>
                  <a:pt x="126" y="228"/>
                </a:lnTo>
                <a:lnTo>
                  <a:pt x="130" y="234"/>
                </a:lnTo>
                <a:lnTo>
                  <a:pt x="130" y="234"/>
                </a:lnTo>
                <a:lnTo>
                  <a:pt x="144" y="258"/>
                </a:lnTo>
                <a:lnTo>
                  <a:pt x="154" y="274"/>
                </a:lnTo>
                <a:lnTo>
                  <a:pt x="162" y="290"/>
                </a:lnTo>
                <a:lnTo>
                  <a:pt x="162" y="290"/>
                </a:lnTo>
                <a:lnTo>
                  <a:pt x="170" y="304"/>
                </a:lnTo>
                <a:lnTo>
                  <a:pt x="178" y="314"/>
                </a:lnTo>
                <a:lnTo>
                  <a:pt x="190" y="324"/>
                </a:lnTo>
                <a:lnTo>
                  <a:pt x="224" y="344"/>
                </a:lnTo>
                <a:lnTo>
                  <a:pt x="240" y="370"/>
                </a:lnTo>
                <a:lnTo>
                  <a:pt x="240" y="370"/>
                </a:lnTo>
                <a:lnTo>
                  <a:pt x="246" y="378"/>
                </a:lnTo>
                <a:lnTo>
                  <a:pt x="250" y="382"/>
                </a:lnTo>
                <a:lnTo>
                  <a:pt x="254" y="386"/>
                </a:lnTo>
                <a:lnTo>
                  <a:pt x="254" y="386"/>
                </a:lnTo>
                <a:lnTo>
                  <a:pt x="268" y="392"/>
                </a:lnTo>
                <a:lnTo>
                  <a:pt x="280" y="400"/>
                </a:lnTo>
                <a:lnTo>
                  <a:pt x="280" y="400"/>
                </a:lnTo>
                <a:lnTo>
                  <a:pt x="288" y="398"/>
                </a:lnTo>
                <a:lnTo>
                  <a:pt x="296" y="396"/>
                </a:lnTo>
                <a:lnTo>
                  <a:pt x="300" y="398"/>
                </a:lnTo>
                <a:lnTo>
                  <a:pt x="300" y="398"/>
                </a:lnTo>
                <a:lnTo>
                  <a:pt x="346" y="432"/>
                </a:lnTo>
                <a:lnTo>
                  <a:pt x="332" y="386"/>
                </a:lnTo>
                <a:lnTo>
                  <a:pt x="332" y="386"/>
                </a:lnTo>
                <a:lnTo>
                  <a:pt x="344" y="374"/>
                </a:lnTo>
                <a:lnTo>
                  <a:pt x="350" y="366"/>
                </a:lnTo>
                <a:lnTo>
                  <a:pt x="350" y="362"/>
                </a:lnTo>
                <a:lnTo>
                  <a:pt x="350" y="358"/>
                </a:lnTo>
                <a:lnTo>
                  <a:pt x="350" y="358"/>
                </a:lnTo>
                <a:lnTo>
                  <a:pt x="344" y="348"/>
                </a:lnTo>
                <a:lnTo>
                  <a:pt x="338" y="336"/>
                </a:lnTo>
                <a:lnTo>
                  <a:pt x="332" y="320"/>
                </a:lnTo>
                <a:lnTo>
                  <a:pt x="358" y="326"/>
                </a:lnTo>
                <a:lnTo>
                  <a:pt x="392" y="314"/>
                </a:lnTo>
                <a:close/>
              </a:path>
            </a:pathLst>
          </a:custGeom>
          <a:solidFill>
            <a:schemeClr val="accent1">
              <a:lumMod val="20000"/>
              <a:lumOff val="80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24" name="Freeform 85">
            <a:extLst>
              <a:ext uri="{FF2B5EF4-FFF2-40B4-BE49-F238E27FC236}">
                <a16:creationId xmlns:a16="http://schemas.microsoft.com/office/drawing/2014/main" id="{C6C0B090-726E-3DE5-E53C-A077E948DD10}"/>
              </a:ext>
            </a:extLst>
          </p:cNvPr>
          <p:cNvSpPr>
            <a:spLocks/>
          </p:cNvSpPr>
          <p:nvPr/>
        </p:nvSpPr>
        <p:spPr bwMode="auto">
          <a:xfrm>
            <a:off x="12144232" y="5615015"/>
            <a:ext cx="279887" cy="633708"/>
          </a:xfrm>
          <a:custGeom>
            <a:avLst/>
            <a:gdLst/>
            <a:ahLst/>
            <a:cxnLst>
              <a:cxn ang="0">
                <a:pos x="2" y="102"/>
              </a:cxn>
              <a:cxn ang="0">
                <a:pos x="10" y="98"/>
              </a:cxn>
              <a:cxn ang="0">
                <a:pos x="16" y="102"/>
              </a:cxn>
              <a:cxn ang="0">
                <a:pos x="22" y="116"/>
              </a:cxn>
              <a:cxn ang="0">
                <a:pos x="26" y="124"/>
              </a:cxn>
              <a:cxn ang="0">
                <a:pos x="34" y="136"/>
              </a:cxn>
              <a:cxn ang="0">
                <a:pos x="34" y="144"/>
              </a:cxn>
              <a:cxn ang="0">
                <a:pos x="30" y="166"/>
              </a:cxn>
              <a:cxn ang="0">
                <a:pos x="28" y="194"/>
              </a:cxn>
              <a:cxn ang="0">
                <a:pos x="30" y="214"/>
              </a:cxn>
              <a:cxn ang="0">
                <a:pos x="36" y="244"/>
              </a:cxn>
              <a:cxn ang="0">
                <a:pos x="34" y="256"/>
              </a:cxn>
              <a:cxn ang="0">
                <a:pos x="26" y="294"/>
              </a:cxn>
              <a:cxn ang="0">
                <a:pos x="26" y="320"/>
              </a:cxn>
              <a:cxn ang="0">
                <a:pos x="26" y="328"/>
              </a:cxn>
              <a:cxn ang="0">
                <a:pos x="22" y="350"/>
              </a:cxn>
              <a:cxn ang="0">
                <a:pos x="24" y="362"/>
              </a:cxn>
              <a:cxn ang="0">
                <a:pos x="38" y="372"/>
              </a:cxn>
              <a:cxn ang="0">
                <a:pos x="58" y="378"/>
              </a:cxn>
              <a:cxn ang="0">
                <a:pos x="80" y="390"/>
              </a:cxn>
              <a:cxn ang="0">
                <a:pos x="86" y="398"/>
              </a:cxn>
              <a:cxn ang="0">
                <a:pos x="104" y="422"/>
              </a:cxn>
              <a:cxn ang="0">
                <a:pos x="124" y="444"/>
              </a:cxn>
              <a:cxn ang="0">
                <a:pos x="144" y="474"/>
              </a:cxn>
              <a:cxn ang="0">
                <a:pos x="158" y="490"/>
              </a:cxn>
              <a:cxn ang="0">
                <a:pos x="162" y="488"/>
              </a:cxn>
              <a:cxn ang="0">
                <a:pos x="172" y="460"/>
              </a:cxn>
              <a:cxn ang="0">
                <a:pos x="186" y="424"/>
              </a:cxn>
              <a:cxn ang="0">
                <a:pos x="200" y="376"/>
              </a:cxn>
              <a:cxn ang="0">
                <a:pos x="200" y="354"/>
              </a:cxn>
              <a:cxn ang="0">
                <a:pos x="168" y="252"/>
              </a:cxn>
              <a:cxn ang="0">
                <a:pos x="156" y="246"/>
              </a:cxn>
              <a:cxn ang="0">
                <a:pos x="146" y="236"/>
              </a:cxn>
              <a:cxn ang="0">
                <a:pos x="144" y="232"/>
              </a:cxn>
              <a:cxn ang="0">
                <a:pos x="140" y="184"/>
              </a:cxn>
              <a:cxn ang="0">
                <a:pos x="140" y="172"/>
              </a:cxn>
              <a:cxn ang="0">
                <a:pos x="140" y="150"/>
              </a:cxn>
              <a:cxn ang="0">
                <a:pos x="136" y="120"/>
              </a:cxn>
              <a:cxn ang="0">
                <a:pos x="138" y="108"/>
              </a:cxn>
              <a:cxn ang="0">
                <a:pos x="140" y="98"/>
              </a:cxn>
              <a:cxn ang="0">
                <a:pos x="138" y="96"/>
              </a:cxn>
              <a:cxn ang="0">
                <a:pos x="126" y="92"/>
              </a:cxn>
              <a:cxn ang="0">
                <a:pos x="120" y="78"/>
              </a:cxn>
              <a:cxn ang="0">
                <a:pos x="108" y="60"/>
              </a:cxn>
              <a:cxn ang="0">
                <a:pos x="76" y="30"/>
              </a:cxn>
              <a:cxn ang="0">
                <a:pos x="46" y="0"/>
              </a:cxn>
              <a:cxn ang="0">
                <a:pos x="30" y="6"/>
              </a:cxn>
              <a:cxn ang="0">
                <a:pos x="26" y="10"/>
              </a:cxn>
              <a:cxn ang="0">
                <a:pos x="6" y="44"/>
              </a:cxn>
              <a:cxn ang="0">
                <a:pos x="0" y="94"/>
              </a:cxn>
              <a:cxn ang="0">
                <a:pos x="2" y="102"/>
              </a:cxn>
            </a:cxnLst>
            <a:rect l="0" t="0" r="r" b="b"/>
            <a:pathLst>
              <a:path w="204" h="490">
                <a:moveTo>
                  <a:pt x="2" y="102"/>
                </a:moveTo>
                <a:lnTo>
                  <a:pt x="2" y="102"/>
                </a:lnTo>
                <a:lnTo>
                  <a:pt x="4" y="100"/>
                </a:lnTo>
                <a:lnTo>
                  <a:pt x="10" y="98"/>
                </a:lnTo>
                <a:lnTo>
                  <a:pt x="12" y="98"/>
                </a:lnTo>
                <a:lnTo>
                  <a:pt x="16" y="102"/>
                </a:lnTo>
                <a:lnTo>
                  <a:pt x="20" y="106"/>
                </a:lnTo>
                <a:lnTo>
                  <a:pt x="22" y="116"/>
                </a:lnTo>
                <a:lnTo>
                  <a:pt x="22" y="116"/>
                </a:lnTo>
                <a:lnTo>
                  <a:pt x="26" y="124"/>
                </a:lnTo>
                <a:lnTo>
                  <a:pt x="28" y="128"/>
                </a:lnTo>
                <a:lnTo>
                  <a:pt x="34" y="136"/>
                </a:lnTo>
                <a:lnTo>
                  <a:pt x="34" y="138"/>
                </a:lnTo>
                <a:lnTo>
                  <a:pt x="34" y="144"/>
                </a:lnTo>
                <a:lnTo>
                  <a:pt x="30" y="166"/>
                </a:lnTo>
                <a:lnTo>
                  <a:pt x="30" y="166"/>
                </a:lnTo>
                <a:lnTo>
                  <a:pt x="28" y="180"/>
                </a:lnTo>
                <a:lnTo>
                  <a:pt x="28" y="194"/>
                </a:lnTo>
                <a:lnTo>
                  <a:pt x="28" y="204"/>
                </a:lnTo>
                <a:lnTo>
                  <a:pt x="30" y="214"/>
                </a:lnTo>
                <a:lnTo>
                  <a:pt x="36" y="234"/>
                </a:lnTo>
                <a:lnTo>
                  <a:pt x="36" y="244"/>
                </a:lnTo>
                <a:lnTo>
                  <a:pt x="34" y="256"/>
                </a:lnTo>
                <a:lnTo>
                  <a:pt x="34" y="256"/>
                </a:lnTo>
                <a:lnTo>
                  <a:pt x="30" y="278"/>
                </a:lnTo>
                <a:lnTo>
                  <a:pt x="26" y="294"/>
                </a:lnTo>
                <a:lnTo>
                  <a:pt x="24" y="308"/>
                </a:lnTo>
                <a:lnTo>
                  <a:pt x="26" y="320"/>
                </a:lnTo>
                <a:lnTo>
                  <a:pt x="26" y="320"/>
                </a:lnTo>
                <a:lnTo>
                  <a:pt x="26" y="328"/>
                </a:lnTo>
                <a:lnTo>
                  <a:pt x="26" y="334"/>
                </a:lnTo>
                <a:lnTo>
                  <a:pt x="22" y="350"/>
                </a:lnTo>
                <a:lnTo>
                  <a:pt x="22" y="356"/>
                </a:lnTo>
                <a:lnTo>
                  <a:pt x="24" y="362"/>
                </a:lnTo>
                <a:lnTo>
                  <a:pt x="30" y="368"/>
                </a:lnTo>
                <a:lnTo>
                  <a:pt x="38" y="372"/>
                </a:lnTo>
                <a:lnTo>
                  <a:pt x="38" y="372"/>
                </a:lnTo>
                <a:lnTo>
                  <a:pt x="58" y="378"/>
                </a:lnTo>
                <a:lnTo>
                  <a:pt x="70" y="384"/>
                </a:lnTo>
                <a:lnTo>
                  <a:pt x="80" y="390"/>
                </a:lnTo>
                <a:lnTo>
                  <a:pt x="86" y="398"/>
                </a:lnTo>
                <a:lnTo>
                  <a:pt x="86" y="398"/>
                </a:lnTo>
                <a:lnTo>
                  <a:pt x="94" y="408"/>
                </a:lnTo>
                <a:lnTo>
                  <a:pt x="104" y="422"/>
                </a:lnTo>
                <a:lnTo>
                  <a:pt x="124" y="444"/>
                </a:lnTo>
                <a:lnTo>
                  <a:pt x="124" y="444"/>
                </a:lnTo>
                <a:lnTo>
                  <a:pt x="134" y="458"/>
                </a:lnTo>
                <a:lnTo>
                  <a:pt x="144" y="474"/>
                </a:lnTo>
                <a:lnTo>
                  <a:pt x="154" y="486"/>
                </a:lnTo>
                <a:lnTo>
                  <a:pt x="158" y="490"/>
                </a:lnTo>
                <a:lnTo>
                  <a:pt x="162" y="488"/>
                </a:lnTo>
                <a:lnTo>
                  <a:pt x="162" y="488"/>
                </a:lnTo>
                <a:lnTo>
                  <a:pt x="166" y="476"/>
                </a:lnTo>
                <a:lnTo>
                  <a:pt x="172" y="460"/>
                </a:lnTo>
                <a:lnTo>
                  <a:pt x="186" y="424"/>
                </a:lnTo>
                <a:lnTo>
                  <a:pt x="186" y="424"/>
                </a:lnTo>
                <a:lnTo>
                  <a:pt x="196" y="392"/>
                </a:lnTo>
                <a:lnTo>
                  <a:pt x="200" y="376"/>
                </a:lnTo>
                <a:lnTo>
                  <a:pt x="200" y="354"/>
                </a:lnTo>
                <a:lnTo>
                  <a:pt x="200" y="354"/>
                </a:lnTo>
                <a:lnTo>
                  <a:pt x="204" y="266"/>
                </a:lnTo>
                <a:lnTo>
                  <a:pt x="168" y="252"/>
                </a:lnTo>
                <a:lnTo>
                  <a:pt x="168" y="252"/>
                </a:lnTo>
                <a:lnTo>
                  <a:pt x="156" y="246"/>
                </a:lnTo>
                <a:lnTo>
                  <a:pt x="148" y="240"/>
                </a:lnTo>
                <a:lnTo>
                  <a:pt x="146" y="236"/>
                </a:lnTo>
                <a:lnTo>
                  <a:pt x="144" y="232"/>
                </a:lnTo>
                <a:lnTo>
                  <a:pt x="144" y="232"/>
                </a:lnTo>
                <a:lnTo>
                  <a:pt x="142" y="202"/>
                </a:lnTo>
                <a:lnTo>
                  <a:pt x="140" y="184"/>
                </a:lnTo>
                <a:lnTo>
                  <a:pt x="140" y="172"/>
                </a:lnTo>
                <a:lnTo>
                  <a:pt x="140" y="172"/>
                </a:lnTo>
                <a:lnTo>
                  <a:pt x="140" y="164"/>
                </a:lnTo>
                <a:lnTo>
                  <a:pt x="140" y="150"/>
                </a:lnTo>
                <a:lnTo>
                  <a:pt x="138" y="134"/>
                </a:lnTo>
                <a:lnTo>
                  <a:pt x="136" y="120"/>
                </a:lnTo>
                <a:lnTo>
                  <a:pt x="136" y="120"/>
                </a:lnTo>
                <a:lnTo>
                  <a:pt x="138" y="108"/>
                </a:lnTo>
                <a:lnTo>
                  <a:pt x="140" y="100"/>
                </a:lnTo>
                <a:lnTo>
                  <a:pt x="140" y="98"/>
                </a:lnTo>
                <a:lnTo>
                  <a:pt x="138" y="96"/>
                </a:lnTo>
                <a:lnTo>
                  <a:pt x="138" y="96"/>
                </a:lnTo>
                <a:lnTo>
                  <a:pt x="130" y="94"/>
                </a:lnTo>
                <a:lnTo>
                  <a:pt x="126" y="92"/>
                </a:lnTo>
                <a:lnTo>
                  <a:pt x="126" y="92"/>
                </a:lnTo>
                <a:lnTo>
                  <a:pt x="120" y="78"/>
                </a:lnTo>
                <a:lnTo>
                  <a:pt x="114" y="68"/>
                </a:lnTo>
                <a:lnTo>
                  <a:pt x="108" y="60"/>
                </a:lnTo>
                <a:lnTo>
                  <a:pt x="108" y="60"/>
                </a:lnTo>
                <a:lnTo>
                  <a:pt x="76" y="30"/>
                </a:lnTo>
                <a:lnTo>
                  <a:pt x="46" y="0"/>
                </a:lnTo>
                <a:lnTo>
                  <a:pt x="46" y="0"/>
                </a:lnTo>
                <a:lnTo>
                  <a:pt x="36" y="2"/>
                </a:lnTo>
                <a:lnTo>
                  <a:pt x="30" y="6"/>
                </a:lnTo>
                <a:lnTo>
                  <a:pt x="26" y="10"/>
                </a:lnTo>
                <a:lnTo>
                  <a:pt x="26" y="10"/>
                </a:lnTo>
                <a:lnTo>
                  <a:pt x="6" y="44"/>
                </a:lnTo>
                <a:lnTo>
                  <a:pt x="6" y="44"/>
                </a:lnTo>
                <a:lnTo>
                  <a:pt x="2" y="74"/>
                </a:lnTo>
                <a:lnTo>
                  <a:pt x="0" y="94"/>
                </a:lnTo>
                <a:lnTo>
                  <a:pt x="0" y="100"/>
                </a:lnTo>
                <a:lnTo>
                  <a:pt x="2" y="102"/>
                </a:lnTo>
                <a:lnTo>
                  <a:pt x="2" y="102"/>
                </a:lnTo>
                <a:close/>
              </a:path>
            </a:pathLst>
          </a:custGeom>
          <a:solidFill>
            <a:schemeClr val="accent1">
              <a:lumMod val="20000"/>
              <a:lumOff val="80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25" name="Freeform 86">
            <a:extLst>
              <a:ext uri="{FF2B5EF4-FFF2-40B4-BE49-F238E27FC236}">
                <a16:creationId xmlns:a16="http://schemas.microsoft.com/office/drawing/2014/main" id="{2A02072D-A3E2-F758-8A39-955114E087D0}"/>
              </a:ext>
            </a:extLst>
          </p:cNvPr>
          <p:cNvSpPr>
            <a:spLocks/>
          </p:cNvSpPr>
          <p:nvPr/>
        </p:nvSpPr>
        <p:spPr bwMode="auto">
          <a:xfrm>
            <a:off x="12361005" y="5677087"/>
            <a:ext cx="900030" cy="861325"/>
          </a:xfrm>
          <a:custGeom>
            <a:avLst/>
            <a:gdLst/>
            <a:ahLst/>
            <a:cxnLst>
              <a:cxn ang="0">
                <a:pos x="646" y="190"/>
              </a:cxn>
              <a:cxn ang="0">
                <a:pos x="622" y="156"/>
              </a:cxn>
              <a:cxn ang="0">
                <a:pos x="534" y="154"/>
              </a:cxn>
              <a:cxn ang="0">
                <a:pos x="488" y="166"/>
              </a:cxn>
              <a:cxn ang="0">
                <a:pos x="476" y="192"/>
              </a:cxn>
              <a:cxn ang="0">
                <a:pos x="454" y="198"/>
              </a:cxn>
              <a:cxn ang="0">
                <a:pos x="406" y="186"/>
              </a:cxn>
              <a:cxn ang="0">
                <a:pos x="346" y="210"/>
              </a:cxn>
              <a:cxn ang="0">
                <a:pos x="372" y="250"/>
              </a:cxn>
              <a:cxn ang="0">
                <a:pos x="362" y="282"/>
              </a:cxn>
              <a:cxn ang="0">
                <a:pos x="294" y="280"/>
              </a:cxn>
              <a:cxn ang="0">
                <a:pos x="278" y="260"/>
              </a:cxn>
              <a:cxn ang="0">
                <a:pos x="266" y="236"/>
              </a:cxn>
              <a:cxn ang="0">
                <a:pos x="226" y="262"/>
              </a:cxn>
              <a:cxn ang="0">
                <a:pos x="240" y="320"/>
              </a:cxn>
              <a:cxn ang="0">
                <a:pos x="270" y="372"/>
              </a:cxn>
              <a:cxn ang="0">
                <a:pos x="324" y="418"/>
              </a:cxn>
              <a:cxn ang="0">
                <a:pos x="306" y="454"/>
              </a:cxn>
              <a:cxn ang="0">
                <a:pos x="294" y="510"/>
              </a:cxn>
              <a:cxn ang="0">
                <a:pos x="316" y="536"/>
              </a:cxn>
              <a:cxn ang="0">
                <a:pos x="402" y="548"/>
              </a:cxn>
              <a:cxn ang="0">
                <a:pos x="412" y="540"/>
              </a:cxn>
              <a:cxn ang="0">
                <a:pos x="436" y="530"/>
              </a:cxn>
              <a:cxn ang="0">
                <a:pos x="464" y="548"/>
              </a:cxn>
              <a:cxn ang="0">
                <a:pos x="470" y="592"/>
              </a:cxn>
              <a:cxn ang="0">
                <a:pos x="510" y="608"/>
              </a:cxn>
              <a:cxn ang="0">
                <a:pos x="538" y="620"/>
              </a:cxn>
              <a:cxn ang="0">
                <a:pos x="496" y="638"/>
              </a:cxn>
              <a:cxn ang="0">
                <a:pos x="472" y="654"/>
              </a:cxn>
              <a:cxn ang="0">
                <a:pos x="460" y="666"/>
              </a:cxn>
              <a:cxn ang="0">
                <a:pos x="434" y="644"/>
              </a:cxn>
              <a:cxn ang="0">
                <a:pos x="406" y="642"/>
              </a:cxn>
              <a:cxn ang="0">
                <a:pos x="394" y="618"/>
              </a:cxn>
              <a:cxn ang="0">
                <a:pos x="332" y="594"/>
              </a:cxn>
              <a:cxn ang="0">
                <a:pos x="238" y="598"/>
              </a:cxn>
              <a:cxn ang="0">
                <a:pos x="178" y="604"/>
              </a:cxn>
              <a:cxn ang="0">
                <a:pos x="144" y="622"/>
              </a:cxn>
              <a:cxn ang="0">
                <a:pos x="124" y="570"/>
              </a:cxn>
              <a:cxn ang="0">
                <a:pos x="112" y="518"/>
              </a:cxn>
              <a:cxn ang="0">
                <a:pos x="70" y="496"/>
              </a:cxn>
              <a:cxn ang="0">
                <a:pos x="30" y="480"/>
              </a:cxn>
              <a:cxn ang="0">
                <a:pos x="18" y="402"/>
              </a:cxn>
              <a:cxn ang="0">
                <a:pos x="42" y="312"/>
              </a:cxn>
              <a:cxn ang="0">
                <a:pos x="68" y="216"/>
              </a:cxn>
              <a:cxn ang="0">
                <a:pos x="152" y="180"/>
              </a:cxn>
              <a:cxn ang="0">
                <a:pos x="218" y="168"/>
              </a:cxn>
              <a:cxn ang="0">
                <a:pos x="258" y="124"/>
              </a:cxn>
              <a:cxn ang="0">
                <a:pos x="306" y="106"/>
              </a:cxn>
              <a:cxn ang="0">
                <a:pos x="372" y="80"/>
              </a:cxn>
              <a:cxn ang="0">
                <a:pos x="422" y="70"/>
              </a:cxn>
              <a:cxn ang="0">
                <a:pos x="504" y="110"/>
              </a:cxn>
              <a:cxn ang="0">
                <a:pos x="560" y="98"/>
              </a:cxn>
              <a:cxn ang="0">
                <a:pos x="606" y="82"/>
              </a:cxn>
              <a:cxn ang="0">
                <a:pos x="598" y="32"/>
              </a:cxn>
              <a:cxn ang="0">
                <a:pos x="610" y="0"/>
              </a:cxn>
              <a:cxn ang="0">
                <a:pos x="646" y="30"/>
              </a:cxn>
              <a:cxn ang="0">
                <a:pos x="648" y="72"/>
              </a:cxn>
              <a:cxn ang="0">
                <a:pos x="646" y="148"/>
              </a:cxn>
            </a:cxnLst>
            <a:rect l="0" t="0" r="r" b="b"/>
            <a:pathLst>
              <a:path w="656" h="666">
                <a:moveTo>
                  <a:pt x="656" y="174"/>
                </a:moveTo>
                <a:lnTo>
                  <a:pt x="656" y="174"/>
                </a:lnTo>
                <a:lnTo>
                  <a:pt x="654" y="178"/>
                </a:lnTo>
                <a:lnTo>
                  <a:pt x="650" y="186"/>
                </a:lnTo>
                <a:lnTo>
                  <a:pt x="648" y="190"/>
                </a:lnTo>
                <a:lnTo>
                  <a:pt x="646" y="190"/>
                </a:lnTo>
                <a:lnTo>
                  <a:pt x="642" y="190"/>
                </a:lnTo>
                <a:lnTo>
                  <a:pt x="638" y="184"/>
                </a:lnTo>
                <a:lnTo>
                  <a:pt x="638" y="184"/>
                </a:lnTo>
                <a:lnTo>
                  <a:pt x="626" y="164"/>
                </a:lnTo>
                <a:lnTo>
                  <a:pt x="622" y="156"/>
                </a:lnTo>
                <a:lnTo>
                  <a:pt x="622" y="156"/>
                </a:lnTo>
                <a:lnTo>
                  <a:pt x="618" y="156"/>
                </a:lnTo>
                <a:lnTo>
                  <a:pt x="596" y="156"/>
                </a:lnTo>
                <a:lnTo>
                  <a:pt x="596" y="156"/>
                </a:lnTo>
                <a:lnTo>
                  <a:pt x="558" y="154"/>
                </a:lnTo>
                <a:lnTo>
                  <a:pt x="534" y="154"/>
                </a:lnTo>
                <a:lnTo>
                  <a:pt x="534" y="154"/>
                </a:lnTo>
                <a:lnTo>
                  <a:pt x="528" y="152"/>
                </a:lnTo>
                <a:lnTo>
                  <a:pt x="522" y="152"/>
                </a:lnTo>
                <a:lnTo>
                  <a:pt x="512" y="154"/>
                </a:lnTo>
                <a:lnTo>
                  <a:pt x="500" y="160"/>
                </a:lnTo>
                <a:lnTo>
                  <a:pt x="500" y="160"/>
                </a:lnTo>
                <a:lnTo>
                  <a:pt x="488" y="166"/>
                </a:lnTo>
                <a:lnTo>
                  <a:pt x="476" y="168"/>
                </a:lnTo>
                <a:lnTo>
                  <a:pt x="470" y="172"/>
                </a:lnTo>
                <a:lnTo>
                  <a:pt x="470" y="174"/>
                </a:lnTo>
                <a:lnTo>
                  <a:pt x="470" y="178"/>
                </a:lnTo>
                <a:lnTo>
                  <a:pt x="470" y="178"/>
                </a:lnTo>
                <a:lnTo>
                  <a:pt x="476" y="192"/>
                </a:lnTo>
                <a:lnTo>
                  <a:pt x="476" y="198"/>
                </a:lnTo>
                <a:lnTo>
                  <a:pt x="476" y="198"/>
                </a:lnTo>
                <a:lnTo>
                  <a:pt x="474" y="200"/>
                </a:lnTo>
                <a:lnTo>
                  <a:pt x="474" y="200"/>
                </a:lnTo>
                <a:lnTo>
                  <a:pt x="464" y="200"/>
                </a:lnTo>
                <a:lnTo>
                  <a:pt x="454" y="198"/>
                </a:lnTo>
                <a:lnTo>
                  <a:pt x="442" y="194"/>
                </a:lnTo>
                <a:lnTo>
                  <a:pt x="434" y="190"/>
                </a:lnTo>
                <a:lnTo>
                  <a:pt x="434" y="190"/>
                </a:lnTo>
                <a:lnTo>
                  <a:pt x="426" y="188"/>
                </a:lnTo>
                <a:lnTo>
                  <a:pt x="418" y="186"/>
                </a:lnTo>
                <a:lnTo>
                  <a:pt x="406" y="186"/>
                </a:lnTo>
                <a:lnTo>
                  <a:pt x="396" y="190"/>
                </a:lnTo>
                <a:lnTo>
                  <a:pt x="396" y="190"/>
                </a:lnTo>
                <a:lnTo>
                  <a:pt x="380" y="196"/>
                </a:lnTo>
                <a:lnTo>
                  <a:pt x="362" y="202"/>
                </a:lnTo>
                <a:lnTo>
                  <a:pt x="348" y="208"/>
                </a:lnTo>
                <a:lnTo>
                  <a:pt x="346" y="210"/>
                </a:lnTo>
                <a:lnTo>
                  <a:pt x="346" y="214"/>
                </a:lnTo>
                <a:lnTo>
                  <a:pt x="346" y="214"/>
                </a:lnTo>
                <a:lnTo>
                  <a:pt x="354" y="222"/>
                </a:lnTo>
                <a:lnTo>
                  <a:pt x="362" y="232"/>
                </a:lnTo>
                <a:lnTo>
                  <a:pt x="372" y="250"/>
                </a:lnTo>
                <a:lnTo>
                  <a:pt x="372" y="250"/>
                </a:lnTo>
                <a:lnTo>
                  <a:pt x="376" y="258"/>
                </a:lnTo>
                <a:lnTo>
                  <a:pt x="376" y="264"/>
                </a:lnTo>
                <a:lnTo>
                  <a:pt x="376" y="270"/>
                </a:lnTo>
                <a:lnTo>
                  <a:pt x="374" y="274"/>
                </a:lnTo>
                <a:lnTo>
                  <a:pt x="368" y="280"/>
                </a:lnTo>
                <a:lnTo>
                  <a:pt x="362" y="282"/>
                </a:lnTo>
                <a:lnTo>
                  <a:pt x="352" y="282"/>
                </a:lnTo>
                <a:lnTo>
                  <a:pt x="352" y="282"/>
                </a:lnTo>
                <a:lnTo>
                  <a:pt x="312" y="280"/>
                </a:lnTo>
                <a:lnTo>
                  <a:pt x="312" y="280"/>
                </a:lnTo>
                <a:lnTo>
                  <a:pt x="308" y="280"/>
                </a:lnTo>
                <a:lnTo>
                  <a:pt x="294" y="280"/>
                </a:lnTo>
                <a:lnTo>
                  <a:pt x="288" y="278"/>
                </a:lnTo>
                <a:lnTo>
                  <a:pt x="282" y="276"/>
                </a:lnTo>
                <a:lnTo>
                  <a:pt x="278" y="272"/>
                </a:lnTo>
                <a:lnTo>
                  <a:pt x="276" y="266"/>
                </a:lnTo>
                <a:lnTo>
                  <a:pt x="276" y="266"/>
                </a:lnTo>
                <a:lnTo>
                  <a:pt x="278" y="260"/>
                </a:lnTo>
                <a:lnTo>
                  <a:pt x="280" y="252"/>
                </a:lnTo>
                <a:lnTo>
                  <a:pt x="284" y="240"/>
                </a:lnTo>
                <a:lnTo>
                  <a:pt x="286" y="236"/>
                </a:lnTo>
                <a:lnTo>
                  <a:pt x="282" y="234"/>
                </a:lnTo>
                <a:lnTo>
                  <a:pt x="276" y="232"/>
                </a:lnTo>
                <a:lnTo>
                  <a:pt x="266" y="236"/>
                </a:lnTo>
                <a:lnTo>
                  <a:pt x="266" y="236"/>
                </a:lnTo>
                <a:lnTo>
                  <a:pt x="242" y="244"/>
                </a:lnTo>
                <a:lnTo>
                  <a:pt x="234" y="246"/>
                </a:lnTo>
                <a:lnTo>
                  <a:pt x="230" y="250"/>
                </a:lnTo>
                <a:lnTo>
                  <a:pt x="226" y="254"/>
                </a:lnTo>
                <a:lnTo>
                  <a:pt x="226" y="262"/>
                </a:lnTo>
                <a:lnTo>
                  <a:pt x="228" y="270"/>
                </a:lnTo>
                <a:lnTo>
                  <a:pt x="232" y="282"/>
                </a:lnTo>
                <a:lnTo>
                  <a:pt x="232" y="282"/>
                </a:lnTo>
                <a:lnTo>
                  <a:pt x="236" y="294"/>
                </a:lnTo>
                <a:lnTo>
                  <a:pt x="238" y="304"/>
                </a:lnTo>
                <a:lnTo>
                  <a:pt x="240" y="320"/>
                </a:lnTo>
                <a:lnTo>
                  <a:pt x="242" y="326"/>
                </a:lnTo>
                <a:lnTo>
                  <a:pt x="244" y="336"/>
                </a:lnTo>
                <a:lnTo>
                  <a:pt x="250" y="346"/>
                </a:lnTo>
                <a:lnTo>
                  <a:pt x="260" y="358"/>
                </a:lnTo>
                <a:lnTo>
                  <a:pt x="260" y="358"/>
                </a:lnTo>
                <a:lnTo>
                  <a:pt x="270" y="372"/>
                </a:lnTo>
                <a:lnTo>
                  <a:pt x="282" y="382"/>
                </a:lnTo>
                <a:lnTo>
                  <a:pt x="302" y="400"/>
                </a:lnTo>
                <a:lnTo>
                  <a:pt x="316" y="412"/>
                </a:lnTo>
                <a:lnTo>
                  <a:pt x="322" y="416"/>
                </a:lnTo>
                <a:lnTo>
                  <a:pt x="324" y="418"/>
                </a:lnTo>
                <a:lnTo>
                  <a:pt x="324" y="418"/>
                </a:lnTo>
                <a:lnTo>
                  <a:pt x="324" y="420"/>
                </a:lnTo>
                <a:lnTo>
                  <a:pt x="322" y="424"/>
                </a:lnTo>
                <a:lnTo>
                  <a:pt x="316" y="430"/>
                </a:lnTo>
                <a:lnTo>
                  <a:pt x="310" y="440"/>
                </a:lnTo>
                <a:lnTo>
                  <a:pt x="306" y="446"/>
                </a:lnTo>
                <a:lnTo>
                  <a:pt x="306" y="454"/>
                </a:lnTo>
                <a:lnTo>
                  <a:pt x="306" y="454"/>
                </a:lnTo>
                <a:lnTo>
                  <a:pt x="304" y="484"/>
                </a:lnTo>
                <a:lnTo>
                  <a:pt x="306" y="500"/>
                </a:lnTo>
                <a:lnTo>
                  <a:pt x="306" y="500"/>
                </a:lnTo>
                <a:lnTo>
                  <a:pt x="302" y="504"/>
                </a:lnTo>
                <a:lnTo>
                  <a:pt x="294" y="510"/>
                </a:lnTo>
                <a:lnTo>
                  <a:pt x="292" y="516"/>
                </a:lnTo>
                <a:lnTo>
                  <a:pt x="290" y="520"/>
                </a:lnTo>
                <a:lnTo>
                  <a:pt x="292" y="526"/>
                </a:lnTo>
                <a:lnTo>
                  <a:pt x="296" y="530"/>
                </a:lnTo>
                <a:lnTo>
                  <a:pt x="296" y="530"/>
                </a:lnTo>
                <a:lnTo>
                  <a:pt x="316" y="536"/>
                </a:lnTo>
                <a:lnTo>
                  <a:pt x="346" y="544"/>
                </a:lnTo>
                <a:lnTo>
                  <a:pt x="374" y="550"/>
                </a:lnTo>
                <a:lnTo>
                  <a:pt x="386" y="550"/>
                </a:lnTo>
                <a:lnTo>
                  <a:pt x="392" y="548"/>
                </a:lnTo>
                <a:lnTo>
                  <a:pt x="392" y="548"/>
                </a:lnTo>
                <a:lnTo>
                  <a:pt x="402" y="548"/>
                </a:lnTo>
                <a:lnTo>
                  <a:pt x="408" y="550"/>
                </a:lnTo>
                <a:lnTo>
                  <a:pt x="410" y="552"/>
                </a:lnTo>
                <a:lnTo>
                  <a:pt x="412" y="554"/>
                </a:lnTo>
                <a:lnTo>
                  <a:pt x="412" y="554"/>
                </a:lnTo>
                <a:lnTo>
                  <a:pt x="410" y="550"/>
                </a:lnTo>
                <a:lnTo>
                  <a:pt x="412" y="540"/>
                </a:lnTo>
                <a:lnTo>
                  <a:pt x="412" y="536"/>
                </a:lnTo>
                <a:lnTo>
                  <a:pt x="414" y="532"/>
                </a:lnTo>
                <a:lnTo>
                  <a:pt x="418" y="530"/>
                </a:lnTo>
                <a:lnTo>
                  <a:pt x="422" y="530"/>
                </a:lnTo>
                <a:lnTo>
                  <a:pt x="422" y="530"/>
                </a:lnTo>
                <a:lnTo>
                  <a:pt x="436" y="530"/>
                </a:lnTo>
                <a:lnTo>
                  <a:pt x="452" y="532"/>
                </a:lnTo>
                <a:lnTo>
                  <a:pt x="458" y="532"/>
                </a:lnTo>
                <a:lnTo>
                  <a:pt x="462" y="536"/>
                </a:lnTo>
                <a:lnTo>
                  <a:pt x="466" y="540"/>
                </a:lnTo>
                <a:lnTo>
                  <a:pt x="464" y="548"/>
                </a:lnTo>
                <a:lnTo>
                  <a:pt x="464" y="548"/>
                </a:lnTo>
                <a:lnTo>
                  <a:pt x="460" y="566"/>
                </a:lnTo>
                <a:lnTo>
                  <a:pt x="460" y="580"/>
                </a:lnTo>
                <a:lnTo>
                  <a:pt x="464" y="588"/>
                </a:lnTo>
                <a:lnTo>
                  <a:pt x="468" y="592"/>
                </a:lnTo>
                <a:lnTo>
                  <a:pt x="470" y="592"/>
                </a:lnTo>
                <a:lnTo>
                  <a:pt x="470" y="592"/>
                </a:lnTo>
                <a:lnTo>
                  <a:pt x="474" y="592"/>
                </a:lnTo>
                <a:lnTo>
                  <a:pt x="476" y="594"/>
                </a:lnTo>
                <a:lnTo>
                  <a:pt x="480" y="598"/>
                </a:lnTo>
                <a:lnTo>
                  <a:pt x="492" y="604"/>
                </a:lnTo>
                <a:lnTo>
                  <a:pt x="492" y="604"/>
                </a:lnTo>
                <a:lnTo>
                  <a:pt x="510" y="608"/>
                </a:lnTo>
                <a:lnTo>
                  <a:pt x="524" y="608"/>
                </a:lnTo>
                <a:lnTo>
                  <a:pt x="534" y="610"/>
                </a:lnTo>
                <a:lnTo>
                  <a:pt x="538" y="612"/>
                </a:lnTo>
                <a:lnTo>
                  <a:pt x="538" y="616"/>
                </a:lnTo>
                <a:lnTo>
                  <a:pt x="538" y="616"/>
                </a:lnTo>
                <a:lnTo>
                  <a:pt x="538" y="620"/>
                </a:lnTo>
                <a:lnTo>
                  <a:pt x="534" y="624"/>
                </a:lnTo>
                <a:lnTo>
                  <a:pt x="524" y="632"/>
                </a:lnTo>
                <a:lnTo>
                  <a:pt x="510" y="638"/>
                </a:lnTo>
                <a:lnTo>
                  <a:pt x="504" y="638"/>
                </a:lnTo>
                <a:lnTo>
                  <a:pt x="496" y="638"/>
                </a:lnTo>
                <a:lnTo>
                  <a:pt x="496" y="638"/>
                </a:lnTo>
                <a:lnTo>
                  <a:pt x="488" y="640"/>
                </a:lnTo>
                <a:lnTo>
                  <a:pt x="482" y="640"/>
                </a:lnTo>
                <a:lnTo>
                  <a:pt x="478" y="644"/>
                </a:lnTo>
                <a:lnTo>
                  <a:pt x="474" y="646"/>
                </a:lnTo>
                <a:lnTo>
                  <a:pt x="472" y="650"/>
                </a:lnTo>
                <a:lnTo>
                  <a:pt x="472" y="654"/>
                </a:lnTo>
                <a:lnTo>
                  <a:pt x="472" y="658"/>
                </a:lnTo>
                <a:lnTo>
                  <a:pt x="474" y="660"/>
                </a:lnTo>
                <a:lnTo>
                  <a:pt x="474" y="660"/>
                </a:lnTo>
                <a:lnTo>
                  <a:pt x="474" y="664"/>
                </a:lnTo>
                <a:lnTo>
                  <a:pt x="472" y="664"/>
                </a:lnTo>
                <a:lnTo>
                  <a:pt x="460" y="666"/>
                </a:lnTo>
                <a:lnTo>
                  <a:pt x="442" y="664"/>
                </a:lnTo>
                <a:lnTo>
                  <a:pt x="442" y="664"/>
                </a:lnTo>
                <a:lnTo>
                  <a:pt x="442" y="656"/>
                </a:lnTo>
                <a:lnTo>
                  <a:pt x="440" y="650"/>
                </a:lnTo>
                <a:lnTo>
                  <a:pt x="438" y="646"/>
                </a:lnTo>
                <a:lnTo>
                  <a:pt x="434" y="644"/>
                </a:lnTo>
                <a:lnTo>
                  <a:pt x="434" y="644"/>
                </a:lnTo>
                <a:lnTo>
                  <a:pt x="426" y="640"/>
                </a:lnTo>
                <a:lnTo>
                  <a:pt x="418" y="640"/>
                </a:lnTo>
                <a:lnTo>
                  <a:pt x="412" y="640"/>
                </a:lnTo>
                <a:lnTo>
                  <a:pt x="406" y="642"/>
                </a:lnTo>
                <a:lnTo>
                  <a:pt x="406" y="642"/>
                </a:lnTo>
                <a:lnTo>
                  <a:pt x="402" y="642"/>
                </a:lnTo>
                <a:lnTo>
                  <a:pt x="402" y="640"/>
                </a:lnTo>
                <a:lnTo>
                  <a:pt x="400" y="634"/>
                </a:lnTo>
                <a:lnTo>
                  <a:pt x="400" y="634"/>
                </a:lnTo>
                <a:lnTo>
                  <a:pt x="398" y="628"/>
                </a:lnTo>
                <a:lnTo>
                  <a:pt x="394" y="618"/>
                </a:lnTo>
                <a:lnTo>
                  <a:pt x="384" y="610"/>
                </a:lnTo>
                <a:lnTo>
                  <a:pt x="372" y="602"/>
                </a:lnTo>
                <a:lnTo>
                  <a:pt x="372" y="602"/>
                </a:lnTo>
                <a:lnTo>
                  <a:pt x="360" y="598"/>
                </a:lnTo>
                <a:lnTo>
                  <a:pt x="348" y="596"/>
                </a:lnTo>
                <a:lnTo>
                  <a:pt x="332" y="594"/>
                </a:lnTo>
                <a:lnTo>
                  <a:pt x="310" y="590"/>
                </a:lnTo>
                <a:lnTo>
                  <a:pt x="310" y="590"/>
                </a:lnTo>
                <a:lnTo>
                  <a:pt x="288" y="586"/>
                </a:lnTo>
                <a:lnTo>
                  <a:pt x="272" y="586"/>
                </a:lnTo>
                <a:lnTo>
                  <a:pt x="256" y="590"/>
                </a:lnTo>
                <a:lnTo>
                  <a:pt x="238" y="598"/>
                </a:lnTo>
                <a:lnTo>
                  <a:pt x="238" y="598"/>
                </a:lnTo>
                <a:lnTo>
                  <a:pt x="228" y="604"/>
                </a:lnTo>
                <a:lnTo>
                  <a:pt x="218" y="606"/>
                </a:lnTo>
                <a:lnTo>
                  <a:pt x="208" y="606"/>
                </a:lnTo>
                <a:lnTo>
                  <a:pt x="196" y="606"/>
                </a:lnTo>
                <a:lnTo>
                  <a:pt x="178" y="604"/>
                </a:lnTo>
                <a:lnTo>
                  <a:pt x="166" y="604"/>
                </a:lnTo>
                <a:lnTo>
                  <a:pt x="166" y="604"/>
                </a:lnTo>
                <a:lnTo>
                  <a:pt x="162" y="606"/>
                </a:lnTo>
                <a:lnTo>
                  <a:pt x="158" y="610"/>
                </a:lnTo>
                <a:lnTo>
                  <a:pt x="148" y="620"/>
                </a:lnTo>
                <a:lnTo>
                  <a:pt x="144" y="622"/>
                </a:lnTo>
                <a:lnTo>
                  <a:pt x="140" y="622"/>
                </a:lnTo>
                <a:lnTo>
                  <a:pt x="136" y="616"/>
                </a:lnTo>
                <a:lnTo>
                  <a:pt x="132" y="604"/>
                </a:lnTo>
                <a:lnTo>
                  <a:pt x="132" y="604"/>
                </a:lnTo>
                <a:lnTo>
                  <a:pt x="126" y="582"/>
                </a:lnTo>
                <a:lnTo>
                  <a:pt x="124" y="570"/>
                </a:lnTo>
                <a:lnTo>
                  <a:pt x="122" y="560"/>
                </a:lnTo>
                <a:lnTo>
                  <a:pt x="116" y="546"/>
                </a:lnTo>
                <a:lnTo>
                  <a:pt x="116" y="546"/>
                </a:lnTo>
                <a:lnTo>
                  <a:pt x="114" y="538"/>
                </a:lnTo>
                <a:lnTo>
                  <a:pt x="112" y="530"/>
                </a:lnTo>
                <a:lnTo>
                  <a:pt x="112" y="518"/>
                </a:lnTo>
                <a:lnTo>
                  <a:pt x="110" y="512"/>
                </a:lnTo>
                <a:lnTo>
                  <a:pt x="108" y="508"/>
                </a:lnTo>
                <a:lnTo>
                  <a:pt x="102" y="502"/>
                </a:lnTo>
                <a:lnTo>
                  <a:pt x="92" y="500"/>
                </a:lnTo>
                <a:lnTo>
                  <a:pt x="92" y="500"/>
                </a:lnTo>
                <a:lnTo>
                  <a:pt x="70" y="496"/>
                </a:lnTo>
                <a:lnTo>
                  <a:pt x="54" y="494"/>
                </a:lnTo>
                <a:lnTo>
                  <a:pt x="48" y="492"/>
                </a:lnTo>
                <a:lnTo>
                  <a:pt x="42" y="490"/>
                </a:lnTo>
                <a:lnTo>
                  <a:pt x="36" y="486"/>
                </a:lnTo>
                <a:lnTo>
                  <a:pt x="30" y="480"/>
                </a:lnTo>
                <a:lnTo>
                  <a:pt x="30" y="480"/>
                </a:lnTo>
                <a:lnTo>
                  <a:pt x="20" y="466"/>
                </a:lnTo>
                <a:lnTo>
                  <a:pt x="10" y="456"/>
                </a:lnTo>
                <a:lnTo>
                  <a:pt x="0" y="446"/>
                </a:lnTo>
                <a:lnTo>
                  <a:pt x="0" y="446"/>
                </a:lnTo>
                <a:lnTo>
                  <a:pt x="10" y="422"/>
                </a:lnTo>
                <a:lnTo>
                  <a:pt x="18" y="402"/>
                </a:lnTo>
                <a:lnTo>
                  <a:pt x="24" y="390"/>
                </a:lnTo>
                <a:lnTo>
                  <a:pt x="24" y="390"/>
                </a:lnTo>
                <a:lnTo>
                  <a:pt x="34" y="352"/>
                </a:lnTo>
                <a:lnTo>
                  <a:pt x="40" y="328"/>
                </a:lnTo>
                <a:lnTo>
                  <a:pt x="42" y="318"/>
                </a:lnTo>
                <a:lnTo>
                  <a:pt x="42" y="312"/>
                </a:lnTo>
                <a:lnTo>
                  <a:pt x="42" y="312"/>
                </a:lnTo>
                <a:lnTo>
                  <a:pt x="42" y="292"/>
                </a:lnTo>
                <a:lnTo>
                  <a:pt x="44" y="260"/>
                </a:lnTo>
                <a:lnTo>
                  <a:pt x="46" y="218"/>
                </a:lnTo>
                <a:lnTo>
                  <a:pt x="46" y="218"/>
                </a:lnTo>
                <a:lnTo>
                  <a:pt x="68" y="216"/>
                </a:lnTo>
                <a:lnTo>
                  <a:pt x="86" y="214"/>
                </a:lnTo>
                <a:lnTo>
                  <a:pt x="100" y="212"/>
                </a:lnTo>
                <a:lnTo>
                  <a:pt x="100" y="212"/>
                </a:lnTo>
                <a:lnTo>
                  <a:pt x="114" y="204"/>
                </a:lnTo>
                <a:lnTo>
                  <a:pt x="128" y="194"/>
                </a:lnTo>
                <a:lnTo>
                  <a:pt x="152" y="180"/>
                </a:lnTo>
                <a:lnTo>
                  <a:pt x="152" y="180"/>
                </a:lnTo>
                <a:lnTo>
                  <a:pt x="162" y="176"/>
                </a:lnTo>
                <a:lnTo>
                  <a:pt x="180" y="174"/>
                </a:lnTo>
                <a:lnTo>
                  <a:pt x="210" y="170"/>
                </a:lnTo>
                <a:lnTo>
                  <a:pt x="210" y="170"/>
                </a:lnTo>
                <a:lnTo>
                  <a:pt x="218" y="168"/>
                </a:lnTo>
                <a:lnTo>
                  <a:pt x="228" y="162"/>
                </a:lnTo>
                <a:lnTo>
                  <a:pt x="238" y="154"/>
                </a:lnTo>
                <a:lnTo>
                  <a:pt x="246" y="144"/>
                </a:lnTo>
                <a:lnTo>
                  <a:pt x="246" y="144"/>
                </a:lnTo>
                <a:lnTo>
                  <a:pt x="254" y="130"/>
                </a:lnTo>
                <a:lnTo>
                  <a:pt x="258" y="124"/>
                </a:lnTo>
                <a:lnTo>
                  <a:pt x="258" y="124"/>
                </a:lnTo>
                <a:lnTo>
                  <a:pt x="272" y="122"/>
                </a:lnTo>
                <a:lnTo>
                  <a:pt x="284" y="120"/>
                </a:lnTo>
                <a:lnTo>
                  <a:pt x="296" y="114"/>
                </a:lnTo>
                <a:lnTo>
                  <a:pt x="296" y="114"/>
                </a:lnTo>
                <a:lnTo>
                  <a:pt x="306" y="106"/>
                </a:lnTo>
                <a:lnTo>
                  <a:pt x="318" y="102"/>
                </a:lnTo>
                <a:lnTo>
                  <a:pt x="346" y="98"/>
                </a:lnTo>
                <a:lnTo>
                  <a:pt x="346" y="98"/>
                </a:lnTo>
                <a:lnTo>
                  <a:pt x="352" y="94"/>
                </a:lnTo>
                <a:lnTo>
                  <a:pt x="360" y="92"/>
                </a:lnTo>
                <a:lnTo>
                  <a:pt x="372" y="80"/>
                </a:lnTo>
                <a:lnTo>
                  <a:pt x="384" y="72"/>
                </a:lnTo>
                <a:lnTo>
                  <a:pt x="390" y="68"/>
                </a:lnTo>
                <a:lnTo>
                  <a:pt x="394" y="66"/>
                </a:lnTo>
                <a:lnTo>
                  <a:pt x="394" y="66"/>
                </a:lnTo>
                <a:lnTo>
                  <a:pt x="406" y="68"/>
                </a:lnTo>
                <a:lnTo>
                  <a:pt x="422" y="70"/>
                </a:lnTo>
                <a:lnTo>
                  <a:pt x="440" y="76"/>
                </a:lnTo>
                <a:lnTo>
                  <a:pt x="458" y="84"/>
                </a:lnTo>
                <a:lnTo>
                  <a:pt x="458" y="84"/>
                </a:lnTo>
                <a:lnTo>
                  <a:pt x="484" y="102"/>
                </a:lnTo>
                <a:lnTo>
                  <a:pt x="498" y="108"/>
                </a:lnTo>
                <a:lnTo>
                  <a:pt x="504" y="110"/>
                </a:lnTo>
                <a:lnTo>
                  <a:pt x="510" y="108"/>
                </a:lnTo>
                <a:lnTo>
                  <a:pt x="510" y="108"/>
                </a:lnTo>
                <a:lnTo>
                  <a:pt x="534" y="100"/>
                </a:lnTo>
                <a:lnTo>
                  <a:pt x="546" y="98"/>
                </a:lnTo>
                <a:lnTo>
                  <a:pt x="560" y="98"/>
                </a:lnTo>
                <a:lnTo>
                  <a:pt x="560" y="98"/>
                </a:lnTo>
                <a:lnTo>
                  <a:pt x="574" y="98"/>
                </a:lnTo>
                <a:lnTo>
                  <a:pt x="588" y="98"/>
                </a:lnTo>
                <a:lnTo>
                  <a:pt x="594" y="96"/>
                </a:lnTo>
                <a:lnTo>
                  <a:pt x="600" y="92"/>
                </a:lnTo>
                <a:lnTo>
                  <a:pt x="604" y="88"/>
                </a:lnTo>
                <a:lnTo>
                  <a:pt x="606" y="82"/>
                </a:lnTo>
                <a:lnTo>
                  <a:pt x="606" y="82"/>
                </a:lnTo>
                <a:lnTo>
                  <a:pt x="608" y="68"/>
                </a:lnTo>
                <a:lnTo>
                  <a:pt x="606" y="56"/>
                </a:lnTo>
                <a:lnTo>
                  <a:pt x="602" y="38"/>
                </a:lnTo>
                <a:lnTo>
                  <a:pt x="602" y="38"/>
                </a:lnTo>
                <a:lnTo>
                  <a:pt x="598" y="32"/>
                </a:lnTo>
                <a:lnTo>
                  <a:pt x="596" y="28"/>
                </a:lnTo>
                <a:lnTo>
                  <a:pt x="596" y="26"/>
                </a:lnTo>
                <a:lnTo>
                  <a:pt x="598" y="20"/>
                </a:lnTo>
                <a:lnTo>
                  <a:pt x="598" y="20"/>
                </a:lnTo>
                <a:lnTo>
                  <a:pt x="606" y="6"/>
                </a:lnTo>
                <a:lnTo>
                  <a:pt x="610" y="0"/>
                </a:lnTo>
                <a:lnTo>
                  <a:pt x="612" y="0"/>
                </a:lnTo>
                <a:lnTo>
                  <a:pt x="614" y="2"/>
                </a:lnTo>
                <a:lnTo>
                  <a:pt x="614" y="2"/>
                </a:lnTo>
                <a:lnTo>
                  <a:pt x="624" y="8"/>
                </a:lnTo>
                <a:lnTo>
                  <a:pt x="636" y="18"/>
                </a:lnTo>
                <a:lnTo>
                  <a:pt x="646" y="30"/>
                </a:lnTo>
                <a:lnTo>
                  <a:pt x="650" y="36"/>
                </a:lnTo>
                <a:lnTo>
                  <a:pt x="652" y="42"/>
                </a:lnTo>
                <a:lnTo>
                  <a:pt x="652" y="42"/>
                </a:lnTo>
                <a:lnTo>
                  <a:pt x="652" y="50"/>
                </a:lnTo>
                <a:lnTo>
                  <a:pt x="652" y="60"/>
                </a:lnTo>
                <a:lnTo>
                  <a:pt x="648" y="72"/>
                </a:lnTo>
                <a:lnTo>
                  <a:pt x="646" y="86"/>
                </a:lnTo>
                <a:lnTo>
                  <a:pt x="646" y="86"/>
                </a:lnTo>
                <a:lnTo>
                  <a:pt x="644" y="104"/>
                </a:lnTo>
                <a:lnTo>
                  <a:pt x="646" y="120"/>
                </a:lnTo>
                <a:lnTo>
                  <a:pt x="646" y="148"/>
                </a:lnTo>
                <a:lnTo>
                  <a:pt x="646" y="148"/>
                </a:lnTo>
                <a:lnTo>
                  <a:pt x="648" y="160"/>
                </a:lnTo>
                <a:lnTo>
                  <a:pt x="650" y="168"/>
                </a:lnTo>
                <a:lnTo>
                  <a:pt x="656" y="174"/>
                </a:lnTo>
                <a:lnTo>
                  <a:pt x="656" y="174"/>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26" name="Freeform 87">
            <a:extLst>
              <a:ext uri="{FF2B5EF4-FFF2-40B4-BE49-F238E27FC236}">
                <a16:creationId xmlns:a16="http://schemas.microsoft.com/office/drawing/2014/main" id="{ECAF8578-DBF1-07AF-59FE-E32E1ACF9EBB}"/>
              </a:ext>
            </a:extLst>
          </p:cNvPr>
          <p:cNvSpPr>
            <a:spLocks/>
          </p:cNvSpPr>
          <p:nvPr/>
        </p:nvSpPr>
        <p:spPr bwMode="auto">
          <a:xfrm>
            <a:off x="12624429" y="6489275"/>
            <a:ext cx="345743" cy="356946"/>
          </a:xfrm>
          <a:custGeom>
            <a:avLst/>
            <a:gdLst/>
            <a:ahLst/>
            <a:cxnLst>
              <a:cxn ang="0">
                <a:pos x="6" y="78"/>
              </a:cxn>
              <a:cxn ang="0">
                <a:pos x="32" y="110"/>
              </a:cxn>
              <a:cxn ang="0">
                <a:pos x="42" y="136"/>
              </a:cxn>
              <a:cxn ang="0">
                <a:pos x="40" y="172"/>
              </a:cxn>
              <a:cxn ang="0">
                <a:pos x="44" y="188"/>
              </a:cxn>
              <a:cxn ang="0">
                <a:pos x="52" y="198"/>
              </a:cxn>
              <a:cxn ang="0">
                <a:pos x="66" y="216"/>
              </a:cxn>
              <a:cxn ang="0">
                <a:pos x="88" y="210"/>
              </a:cxn>
              <a:cxn ang="0">
                <a:pos x="112" y="188"/>
              </a:cxn>
              <a:cxn ang="0">
                <a:pos x="120" y="186"/>
              </a:cxn>
              <a:cxn ang="0">
                <a:pos x="120" y="202"/>
              </a:cxn>
              <a:cxn ang="0">
                <a:pos x="128" y="212"/>
              </a:cxn>
              <a:cxn ang="0">
                <a:pos x="144" y="212"/>
              </a:cxn>
              <a:cxn ang="0">
                <a:pos x="164" y="202"/>
              </a:cxn>
              <a:cxn ang="0">
                <a:pos x="180" y="202"/>
              </a:cxn>
              <a:cxn ang="0">
                <a:pos x="210" y="220"/>
              </a:cxn>
              <a:cxn ang="0">
                <a:pos x="214" y="230"/>
              </a:cxn>
              <a:cxn ang="0">
                <a:pos x="216" y="272"/>
              </a:cxn>
              <a:cxn ang="0">
                <a:pos x="232" y="276"/>
              </a:cxn>
              <a:cxn ang="0">
                <a:pos x="240" y="266"/>
              </a:cxn>
              <a:cxn ang="0">
                <a:pos x="226" y="214"/>
              </a:cxn>
              <a:cxn ang="0">
                <a:pos x="214" y="184"/>
              </a:cxn>
              <a:cxn ang="0">
                <a:pos x="186" y="164"/>
              </a:cxn>
              <a:cxn ang="0">
                <a:pos x="178" y="152"/>
              </a:cxn>
              <a:cxn ang="0">
                <a:pos x="164" y="136"/>
              </a:cxn>
              <a:cxn ang="0">
                <a:pos x="158" y="124"/>
              </a:cxn>
              <a:cxn ang="0">
                <a:pos x="174" y="118"/>
              </a:cxn>
              <a:cxn ang="0">
                <a:pos x="218" y="126"/>
              </a:cxn>
              <a:cxn ang="0">
                <a:pos x="244" y="122"/>
              </a:cxn>
              <a:cxn ang="0">
                <a:pos x="252" y="112"/>
              </a:cxn>
              <a:cxn ang="0">
                <a:pos x="244" y="104"/>
              </a:cxn>
              <a:cxn ang="0">
                <a:pos x="202" y="92"/>
              </a:cxn>
              <a:cxn ang="0">
                <a:pos x="182" y="84"/>
              </a:cxn>
              <a:cxn ang="0">
                <a:pos x="174" y="66"/>
              </a:cxn>
              <a:cxn ang="0">
                <a:pos x="168" y="44"/>
              </a:cxn>
              <a:cxn ang="0">
                <a:pos x="166" y="30"/>
              </a:cxn>
              <a:cxn ang="0">
                <a:pos x="156" y="24"/>
              </a:cxn>
              <a:cxn ang="0">
                <a:pos x="134" y="22"/>
              </a:cxn>
              <a:cxn ang="0">
                <a:pos x="90" y="16"/>
              </a:cxn>
              <a:cxn ang="0">
                <a:pos x="76" y="12"/>
              </a:cxn>
              <a:cxn ang="0">
                <a:pos x="38" y="0"/>
              </a:cxn>
              <a:cxn ang="0">
                <a:pos x="18" y="10"/>
              </a:cxn>
              <a:cxn ang="0">
                <a:pos x="0" y="36"/>
              </a:cxn>
              <a:cxn ang="0">
                <a:pos x="4" y="52"/>
              </a:cxn>
              <a:cxn ang="0">
                <a:pos x="2" y="68"/>
              </a:cxn>
            </a:cxnLst>
            <a:rect l="0" t="0" r="r" b="b"/>
            <a:pathLst>
              <a:path w="252" h="276">
                <a:moveTo>
                  <a:pt x="2" y="68"/>
                </a:moveTo>
                <a:lnTo>
                  <a:pt x="2" y="68"/>
                </a:lnTo>
                <a:lnTo>
                  <a:pt x="6" y="78"/>
                </a:lnTo>
                <a:lnTo>
                  <a:pt x="12" y="88"/>
                </a:lnTo>
                <a:lnTo>
                  <a:pt x="24" y="102"/>
                </a:lnTo>
                <a:lnTo>
                  <a:pt x="32" y="110"/>
                </a:lnTo>
                <a:lnTo>
                  <a:pt x="36" y="118"/>
                </a:lnTo>
                <a:lnTo>
                  <a:pt x="40" y="126"/>
                </a:lnTo>
                <a:lnTo>
                  <a:pt x="42" y="136"/>
                </a:lnTo>
                <a:lnTo>
                  <a:pt x="42" y="136"/>
                </a:lnTo>
                <a:lnTo>
                  <a:pt x="42" y="156"/>
                </a:lnTo>
                <a:lnTo>
                  <a:pt x="40" y="172"/>
                </a:lnTo>
                <a:lnTo>
                  <a:pt x="40" y="178"/>
                </a:lnTo>
                <a:lnTo>
                  <a:pt x="40" y="184"/>
                </a:lnTo>
                <a:lnTo>
                  <a:pt x="44" y="188"/>
                </a:lnTo>
                <a:lnTo>
                  <a:pt x="48" y="194"/>
                </a:lnTo>
                <a:lnTo>
                  <a:pt x="48" y="194"/>
                </a:lnTo>
                <a:lnTo>
                  <a:pt x="52" y="198"/>
                </a:lnTo>
                <a:lnTo>
                  <a:pt x="56" y="204"/>
                </a:lnTo>
                <a:lnTo>
                  <a:pt x="62" y="214"/>
                </a:lnTo>
                <a:lnTo>
                  <a:pt x="66" y="216"/>
                </a:lnTo>
                <a:lnTo>
                  <a:pt x="72" y="216"/>
                </a:lnTo>
                <a:lnTo>
                  <a:pt x="78" y="214"/>
                </a:lnTo>
                <a:lnTo>
                  <a:pt x="88" y="210"/>
                </a:lnTo>
                <a:lnTo>
                  <a:pt x="88" y="210"/>
                </a:lnTo>
                <a:lnTo>
                  <a:pt x="104" y="196"/>
                </a:lnTo>
                <a:lnTo>
                  <a:pt x="112" y="188"/>
                </a:lnTo>
                <a:lnTo>
                  <a:pt x="118" y="184"/>
                </a:lnTo>
                <a:lnTo>
                  <a:pt x="118" y="186"/>
                </a:lnTo>
                <a:lnTo>
                  <a:pt x="120" y="186"/>
                </a:lnTo>
                <a:lnTo>
                  <a:pt x="120" y="186"/>
                </a:lnTo>
                <a:lnTo>
                  <a:pt x="120" y="194"/>
                </a:lnTo>
                <a:lnTo>
                  <a:pt x="120" y="202"/>
                </a:lnTo>
                <a:lnTo>
                  <a:pt x="120" y="206"/>
                </a:lnTo>
                <a:lnTo>
                  <a:pt x="124" y="210"/>
                </a:lnTo>
                <a:lnTo>
                  <a:pt x="128" y="212"/>
                </a:lnTo>
                <a:lnTo>
                  <a:pt x="136" y="214"/>
                </a:lnTo>
                <a:lnTo>
                  <a:pt x="136" y="214"/>
                </a:lnTo>
                <a:lnTo>
                  <a:pt x="144" y="212"/>
                </a:lnTo>
                <a:lnTo>
                  <a:pt x="150" y="210"/>
                </a:lnTo>
                <a:lnTo>
                  <a:pt x="160" y="204"/>
                </a:lnTo>
                <a:lnTo>
                  <a:pt x="164" y="202"/>
                </a:lnTo>
                <a:lnTo>
                  <a:pt x="170" y="200"/>
                </a:lnTo>
                <a:lnTo>
                  <a:pt x="174" y="200"/>
                </a:lnTo>
                <a:lnTo>
                  <a:pt x="180" y="202"/>
                </a:lnTo>
                <a:lnTo>
                  <a:pt x="180" y="202"/>
                </a:lnTo>
                <a:lnTo>
                  <a:pt x="204" y="214"/>
                </a:lnTo>
                <a:lnTo>
                  <a:pt x="210" y="220"/>
                </a:lnTo>
                <a:lnTo>
                  <a:pt x="212" y="224"/>
                </a:lnTo>
                <a:lnTo>
                  <a:pt x="214" y="230"/>
                </a:lnTo>
                <a:lnTo>
                  <a:pt x="214" y="230"/>
                </a:lnTo>
                <a:lnTo>
                  <a:pt x="214" y="264"/>
                </a:lnTo>
                <a:lnTo>
                  <a:pt x="216" y="272"/>
                </a:lnTo>
                <a:lnTo>
                  <a:pt x="216" y="272"/>
                </a:lnTo>
                <a:lnTo>
                  <a:pt x="218" y="274"/>
                </a:lnTo>
                <a:lnTo>
                  <a:pt x="228" y="276"/>
                </a:lnTo>
                <a:lnTo>
                  <a:pt x="232" y="276"/>
                </a:lnTo>
                <a:lnTo>
                  <a:pt x="236" y="274"/>
                </a:lnTo>
                <a:lnTo>
                  <a:pt x="238" y="272"/>
                </a:lnTo>
                <a:lnTo>
                  <a:pt x="240" y="266"/>
                </a:lnTo>
                <a:lnTo>
                  <a:pt x="240" y="266"/>
                </a:lnTo>
                <a:lnTo>
                  <a:pt x="236" y="244"/>
                </a:lnTo>
                <a:lnTo>
                  <a:pt x="226" y="214"/>
                </a:lnTo>
                <a:lnTo>
                  <a:pt x="226" y="214"/>
                </a:lnTo>
                <a:lnTo>
                  <a:pt x="218" y="192"/>
                </a:lnTo>
                <a:lnTo>
                  <a:pt x="214" y="184"/>
                </a:lnTo>
                <a:lnTo>
                  <a:pt x="204" y="178"/>
                </a:lnTo>
                <a:lnTo>
                  <a:pt x="204" y="178"/>
                </a:lnTo>
                <a:lnTo>
                  <a:pt x="186" y="164"/>
                </a:lnTo>
                <a:lnTo>
                  <a:pt x="180" y="158"/>
                </a:lnTo>
                <a:lnTo>
                  <a:pt x="178" y="152"/>
                </a:lnTo>
                <a:lnTo>
                  <a:pt x="178" y="152"/>
                </a:lnTo>
                <a:lnTo>
                  <a:pt x="178" y="148"/>
                </a:lnTo>
                <a:lnTo>
                  <a:pt x="174" y="144"/>
                </a:lnTo>
                <a:lnTo>
                  <a:pt x="164" y="136"/>
                </a:lnTo>
                <a:lnTo>
                  <a:pt x="158" y="132"/>
                </a:lnTo>
                <a:lnTo>
                  <a:pt x="156" y="128"/>
                </a:lnTo>
                <a:lnTo>
                  <a:pt x="158" y="124"/>
                </a:lnTo>
                <a:lnTo>
                  <a:pt x="164" y="122"/>
                </a:lnTo>
                <a:lnTo>
                  <a:pt x="164" y="122"/>
                </a:lnTo>
                <a:lnTo>
                  <a:pt x="174" y="118"/>
                </a:lnTo>
                <a:lnTo>
                  <a:pt x="182" y="118"/>
                </a:lnTo>
                <a:lnTo>
                  <a:pt x="196" y="118"/>
                </a:lnTo>
                <a:lnTo>
                  <a:pt x="218" y="126"/>
                </a:lnTo>
                <a:lnTo>
                  <a:pt x="218" y="126"/>
                </a:lnTo>
                <a:lnTo>
                  <a:pt x="230" y="124"/>
                </a:lnTo>
                <a:lnTo>
                  <a:pt x="244" y="122"/>
                </a:lnTo>
                <a:lnTo>
                  <a:pt x="248" y="118"/>
                </a:lnTo>
                <a:lnTo>
                  <a:pt x="252" y="116"/>
                </a:lnTo>
                <a:lnTo>
                  <a:pt x="252" y="112"/>
                </a:lnTo>
                <a:lnTo>
                  <a:pt x="250" y="108"/>
                </a:lnTo>
                <a:lnTo>
                  <a:pt x="250" y="108"/>
                </a:lnTo>
                <a:lnTo>
                  <a:pt x="244" y="104"/>
                </a:lnTo>
                <a:lnTo>
                  <a:pt x="238" y="100"/>
                </a:lnTo>
                <a:lnTo>
                  <a:pt x="220" y="96"/>
                </a:lnTo>
                <a:lnTo>
                  <a:pt x="202" y="92"/>
                </a:lnTo>
                <a:lnTo>
                  <a:pt x="190" y="88"/>
                </a:lnTo>
                <a:lnTo>
                  <a:pt x="190" y="88"/>
                </a:lnTo>
                <a:lnTo>
                  <a:pt x="182" y="84"/>
                </a:lnTo>
                <a:lnTo>
                  <a:pt x="176" y="78"/>
                </a:lnTo>
                <a:lnTo>
                  <a:pt x="174" y="72"/>
                </a:lnTo>
                <a:lnTo>
                  <a:pt x="174" y="66"/>
                </a:lnTo>
                <a:lnTo>
                  <a:pt x="174" y="66"/>
                </a:lnTo>
                <a:lnTo>
                  <a:pt x="170" y="54"/>
                </a:lnTo>
                <a:lnTo>
                  <a:pt x="168" y="44"/>
                </a:lnTo>
                <a:lnTo>
                  <a:pt x="168" y="44"/>
                </a:lnTo>
                <a:lnTo>
                  <a:pt x="166" y="36"/>
                </a:lnTo>
                <a:lnTo>
                  <a:pt x="166" y="30"/>
                </a:lnTo>
                <a:lnTo>
                  <a:pt x="164" y="28"/>
                </a:lnTo>
                <a:lnTo>
                  <a:pt x="162" y="24"/>
                </a:lnTo>
                <a:lnTo>
                  <a:pt x="156" y="24"/>
                </a:lnTo>
                <a:lnTo>
                  <a:pt x="150" y="24"/>
                </a:lnTo>
                <a:lnTo>
                  <a:pt x="150" y="24"/>
                </a:lnTo>
                <a:lnTo>
                  <a:pt x="134" y="22"/>
                </a:lnTo>
                <a:lnTo>
                  <a:pt x="116" y="20"/>
                </a:lnTo>
                <a:lnTo>
                  <a:pt x="102" y="16"/>
                </a:lnTo>
                <a:lnTo>
                  <a:pt x="90" y="16"/>
                </a:lnTo>
                <a:lnTo>
                  <a:pt x="90" y="16"/>
                </a:lnTo>
                <a:lnTo>
                  <a:pt x="84" y="14"/>
                </a:lnTo>
                <a:lnTo>
                  <a:pt x="76" y="12"/>
                </a:lnTo>
                <a:lnTo>
                  <a:pt x="58" y="4"/>
                </a:lnTo>
                <a:lnTo>
                  <a:pt x="48" y="2"/>
                </a:lnTo>
                <a:lnTo>
                  <a:pt x="38" y="0"/>
                </a:lnTo>
                <a:lnTo>
                  <a:pt x="28" y="4"/>
                </a:lnTo>
                <a:lnTo>
                  <a:pt x="18" y="10"/>
                </a:lnTo>
                <a:lnTo>
                  <a:pt x="18" y="10"/>
                </a:lnTo>
                <a:lnTo>
                  <a:pt x="4" y="26"/>
                </a:lnTo>
                <a:lnTo>
                  <a:pt x="2" y="30"/>
                </a:lnTo>
                <a:lnTo>
                  <a:pt x="0" y="36"/>
                </a:lnTo>
                <a:lnTo>
                  <a:pt x="0" y="44"/>
                </a:lnTo>
                <a:lnTo>
                  <a:pt x="4" y="52"/>
                </a:lnTo>
                <a:lnTo>
                  <a:pt x="4" y="52"/>
                </a:lnTo>
                <a:lnTo>
                  <a:pt x="4" y="60"/>
                </a:lnTo>
                <a:lnTo>
                  <a:pt x="4" y="64"/>
                </a:lnTo>
                <a:lnTo>
                  <a:pt x="2" y="68"/>
                </a:lnTo>
                <a:lnTo>
                  <a:pt x="2" y="68"/>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27" name="Freeform 88">
            <a:extLst>
              <a:ext uri="{FF2B5EF4-FFF2-40B4-BE49-F238E27FC236}">
                <a16:creationId xmlns:a16="http://schemas.microsoft.com/office/drawing/2014/main" id="{D73949D0-6FAA-56AA-C8B9-971AD4C302DA}"/>
              </a:ext>
            </a:extLst>
          </p:cNvPr>
          <p:cNvSpPr>
            <a:spLocks/>
          </p:cNvSpPr>
          <p:nvPr/>
        </p:nvSpPr>
        <p:spPr bwMode="auto">
          <a:xfrm>
            <a:off x="12138744" y="4290690"/>
            <a:ext cx="1361021" cy="1068251"/>
          </a:xfrm>
          <a:custGeom>
            <a:avLst/>
            <a:gdLst/>
            <a:ahLst/>
            <a:cxnLst>
              <a:cxn ang="0">
                <a:pos x="950" y="492"/>
              </a:cxn>
              <a:cxn ang="0">
                <a:pos x="980" y="512"/>
              </a:cxn>
              <a:cxn ang="0">
                <a:pos x="980" y="562"/>
              </a:cxn>
              <a:cxn ang="0">
                <a:pos x="950" y="586"/>
              </a:cxn>
              <a:cxn ang="0">
                <a:pos x="930" y="568"/>
              </a:cxn>
              <a:cxn ang="0">
                <a:pos x="924" y="646"/>
              </a:cxn>
              <a:cxn ang="0">
                <a:pos x="928" y="742"/>
              </a:cxn>
              <a:cxn ang="0">
                <a:pos x="772" y="714"/>
              </a:cxn>
              <a:cxn ang="0">
                <a:pos x="672" y="758"/>
              </a:cxn>
              <a:cxn ang="0">
                <a:pos x="632" y="804"/>
              </a:cxn>
              <a:cxn ang="0">
                <a:pos x="552" y="804"/>
              </a:cxn>
              <a:cxn ang="0">
                <a:pos x="504" y="818"/>
              </a:cxn>
              <a:cxn ang="0">
                <a:pos x="466" y="826"/>
              </a:cxn>
              <a:cxn ang="0">
                <a:pos x="410" y="796"/>
              </a:cxn>
              <a:cxn ang="0">
                <a:pos x="372" y="820"/>
              </a:cxn>
              <a:cxn ang="0">
                <a:pos x="354" y="816"/>
              </a:cxn>
              <a:cxn ang="0">
                <a:pos x="328" y="772"/>
              </a:cxn>
              <a:cxn ang="0">
                <a:pos x="298" y="742"/>
              </a:cxn>
              <a:cxn ang="0">
                <a:pos x="292" y="698"/>
              </a:cxn>
              <a:cxn ang="0">
                <a:pos x="302" y="674"/>
              </a:cxn>
              <a:cxn ang="0">
                <a:pos x="268" y="662"/>
              </a:cxn>
              <a:cxn ang="0">
                <a:pos x="232" y="680"/>
              </a:cxn>
              <a:cxn ang="0">
                <a:pos x="174" y="656"/>
              </a:cxn>
              <a:cxn ang="0">
                <a:pos x="170" y="610"/>
              </a:cxn>
              <a:cxn ang="0">
                <a:pos x="136" y="592"/>
              </a:cxn>
              <a:cxn ang="0">
                <a:pos x="86" y="556"/>
              </a:cxn>
              <a:cxn ang="0">
                <a:pos x="60" y="504"/>
              </a:cxn>
              <a:cxn ang="0">
                <a:pos x="0" y="460"/>
              </a:cxn>
              <a:cxn ang="0">
                <a:pos x="94" y="438"/>
              </a:cxn>
              <a:cxn ang="0">
                <a:pos x="96" y="418"/>
              </a:cxn>
              <a:cxn ang="0">
                <a:pos x="124" y="362"/>
              </a:cxn>
              <a:cxn ang="0">
                <a:pos x="152" y="258"/>
              </a:cxn>
              <a:cxn ang="0">
                <a:pos x="194" y="204"/>
              </a:cxn>
              <a:cxn ang="0">
                <a:pos x="278" y="150"/>
              </a:cxn>
              <a:cxn ang="0">
                <a:pos x="364" y="144"/>
              </a:cxn>
              <a:cxn ang="0">
                <a:pos x="434" y="182"/>
              </a:cxn>
              <a:cxn ang="0">
                <a:pos x="458" y="176"/>
              </a:cxn>
              <a:cxn ang="0">
                <a:pos x="502" y="130"/>
              </a:cxn>
              <a:cxn ang="0">
                <a:pos x="568" y="102"/>
              </a:cxn>
              <a:cxn ang="0">
                <a:pos x="644" y="40"/>
              </a:cxn>
              <a:cxn ang="0">
                <a:pos x="700" y="0"/>
              </a:cxn>
              <a:cxn ang="0">
                <a:pos x="736" y="42"/>
              </a:cxn>
              <a:cxn ang="0">
                <a:pos x="850" y="112"/>
              </a:cxn>
              <a:cxn ang="0">
                <a:pos x="896" y="170"/>
              </a:cxn>
              <a:cxn ang="0">
                <a:pos x="938" y="244"/>
              </a:cxn>
              <a:cxn ang="0">
                <a:pos x="982" y="300"/>
              </a:cxn>
              <a:cxn ang="0">
                <a:pos x="932" y="308"/>
              </a:cxn>
              <a:cxn ang="0">
                <a:pos x="874" y="326"/>
              </a:cxn>
              <a:cxn ang="0">
                <a:pos x="904" y="354"/>
              </a:cxn>
              <a:cxn ang="0">
                <a:pos x="920" y="388"/>
              </a:cxn>
              <a:cxn ang="0">
                <a:pos x="880" y="432"/>
              </a:cxn>
              <a:cxn ang="0">
                <a:pos x="878" y="474"/>
              </a:cxn>
              <a:cxn ang="0">
                <a:pos x="918" y="498"/>
              </a:cxn>
              <a:cxn ang="0">
                <a:pos x="984" y="446"/>
              </a:cxn>
            </a:cxnLst>
            <a:rect l="0" t="0" r="r" b="b"/>
            <a:pathLst>
              <a:path w="992" h="826">
                <a:moveTo>
                  <a:pt x="984" y="446"/>
                </a:moveTo>
                <a:lnTo>
                  <a:pt x="984" y="446"/>
                </a:lnTo>
                <a:lnTo>
                  <a:pt x="972" y="460"/>
                </a:lnTo>
                <a:lnTo>
                  <a:pt x="954" y="486"/>
                </a:lnTo>
                <a:lnTo>
                  <a:pt x="954" y="486"/>
                </a:lnTo>
                <a:lnTo>
                  <a:pt x="950" y="492"/>
                </a:lnTo>
                <a:lnTo>
                  <a:pt x="950" y="496"/>
                </a:lnTo>
                <a:lnTo>
                  <a:pt x="950" y="502"/>
                </a:lnTo>
                <a:lnTo>
                  <a:pt x="954" y="506"/>
                </a:lnTo>
                <a:lnTo>
                  <a:pt x="956" y="508"/>
                </a:lnTo>
                <a:lnTo>
                  <a:pt x="980" y="512"/>
                </a:lnTo>
                <a:lnTo>
                  <a:pt x="980" y="512"/>
                </a:lnTo>
                <a:lnTo>
                  <a:pt x="986" y="516"/>
                </a:lnTo>
                <a:lnTo>
                  <a:pt x="990" y="520"/>
                </a:lnTo>
                <a:lnTo>
                  <a:pt x="992" y="528"/>
                </a:lnTo>
                <a:lnTo>
                  <a:pt x="992" y="528"/>
                </a:lnTo>
                <a:lnTo>
                  <a:pt x="988" y="542"/>
                </a:lnTo>
                <a:lnTo>
                  <a:pt x="980" y="562"/>
                </a:lnTo>
                <a:lnTo>
                  <a:pt x="972" y="580"/>
                </a:lnTo>
                <a:lnTo>
                  <a:pt x="968" y="586"/>
                </a:lnTo>
                <a:lnTo>
                  <a:pt x="964" y="588"/>
                </a:lnTo>
                <a:lnTo>
                  <a:pt x="964" y="588"/>
                </a:lnTo>
                <a:lnTo>
                  <a:pt x="958" y="588"/>
                </a:lnTo>
                <a:lnTo>
                  <a:pt x="950" y="586"/>
                </a:lnTo>
                <a:lnTo>
                  <a:pt x="942" y="582"/>
                </a:lnTo>
                <a:lnTo>
                  <a:pt x="938" y="578"/>
                </a:lnTo>
                <a:lnTo>
                  <a:pt x="936" y="576"/>
                </a:lnTo>
                <a:lnTo>
                  <a:pt x="936" y="576"/>
                </a:lnTo>
                <a:lnTo>
                  <a:pt x="934" y="570"/>
                </a:lnTo>
                <a:lnTo>
                  <a:pt x="930" y="568"/>
                </a:lnTo>
                <a:lnTo>
                  <a:pt x="928" y="570"/>
                </a:lnTo>
                <a:lnTo>
                  <a:pt x="926" y="572"/>
                </a:lnTo>
                <a:lnTo>
                  <a:pt x="924" y="584"/>
                </a:lnTo>
                <a:lnTo>
                  <a:pt x="924" y="584"/>
                </a:lnTo>
                <a:lnTo>
                  <a:pt x="924" y="608"/>
                </a:lnTo>
                <a:lnTo>
                  <a:pt x="924" y="646"/>
                </a:lnTo>
                <a:lnTo>
                  <a:pt x="924" y="700"/>
                </a:lnTo>
                <a:lnTo>
                  <a:pt x="924" y="700"/>
                </a:lnTo>
                <a:lnTo>
                  <a:pt x="924" y="712"/>
                </a:lnTo>
                <a:lnTo>
                  <a:pt x="926" y="724"/>
                </a:lnTo>
                <a:lnTo>
                  <a:pt x="928" y="742"/>
                </a:lnTo>
                <a:lnTo>
                  <a:pt x="928" y="742"/>
                </a:lnTo>
                <a:lnTo>
                  <a:pt x="876" y="730"/>
                </a:lnTo>
                <a:lnTo>
                  <a:pt x="876" y="730"/>
                </a:lnTo>
                <a:lnTo>
                  <a:pt x="796" y="710"/>
                </a:lnTo>
                <a:lnTo>
                  <a:pt x="796" y="710"/>
                </a:lnTo>
                <a:lnTo>
                  <a:pt x="786" y="710"/>
                </a:lnTo>
                <a:lnTo>
                  <a:pt x="772" y="714"/>
                </a:lnTo>
                <a:lnTo>
                  <a:pt x="736" y="722"/>
                </a:lnTo>
                <a:lnTo>
                  <a:pt x="736" y="722"/>
                </a:lnTo>
                <a:lnTo>
                  <a:pt x="718" y="730"/>
                </a:lnTo>
                <a:lnTo>
                  <a:pt x="698" y="738"/>
                </a:lnTo>
                <a:lnTo>
                  <a:pt x="680" y="752"/>
                </a:lnTo>
                <a:lnTo>
                  <a:pt x="672" y="758"/>
                </a:lnTo>
                <a:lnTo>
                  <a:pt x="666" y="764"/>
                </a:lnTo>
                <a:lnTo>
                  <a:pt x="666" y="764"/>
                </a:lnTo>
                <a:lnTo>
                  <a:pt x="650" y="790"/>
                </a:lnTo>
                <a:lnTo>
                  <a:pt x="642" y="798"/>
                </a:lnTo>
                <a:lnTo>
                  <a:pt x="636" y="802"/>
                </a:lnTo>
                <a:lnTo>
                  <a:pt x="632" y="804"/>
                </a:lnTo>
                <a:lnTo>
                  <a:pt x="632" y="804"/>
                </a:lnTo>
                <a:lnTo>
                  <a:pt x="610" y="808"/>
                </a:lnTo>
                <a:lnTo>
                  <a:pt x="584" y="810"/>
                </a:lnTo>
                <a:lnTo>
                  <a:pt x="584" y="810"/>
                </a:lnTo>
                <a:lnTo>
                  <a:pt x="570" y="808"/>
                </a:lnTo>
                <a:lnTo>
                  <a:pt x="552" y="804"/>
                </a:lnTo>
                <a:lnTo>
                  <a:pt x="534" y="800"/>
                </a:lnTo>
                <a:lnTo>
                  <a:pt x="526" y="802"/>
                </a:lnTo>
                <a:lnTo>
                  <a:pt x="520" y="804"/>
                </a:lnTo>
                <a:lnTo>
                  <a:pt x="520" y="804"/>
                </a:lnTo>
                <a:lnTo>
                  <a:pt x="510" y="812"/>
                </a:lnTo>
                <a:lnTo>
                  <a:pt x="504" y="818"/>
                </a:lnTo>
                <a:lnTo>
                  <a:pt x="498" y="822"/>
                </a:lnTo>
                <a:lnTo>
                  <a:pt x="486" y="822"/>
                </a:lnTo>
                <a:lnTo>
                  <a:pt x="486" y="822"/>
                </a:lnTo>
                <a:lnTo>
                  <a:pt x="474" y="824"/>
                </a:lnTo>
                <a:lnTo>
                  <a:pt x="470" y="826"/>
                </a:lnTo>
                <a:lnTo>
                  <a:pt x="466" y="826"/>
                </a:lnTo>
                <a:lnTo>
                  <a:pt x="454" y="822"/>
                </a:lnTo>
                <a:lnTo>
                  <a:pt x="454" y="822"/>
                </a:lnTo>
                <a:lnTo>
                  <a:pt x="438" y="814"/>
                </a:lnTo>
                <a:lnTo>
                  <a:pt x="426" y="806"/>
                </a:lnTo>
                <a:lnTo>
                  <a:pt x="414" y="798"/>
                </a:lnTo>
                <a:lnTo>
                  <a:pt x="410" y="796"/>
                </a:lnTo>
                <a:lnTo>
                  <a:pt x="404" y="796"/>
                </a:lnTo>
                <a:lnTo>
                  <a:pt x="404" y="796"/>
                </a:lnTo>
                <a:lnTo>
                  <a:pt x="396" y="802"/>
                </a:lnTo>
                <a:lnTo>
                  <a:pt x="386" y="810"/>
                </a:lnTo>
                <a:lnTo>
                  <a:pt x="372" y="820"/>
                </a:lnTo>
                <a:lnTo>
                  <a:pt x="372" y="820"/>
                </a:lnTo>
                <a:lnTo>
                  <a:pt x="368" y="824"/>
                </a:lnTo>
                <a:lnTo>
                  <a:pt x="364" y="826"/>
                </a:lnTo>
                <a:lnTo>
                  <a:pt x="362" y="826"/>
                </a:lnTo>
                <a:lnTo>
                  <a:pt x="360" y="824"/>
                </a:lnTo>
                <a:lnTo>
                  <a:pt x="356" y="820"/>
                </a:lnTo>
                <a:lnTo>
                  <a:pt x="354" y="816"/>
                </a:lnTo>
                <a:lnTo>
                  <a:pt x="354" y="816"/>
                </a:lnTo>
                <a:lnTo>
                  <a:pt x="348" y="804"/>
                </a:lnTo>
                <a:lnTo>
                  <a:pt x="342" y="796"/>
                </a:lnTo>
                <a:lnTo>
                  <a:pt x="334" y="786"/>
                </a:lnTo>
                <a:lnTo>
                  <a:pt x="328" y="772"/>
                </a:lnTo>
                <a:lnTo>
                  <a:pt x="328" y="772"/>
                </a:lnTo>
                <a:lnTo>
                  <a:pt x="322" y="762"/>
                </a:lnTo>
                <a:lnTo>
                  <a:pt x="314" y="754"/>
                </a:lnTo>
                <a:lnTo>
                  <a:pt x="306" y="748"/>
                </a:lnTo>
                <a:lnTo>
                  <a:pt x="300" y="744"/>
                </a:lnTo>
                <a:lnTo>
                  <a:pt x="300" y="744"/>
                </a:lnTo>
                <a:lnTo>
                  <a:pt x="298" y="742"/>
                </a:lnTo>
                <a:lnTo>
                  <a:pt x="296" y="738"/>
                </a:lnTo>
                <a:lnTo>
                  <a:pt x="292" y="724"/>
                </a:lnTo>
                <a:lnTo>
                  <a:pt x="288" y="710"/>
                </a:lnTo>
                <a:lnTo>
                  <a:pt x="290" y="702"/>
                </a:lnTo>
                <a:lnTo>
                  <a:pt x="290" y="702"/>
                </a:lnTo>
                <a:lnTo>
                  <a:pt x="292" y="698"/>
                </a:lnTo>
                <a:lnTo>
                  <a:pt x="296" y="694"/>
                </a:lnTo>
                <a:lnTo>
                  <a:pt x="306" y="688"/>
                </a:lnTo>
                <a:lnTo>
                  <a:pt x="306" y="688"/>
                </a:lnTo>
                <a:lnTo>
                  <a:pt x="308" y="684"/>
                </a:lnTo>
                <a:lnTo>
                  <a:pt x="306" y="680"/>
                </a:lnTo>
                <a:lnTo>
                  <a:pt x="302" y="674"/>
                </a:lnTo>
                <a:lnTo>
                  <a:pt x="296" y="668"/>
                </a:lnTo>
                <a:lnTo>
                  <a:pt x="282" y="658"/>
                </a:lnTo>
                <a:lnTo>
                  <a:pt x="276" y="656"/>
                </a:lnTo>
                <a:lnTo>
                  <a:pt x="274" y="658"/>
                </a:lnTo>
                <a:lnTo>
                  <a:pt x="274" y="658"/>
                </a:lnTo>
                <a:lnTo>
                  <a:pt x="268" y="662"/>
                </a:lnTo>
                <a:lnTo>
                  <a:pt x="262" y="670"/>
                </a:lnTo>
                <a:lnTo>
                  <a:pt x="256" y="674"/>
                </a:lnTo>
                <a:lnTo>
                  <a:pt x="250" y="678"/>
                </a:lnTo>
                <a:lnTo>
                  <a:pt x="242" y="680"/>
                </a:lnTo>
                <a:lnTo>
                  <a:pt x="232" y="680"/>
                </a:lnTo>
                <a:lnTo>
                  <a:pt x="232" y="680"/>
                </a:lnTo>
                <a:lnTo>
                  <a:pt x="216" y="680"/>
                </a:lnTo>
                <a:lnTo>
                  <a:pt x="204" y="680"/>
                </a:lnTo>
                <a:lnTo>
                  <a:pt x="196" y="680"/>
                </a:lnTo>
                <a:lnTo>
                  <a:pt x="190" y="674"/>
                </a:lnTo>
                <a:lnTo>
                  <a:pt x="190" y="674"/>
                </a:lnTo>
                <a:lnTo>
                  <a:pt x="174" y="656"/>
                </a:lnTo>
                <a:lnTo>
                  <a:pt x="168" y="646"/>
                </a:lnTo>
                <a:lnTo>
                  <a:pt x="166" y="638"/>
                </a:lnTo>
                <a:lnTo>
                  <a:pt x="166" y="632"/>
                </a:lnTo>
                <a:lnTo>
                  <a:pt x="166" y="632"/>
                </a:lnTo>
                <a:lnTo>
                  <a:pt x="168" y="620"/>
                </a:lnTo>
                <a:lnTo>
                  <a:pt x="170" y="610"/>
                </a:lnTo>
                <a:lnTo>
                  <a:pt x="170" y="606"/>
                </a:lnTo>
                <a:lnTo>
                  <a:pt x="170" y="604"/>
                </a:lnTo>
                <a:lnTo>
                  <a:pt x="168" y="600"/>
                </a:lnTo>
                <a:lnTo>
                  <a:pt x="164" y="598"/>
                </a:lnTo>
                <a:lnTo>
                  <a:pt x="164" y="598"/>
                </a:lnTo>
                <a:lnTo>
                  <a:pt x="136" y="592"/>
                </a:lnTo>
                <a:lnTo>
                  <a:pt x="124" y="588"/>
                </a:lnTo>
                <a:lnTo>
                  <a:pt x="116" y="586"/>
                </a:lnTo>
                <a:lnTo>
                  <a:pt x="116" y="586"/>
                </a:lnTo>
                <a:lnTo>
                  <a:pt x="100" y="572"/>
                </a:lnTo>
                <a:lnTo>
                  <a:pt x="90" y="562"/>
                </a:lnTo>
                <a:lnTo>
                  <a:pt x="86" y="556"/>
                </a:lnTo>
                <a:lnTo>
                  <a:pt x="86" y="556"/>
                </a:lnTo>
                <a:lnTo>
                  <a:pt x="84" y="530"/>
                </a:lnTo>
                <a:lnTo>
                  <a:pt x="84" y="530"/>
                </a:lnTo>
                <a:lnTo>
                  <a:pt x="76" y="520"/>
                </a:lnTo>
                <a:lnTo>
                  <a:pt x="68" y="510"/>
                </a:lnTo>
                <a:lnTo>
                  <a:pt x="60" y="504"/>
                </a:lnTo>
                <a:lnTo>
                  <a:pt x="60" y="504"/>
                </a:lnTo>
                <a:lnTo>
                  <a:pt x="24" y="482"/>
                </a:lnTo>
                <a:lnTo>
                  <a:pt x="6" y="468"/>
                </a:lnTo>
                <a:lnTo>
                  <a:pt x="0" y="462"/>
                </a:lnTo>
                <a:lnTo>
                  <a:pt x="0" y="460"/>
                </a:lnTo>
                <a:lnTo>
                  <a:pt x="0" y="460"/>
                </a:lnTo>
                <a:lnTo>
                  <a:pt x="30" y="452"/>
                </a:lnTo>
                <a:lnTo>
                  <a:pt x="64" y="444"/>
                </a:lnTo>
                <a:lnTo>
                  <a:pt x="64" y="444"/>
                </a:lnTo>
                <a:lnTo>
                  <a:pt x="72" y="442"/>
                </a:lnTo>
                <a:lnTo>
                  <a:pt x="84" y="440"/>
                </a:lnTo>
                <a:lnTo>
                  <a:pt x="94" y="438"/>
                </a:lnTo>
                <a:lnTo>
                  <a:pt x="98" y="434"/>
                </a:lnTo>
                <a:lnTo>
                  <a:pt x="100" y="432"/>
                </a:lnTo>
                <a:lnTo>
                  <a:pt x="100" y="432"/>
                </a:lnTo>
                <a:lnTo>
                  <a:pt x="100" y="428"/>
                </a:lnTo>
                <a:lnTo>
                  <a:pt x="100" y="424"/>
                </a:lnTo>
                <a:lnTo>
                  <a:pt x="96" y="418"/>
                </a:lnTo>
                <a:lnTo>
                  <a:pt x="96" y="414"/>
                </a:lnTo>
                <a:lnTo>
                  <a:pt x="96" y="410"/>
                </a:lnTo>
                <a:lnTo>
                  <a:pt x="98" y="406"/>
                </a:lnTo>
                <a:lnTo>
                  <a:pt x="98" y="406"/>
                </a:lnTo>
                <a:lnTo>
                  <a:pt x="110" y="390"/>
                </a:lnTo>
                <a:lnTo>
                  <a:pt x="124" y="362"/>
                </a:lnTo>
                <a:lnTo>
                  <a:pt x="124" y="362"/>
                </a:lnTo>
                <a:lnTo>
                  <a:pt x="132" y="342"/>
                </a:lnTo>
                <a:lnTo>
                  <a:pt x="140" y="318"/>
                </a:lnTo>
                <a:lnTo>
                  <a:pt x="148" y="282"/>
                </a:lnTo>
                <a:lnTo>
                  <a:pt x="148" y="282"/>
                </a:lnTo>
                <a:lnTo>
                  <a:pt x="152" y="258"/>
                </a:lnTo>
                <a:lnTo>
                  <a:pt x="156" y="244"/>
                </a:lnTo>
                <a:lnTo>
                  <a:pt x="160" y="236"/>
                </a:lnTo>
                <a:lnTo>
                  <a:pt x="164" y="228"/>
                </a:lnTo>
                <a:lnTo>
                  <a:pt x="164" y="228"/>
                </a:lnTo>
                <a:lnTo>
                  <a:pt x="178" y="216"/>
                </a:lnTo>
                <a:lnTo>
                  <a:pt x="194" y="204"/>
                </a:lnTo>
                <a:lnTo>
                  <a:pt x="208" y="194"/>
                </a:lnTo>
                <a:lnTo>
                  <a:pt x="212" y="188"/>
                </a:lnTo>
                <a:lnTo>
                  <a:pt x="214" y="184"/>
                </a:lnTo>
                <a:lnTo>
                  <a:pt x="204" y="156"/>
                </a:lnTo>
                <a:lnTo>
                  <a:pt x="204" y="156"/>
                </a:lnTo>
                <a:lnTo>
                  <a:pt x="278" y="150"/>
                </a:lnTo>
                <a:lnTo>
                  <a:pt x="278" y="150"/>
                </a:lnTo>
                <a:lnTo>
                  <a:pt x="314" y="148"/>
                </a:lnTo>
                <a:lnTo>
                  <a:pt x="348" y="144"/>
                </a:lnTo>
                <a:lnTo>
                  <a:pt x="348" y="144"/>
                </a:lnTo>
                <a:lnTo>
                  <a:pt x="356" y="144"/>
                </a:lnTo>
                <a:lnTo>
                  <a:pt x="364" y="144"/>
                </a:lnTo>
                <a:lnTo>
                  <a:pt x="382" y="150"/>
                </a:lnTo>
                <a:lnTo>
                  <a:pt x="400" y="158"/>
                </a:lnTo>
                <a:lnTo>
                  <a:pt x="412" y="164"/>
                </a:lnTo>
                <a:lnTo>
                  <a:pt x="412" y="164"/>
                </a:lnTo>
                <a:lnTo>
                  <a:pt x="422" y="172"/>
                </a:lnTo>
                <a:lnTo>
                  <a:pt x="434" y="182"/>
                </a:lnTo>
                <a:lnTo>
                  <a:pt x="440" y="186"/>
                </a:lnTo>
                <a:lnTo>
                  <a:pt x="446" y="188"/>
                </a:lnTo>
                <a:lnTo>
                  <a:pt x="450" y="188"/>
                </a:lnTo>
                <a:lnTo>
                  <a:pt x="454" y="184"/>
                </a:lnTo>
                <a:lnTo>
                  <a:pt x="454" y="184"/>
                </a:lnTo>
                <a:lnTo>
                  <a:pt x="458" y="176"/>
                </a:lnTo>
                <a:lnTo>
                  <a:pt x="460" y="172"/>
                </a:lnTo>
                <a:lnTo>
                  <a:pt x="464" y="166"/>
                </a:lnTo>
                <a:lnTo>
                  <a:pt x="474" y="156"/>
                </a:lnTo>
                <a:lnTo>
                  <a:pt x="474" y="156"/>
                </a:lnTo>
                <a:lnTo>
                  <a:pt x="488" y="142"/>
                </a:lnTo>
                <a:lnTo>
                  <a:pt x="502" y="130"/>
                </a:lnTo>
                <a:lnTo>
                  <a:pt x="516" y="122"/>
                </a:lnTo>
                <a:lnTo>
                  <a:pt x="530" y="116"/>
                </a:lnTo>
                <a:lnTo>
                  <a:pt x="530" y="116"/>
                </a:lnTo>
                <a:lnTo>
                  <a:pt x="550" y="110"/>
                </a:lnTo>
                <a:lnTo>
                  <a:pt x="568" y="102"/>
                </a:lnTo>
                <a:lnTo>
                  <a:pt x="568" y="102"/>
                </a:lnTo>
                <a:lnTo>
                  <a:pt x="590" y="88"/>
                </a:lnTo>
                <a:lnTo>
                  <a:pt x="604" y="76"/>
                </a:lnTo>
                <a:lnTo>
                  <a:pt x="604" y="76"/>
                </a:lnTo>
                <a:lnTo>
                  <a:pt x="620" y="64"/>
                </a:lnTo>
                <a:lnTo>
                  <a:pt x="632" y="52"/>
                </a:lnTo>
                <a:lnTo>
                  <a:pt x="644" y="40"/>
                </a:lnTo>
                <a:lnTo>
                  <a:pt x="644" y="40"/>
                </a:lnTo>
                <a:lnTo>
                  <a:pt x="658" y="24"/>
                </a:lnTo>
                <a:lnTo>
                  <a:pt x="676" y="10"/>
                </a:lnTo>
                <a:lnTo>
                  <a:pt x="686" y="4"/>
                </a:lnTo>
                <a:lnTo>
                  <a:pt x="694" y="2"/>
                </a:lnTo>
                <a:lnTo>
                  <a:pt x="700" y="0"/>
                </a:lnTo>
                <a:lnTo>
                  <a:pt x="706" y="4"/>
                </a:lnTo>
                <a:lnTo>
                  <a:pt x="706" y="4"/>
                </a:lnTo>
                <a:lnTo>
                  <a:pt x="720" y="24"/>
                </a:lnTo>
                <a:lnTo>
                  <a:pt x="728" y="34"/>
                </a:lnTo>
                <a:lnTo>
                  <a:pt x="736" y="42"/>
                </a:lnTo>
                <a:lnTo>
                  <a:pt x="736" y="42"/>
                </a:lnTo>
                <a:lnTo>
                  <a:pt x="772" y="68"/>
                </a:lnTo>
                <a:lnTo>
                  <a:pt x="798" y="82"/>
                </a:lnTo>
                <a:lnTo>
                  <a:pt x="814" y="92"/>
                </a:lnTo>
                <a:lnTo>
                  <a:pt x="814" y="92"/>
                </a:lnTo>
                <a:lnTo>
                  <a:pt x="830" y="100"/>
                </a:lnTo>
                <a:lnTo>
                  <a:pt x="850" y="112"/>
                </a:lnTo>
                <a:lnTo>
                  <a:pt x="868" y="124"/>
                </a:lnTo>
                <a:lnTo>
                  <a:pt x="880" y="134"/>
                </a:lnTo>
                <a:lnTo>
                  <a:pt x="880" y="134"/>
                </a:lnTo>
                <a:lnTo>
                  <a:pt x="886" y="146"/>
                </a:lnTo>
                <a:lnTo>
                  <a:pt x="892" y="158"/>
                </a:lnTo>
                <a:lnTo>
                  <a:pt x="896" y="170"/>
                </a:lnTo>
                <a:lnTo>
                  <a:pt x="902" y="180"/>
                </a:lnTo>
                <a:lnTo>
                  <a:pt x="902" y="180"/>
                </a:lnTo>
                <a:lnTo>
                  <a:pt x="910" y="192"/>
                </a:lnTo>
                <a:lnTo>
                  <a:pt x="918" y="208"/>
                </a:lnTo>
                <a:lnTo>
                  <a:pt x="928" y="226"/>
                </a:lnTo>
                <a:lnTo>
                  <a:pt x="938" y="244"/>
                </a:lnTo>
                <a:lnTo>
                  <a:pt x="938" y="244"/>
                </a:lnTo>
                <a:lnTo>
                  <a:pt x="954" y="262"/>
                </a:lnTo>
                <a:lnTo>
                  <a:pt x="970" y="278"/>
                </a:lnTo>
                <a:lnTo>
                  <a:pt x="980" y="292"/>
                </a:lnTo>
                <a:lnTo>
                  <a:pt x="982" y="296"/>
                </a:lnTo>
                <a:lnTo>
                  <a:pt x="982" y="300"/>
                </a:lnTo>
                <a:lnTo>
                  <a:pt x="982" y="300"/>
                </a:lnTo>
                <a:lnTo>
                  <a:pt x="978" y="302"/>
                </a:lnTo>
                <a:lnTo>
                  <a:pt x="974" y="304"/>
                </a:lnTo>
                <a:lnTo>
                  <a:pt x="962" y="306"/>
                </a:lnTo>
                <a:lnTo>
                  <a:pt x="932" y="308"/>
                </a:lnTo>
                <a:lnTo>
                  <a:pt x="932" y="308"/>
                </a:lnTo>
                <a:lnTo>
                  <a:pt x="902" y="312"/>
                </a:lnTo>
                <a:lnTo>
                  <a:pt x="890" y="314"/>
                </a:lnTo>
                <a:lnTo>
                  <a:pt x="880" y="320"/>
                </a:lnTo>
                <a:lnTo>
                  <a:pt x="880" y="320"/>
                </a:lnTo>
                <a:lnTo>
                  <a:pt x="876" y="322"/>
                </a:lnTo>
                <a:lnTo>
                  <a:pt x="874" y="326"/>
                </a:lnTo>
                <a:lnTo>
                  <a:pt x="874" y="328"/>
                </a:lnTo>
                <a:lnTo>
                  <a:pt x="876" y="332"/>
                </a:lnTo>
                <a:lnTo>
                  <a:pt x="882" y="340"/>
                </a:lnTo>
                <a:lnTo>
                  <a:pt x="892" y="346"/>
                </a:lnTo>
                <a:lnTo>
                  <a:pt x="892" y="346"/>
                </a:lnTo>
                <a:lnTo>
                  <a:pt x="904" y="354"/>
                </a:lnTo>
                <a:lnTo>
                  <a:pt x="914" y="364"/>
                </a:lnTo>
                <a:lnTo>
                  <a:pt x="918" y="370"/>
                </a:lnTo>
                <a:lnTo>
                  <a:pt x="922" y="376"/>
                </a:lnTo>
                <a:lnTo>
                  <a:pt x="922" y="382"/>
                </a:lnTo>
                <a:lnTo>
                  <a:pt x="920" y="388"/>
                </a:lnTo>
                <a:lnTo>
                  <a:pt x="920" y="388"/>
                </a:lnTo>
                <a:lnTo>
                  <a:pt x="914" y="398"/>
                </a:lnTo>
                <a:lnTo>
                  <a:pt x="904" y="406"/>
                </a:lnTo>
                <a:lnTo>
                  <a:pt x="896" y="412"/>
                </a:lnTo>
                <a:lnTo>
                  <a:pt x="888" y="422"/>
                </a:lnTo>
                <a:lnTo>
                  <a:pt x="888" y="422"/>
                </a:lnTo>
                <a:lnTo>
                  <a:pt x="880" y="432"/>
                </a:lnTo>
                <a:lnTo>
                  <a:pt x="874" y="444"/>
                </a:lnTo>
                <a:lnTo>
                  <a:pt x="870" y="456"/>
                </a:lnTo>
                <a:lnTo>
                  <a:pt x="870" y="460"/>
                </a:lnTo>
                <a:lnTo>
                  <a:pt x="870" y="464"/>
                </a:lnTo>
                <a:lnTo>
                  <a:pt x="870" y="464"/>
                </a:lnTo>
                <a:lnTo>
                  <a:pt x="878" y="474"/>
                </a:lnTo>
                <a:lnTo>
                  <a:pt x="890" y="488"/>
                </a:lnTo>
                <a:lnTo>
                  <a:pt x="898" y="494"/>
                </a:lnTo>
                <a:lnTo>
                  <a:pt x="904" y="498"/>
                </a:lnTo>
                <a:lnTo>
                  <a:pt x="912" y="500"/>
                </a:lnTo>
                <a:lnTo>
                  <a:pt x="918" y="498"/>
                </a:lnTo>
                <a:lnTo>
                  <a:pt x="918" y="498"/>
                </a:lnTo>
                <a:lnTo>
                  <a:pt x="932" y="486"/>
                </a:lnTo>
                <a:lnTo>
                  <a:pt x="954" y="468"/>
                </a:lnTo>
                <a:lnTo>
                  <a:pt x="974" y="452"/>
                </a:lnTo>
                <a:lnTo>
                  <a:pt x="980" y="446"/>
                </a:lnTo>
                <a:lnTo>
                  <a:pt x="984" y="446"/>
                </a:lnTo>
                <a:lnTo>
                  <a:pt x="984" y="446"/>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28" name="Freeform 89">
            <a:extLst>
              <a:ext uri="{FF2B5EF4-FFF2-40B4-BE49-F238E27FC236}">
                <a16:creationId xmlns:a16="http://schemas.microsoft.com/office/drawing/2014/main" id="{5BB4E2E6-CA6A-5BCA-FA4B-9B738FAB810C}"/>
              </a:ext>
            </a:extLst>
          </p:cNvPr>
          <p:cNvSpPr>
            <a:spLocks/>
          </p:cNvSpPr>
          <p:nvPr/>
        </p:nvSpPr>
        <p:spPr bwMode="auto">
          <a:xfrm>
            <a:off x="11444515" y="6998828"/>
            <a:ext cx="87807" cy="82770"/>
          </a:xfrm>
          <a:custGeom>
            <a:avLst/>
            <a:gdLst/>
            <a:ahLst/>
            <a:cxnLst>
              <a:cxn ang="0">
                <a:pos x="0" y="10"/>
              </a:cxn>
              <a:cxn ang="0">
                <a:pos x="0" y="10"/>
              </a:cxn>
              <a:cxn ang="0">
                <a:pos x="0" y="18"/>
              </a:cxn>
              <a:cxn ang="0">
                <a:pos x="2" y="28"/>
              </a:cxn>
              <a:cxn ang="0">
                <a:pos x="6" y="36"/>
              </a:cxn>
              <a:cxn ang="0">
                <a:pos x="12" y="42"/>
              </a:cxn>
              <a:cxn ang="0">
                <a:pos x="26" y="54"/>
              </a:cxn>
              <a:cxn ang="0">
                <a:pos x="38" y="60"/>
              </a:cxn>
              <a:cxn ang="0">
                <a:pos x="38" y="60"/>
              </a:cxn>
              <a:cxn ang="0">
                <a:pos x="48" y="62"/>
              </a:cxn>
              <a:cxn ang="0">
                <a:pos x="56" y="64"/>
              </a:cxn>
              <a:cxn ang="0">
                <a:pos x="60" y="64"/>
              </a:cxn>
              <a:cxn ang="0">
                <a:pos x="62" y="62"/>
              </a:cxn>
              <a:cxn ang="0">
                <a:pos x="64" y="60"/>
              </a:cxn>
              <a:cxn ang="0">
                <a:pos x="64" y="56"/>
              </a:cxn>
              <a:cxn ang="0">
                <a:pos x="64" y="56"/>
              </a:cxn>
              <a:cxn ang="0">
                <a:pos x="64" y="44"/>
              </a:cxn>
              <a:cxn ang="0">
                <a:pos x="62" y="38"/>
              </a:cxn>
              <a:cxn ang="0">
                <a:pos x="54" y="26"/>
              </a:cxn>
              <a:cxn ang="0">
                <a:pos x="54" y="26"/>
              </a:cxn>
              <a:cxn ang="0">
                <a:pos x="48" y="18"/>
              </a:cxn>
              <a:cxn ang="0">
                <a:pos x="40" y="12"/>
              </a:cxn>
              <a:cxn ang="0">
                <a:pos x="32" y="6"/>
              </a:cxn>
              <a:cxn ang="0">
                <a:pos x="24" y="2"/>
              </a:cxn>
              <a:cxn ang="0">
                <a:pos x="16" y="0"/>
              </a:cxn>
              <a:cxn ang="0">
                <a:pos x="8" y="0"/>
              </a:cxn>
              <a:cxn ang="0">
                <a:pos x="4" y="4"/>
              </a:cxn>
              <a:cxn ang="0">
                <a:pos x="0" y="10"/>
              </a:cxn>
              <a:cxn ang="0">
                <a:pos x="0" y="10"/>
              </a:cxn>
            </a:cxnLst>
            <a:rect l="0" t="0" r="r" b="b"/>
            <a:pathLst>
              <a:path w="64" h="64">
                <a:moveTo>
                  <a:pt x="0" y="10"/>
                </a:moveTo>
                <a:lnTo>
                  <a:pt x="0" y="10"/>
                </a:lnTo>
                <a:lnTo>
                  <a:pt x="0" y="18"/>
                </a:lnTo>
                <a:lnTo>
                  <a:pt x="2" y="28"/>
                </a:lnTo>
                <a:lnTo>
                  <a:pt x="6" y="36"/>
                </a:lnTo>
                <a:lnTo>
                  <a:pt x="12" y="42"/>
                </a:lnTo>
                <a:lnTo>
                  <a:pt x="26" y="54"/>
                </a:lnTo>
                <a:lnTo>
                  <a:pt x="38" y="60"/>
                </a:lnTo>
                <a:lnTo>
                  <a:pt x="38" y="60"/>
                </a:lnTo>
                <a:lnTo>
                  <a:pt x="48" y="62"/>
                </a:lnTo>
                <a:lnTo>
                  <a:pt x="56" y="64"/>
                </a:lnTo>
                <a:lnTo>
                  <a:pt x="60" y="64"/>
                </a:lnTo>
                <a:lnTo>
                  <a:pt x="62" y="62"/>
                </a:lnTo>
                <a:lnTo>
                  <a:pt x="64" y="60"/>
                </a:lnTo>
                <a:lnTo>
                  <a:pt x="64" y="56"/>
                </a:lnTo>
                <a:lnTo>
                  <a:pt x="64" y="56"/>
                </a:lnTo>
                <a:lnTo>
                  <a:pt x="64" y="44"/>
                </a:lnTo>
                <a:lnTo>
                  <a:pt x="62" y="38"/>
                </a:lnTo>
                <a:lnTo>
                  <a:pt x="54" y="26"/>
                </a:lnTo>
                <a:lnTo>
                  <a:pt x="54" y="26"/>
                </a:lnTo>
                <a:lnTo>
                  <a:pt x="48" y="18"/>
                </a:lnTo>
                <a:lnTo>
                  <a:pt x="40" y="12"/>
                </a:lnTo>
                <a:lnTo>
                  <a:pt x="32" y="6"/>
                </a:lnTo>
                <a:lnTo>
                  <a:pt x="24" y="2"/>
                </a:lnTo>
                <a:lnTo>
                  <a:pt x="16" y="0"/>
                </a:lnTo>
                <a:lnTo>
                  <a:pt x="8" y="0"/>
                </a:lnTo>
                <a:lnTo>
                  <a:pt x="4" y="4"/>
                </a:lnTo>
                <a:lnTo>
                  <a:pt x="0" y="10"/>
                </a:lnTo>
                <a:lnTo>
                  <a:pt x="0" y="10"/>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29" name="Freeform 96">
            <a:extLst>
              <a:ext uri="{FF2B5EF4-FFF2-40B4-BE49-F238E27FC236}">
                <a16:creationId xmlns:a16="http://schemas.microsoft.com/office/drawing/2014/main" id="{06BFEC9E-2DE3-7A9A-0D52-DE6872DFDD22}"/>
              </a:ext>
            </a:extLst>
          </p:cNvPr>
          <p:cNvSpPr>
            <a:spLocks/>
          </p:cNvSpPr>
          <p:nvPr/>
        </p:nvSpPr>
        <p:spPr bwMode="auto">
          <a:xfrm>
            <a:off x="10171299" y="3894949"/>
            <a:ext cx="90553" cy="129328"/>
          </a:xfrm>
          <a:custGeom>
            <a:avLst/>
            <a:gdLst/>
            <a:ahLst/>
            <a:cxnLst>
              <a:cxn ang="0">
                <a:pos x="60" y="0"/>
              </a:cxn>
              <a:cxn ang="0">
                <a:pos x="60" y="0"/>
              </a:cxn>
              <a:cxn ang="0">
                <a:pos x="58" y="20"/>
              </a:cxn>
              <a:cxn ang="0">
                <a:pos x="58" y="20"/>
              </a:cxn>
              <a:cxn ang="0">
                <a:pos x="58" y="28"/>
              </a:cxn>
              <a:cxn ang="0">
                <a:pos x="62" y="38"/>
              </a:cxn>
              <a:cxn ang="0">
                <a:pos x="64" y="46"/>
              </a:cxn>
              <a:cxn ang="0">
                <a:pos x="66" y="54"/>
              </a:cxn>
              <a:cxn ang="0">
                <a:pos x="66" y="54"/>
              </a:cxn>
              <a:cxn ang="0">
                <a:pos x="64" y="66"/>
              </a:cxn>
              <a:cxn ang="0">
                <a:pos x="58" y="80"/>
              </a:cxn>
              <a:cxn ang="0">
                <a:pos x="48" y="92"/>
              </a:cxn>
              <a:cxn ang="0">
                <a:pos x="44" y="98"/>
              </a:cxn>
              <a:cxn ang="0">
                <a:pos x="40" y="100"/>
              </a:cxn>
              <a:cxn ang="0">
                <a:pos x="40" y="100"/>
              </a:cxn>
              <a:cxn ang="0">
                <a:pos x="30" y="90"/>
              </a:cxn>
              <a:cxn ang="0">
                <a:pos x="22" y="82"/>
              </a:cxn>
              <a:cxn ang="0">
                <a:pos x="16" y="78"/>
              </a:cxn>
              <a:cxn ang="0">
                <a:pos x="2" y="46"/>
              </a:cxn>
              <a:cxn ang="0">
                <a:pos x="2" y="46"/>
              </a:cxn>
              <a:cxn ang="0">
                <a:pos x="0" y="42"/>
              </a:cxn>
              <a:cxn ang="0">
                <a:pos x="2" y="34"/>
              </a:cxn>
              <a:cxn ang="0">
                <a:pos x="4" y="30"/>
              </a:cxn>
              <a:cxn ang="0">
                <a:pos x="6" y="26"/>
              </a:cxn>
              <a:cxn ang="0">
                <a:pos x="12" y="22"/>
              </a:cxn>
              <a:cxn ang="0">
                <a:pos x="18" y="18"/>
              </a:cxn>
              <a:cxn ang="0">
                <a:pos x="18" y="18"/>
              </a:cxn>
              <a:cxn ang="0">
                <a:pos x="60" y="0"/>
              </a:cxn>
              <a:cxn ang="0">
                <a:pos x="60" y="0"/>
              </a:cxn>
            </a:cxnLst>
            <a:rect l="0" t="0" r="r" b="b"/>
            <a:pathLst>
              <a:path w="66" h="100">
                <a:moveTo>
                  <a:pt x="60" y="0"/>
                </a:moveTo>
                <a:lnTo>
                  <a:pt x="60" y="0"/>
                </a:lnTo>
                <a:lnTo>
                  <a:pt x="58" y="20"/>
                </a:lnTo>
                <a:lnTo>
                  <a:pt x="58" y="20"/>
                </a:lnTo>
                <a:lnTo>
                  <a:pt x="58" y="28"/>
                </a:lnTo>
                <a:lnTo>
                  <a:pt x="62" y="38"/>
                </a:lnTo>
                <a:lnTo>
                  <a:pt x="64" y="46"/>
                </a:lnTo>
                <a:lnTo>
                  <a:pt x="66" y="54"/>
                </a:lnTo>
                <a:lnTo>
                  <a:pt x="66" y="54"/>
                </a:lnTo>
                <a:lnTo>
                  <a:pt x="64" y="66"/>
                </a:lnTo>
                <a:lnTo>
                  <a:pt x="58" y="80"/>
                </a:lnTo>
                <a:lnTo>
                  <a:pt x="48" y="92"/>
                </a:lnTo>
                <a:lnTo>
                  <a:pt x="44" y="98"/>
                </a:lnTo>
                <a:lnTo>
                  <a:pt x="40" y="100"/>
                </a:lnTo>
                <a:lnTo>
                  <a:pt x="40" y="100"/>
                </a:lnTo>
                <a:lnTo>
                  <a:pt x="30" y="90"/>
                </a:lnTo>
                <a:lnTo>
                  <a:pt x="22" y="82"/>
                </a:lnTo>
                <a:lnTo>
                  <a:pt x="16" y="78"/>
                </a:lnTo>
                <a:lnTo>
                  <a:pt x="2" y="46"/>
                </a:lnTo>
                <a:lnTo>
                  <a:pt x="2" y="46"/>
                </a:lnTo>
                <a:lnTo>
                  <a:pt x="0" y="42"/>
                </a:lnTo>
                <a:lnTo>
                  <a:pt x="2" y="34"/>
                </a:lnTo>
                <a:lnTo>
                  <a:pt x="4" y="30"/>
                </a:lnTo>
                <a:lnTo>
                  <a:pt x="6" y="26"/>
                </a:lnTo>
                <a:lnTo>
                  <a:pt x="12" y="22"/>
                </a:lnTo>
                <a:lnTo>
                  <a:pt x="18" y="18"/>
                </a:lnTo>
                <a:lnTo>
                  <a:pt x="18" y="18"/>
                </a:lnTo>
                <a:lnTo>
                  <a:pt x="60" y="0"/>
                </a:lnTo>
                <a:lnTo>
                  <a:pt x="60" y="0"/>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30" name="Freeform 98">
            <a:extLst>
              <a:ext uri="{FF2B5EF4-FFF2-40B4-BE49-F238E27FC236}">
                <a16:creationId xmlns:a16="http://schemas.microsoft.com/office/drawing/2014/main" id="{BE4F6A74-3CD8-94A0-18B5-D73B67A7CF0D}"/>
              </a:ext>
            </a:extLst>
          </p:cNvPr>
          <p:cNvSpPr>
            <a:spLocks/>
          </p:cNvSpPr>
          <p:nvPr/>
        </p:nvSpPr>
        <p:spPr bwMode="auto">
          <a:xfrm>
            <a:off x="12967432" y="4290692"/>
            <a:ext cx="518616" cy="638883"/>
          </a:xfrm>
          <a:custGeom>
            <a:avLst/>
            <a:gdLst/>
            <a:ahLst/>
            <a:cxnLst>
              <a:cxn ang="0">
                <a:pos x="0" y="76"/>
              </a:cxn>
              <a:cxn ang="0">
                <a:pos x="14" y="86"/>
              </a:cxn>
              <a:cxn ang="0">
                <a:pos x="32" y="108"/>
              </a:cxn>
              <a:cxn ang="0">
                <a:pos x="36" y="118"/>
              </a:cxn>
              <a:cxn ang="0">
                <a:pos x="48" y="152"/>
              </a:cxn>
              <a:cxn ang="0">
                <a:pos x="58" y="168"/>
              </a:cxn>
              <a:cxn ang="0">
                <a:pos x="78" y="184"/>
              </a:cxn>
              <a:cxn ang="0">
                <a:pos x="102" y="200"/>
              </a:cxn>
              <a:cxn ang="0">
                <a:pos x="128" y="220"/>
              </a:cxn>
              <a:cxn ang="0">
                <a:pos x="144" y="236"/>
              </a:cxn>
              <a:cxn ang="0">
                <a:pos x="150" y="248"/>
              </a:cxn>
              <a:cxn ang="0">
                <a:pos x="176" y="292"/>
              </a:cxn>
              <a:cxn ang="0">
                <a:pos x="182" y="304"/>
              </a:cxn>
              <a:cxn ang="0">
                <a:pos x="184" y="320"/>
              </a:cxn>
              <a:cxn ang="0">
                <a:pos x="182" y="366"/>
              </a:cxn>
              <a:cxn ang="0">
                <a:pos x="184" y="392"/>
              </a:cxn>
              <a:cxn ang="0">
                <a:pos x="192" y="418"/>
              </a:cxn>
              <a:cxn ang="0">
                <a:pos x="212" y="458"/>
              </a:cxn>
              <a:cxn ang="0">
                <a:pos x="220" y="466"/>
              </a:cxn>
              <a:cxn ang="0">
                <a:pos x="232" y="486"/>
              </a:cxn>
              <a:cxn ang="0">
                <a:pos x="236" y="494"/>
              </a:cxn>
              <a:cxn ang="0">
                <a:pos x="242" y="488"/>
              </a:cxn>
              <a:cxn ang="0">
                <a:pos x="248" y="474"/>
              </a:cxn>
              <a:cxn ang="0">
                <a:pos x="264" y="452"/>
              </a:cxn>
              <a:cxn ang="0">
                <a:pos x="268" y="446"/>
              </a:cxn>
              <a:cxn ang="0">
                <a:pos x="284" y="422"/>
              </a:cxn>
              <a:cxn ang="0">
                <a:pos x="310" y="396"/>
              </a:cxn>
              <a:cxn ang="0">
                <a:pos x="314" y="390"/>
              </a:cxn>
              <a:cxn ang="0">
                <a:pos x="318" y="378"/>
              </a:cxn>
              <a:cxn ang="0">
                <a:pos x="316" y="370"/>
              </a:cxn>
              <a:cxn ang="0">
                <a:pos x="306" y="362"/>
              </a:cxn>
              <a:cxn ang="0">
                <a:pos x="288" y="346"/>
              </a:cxn>
              <a:cxn ang="0">
                <a:pos x="270" y="328"/>
              </a:cxn>
              <a:cxn ang="0">
                <a:pos x="272" y="322"/>
              </a:cxn>
              <a:cxn ang="0">
                <a:pos x="282" y="314"/>
              </a:cxn>
              <a:cxn ang="0">
                <a:pos x="304" y="312"/>
              </a:cxn>
              <a:cxn ang="0">
                <a:pos x="340" y="308"/>
              </a:cxn>
              <a:cxn ang="0">
                <a:pos x="372" y="306"/>
              </a:cxn>
              <a:cxn ang="0">
                <a:pos x="378" y="300"/>
              </a:cxn>
              <a:cxn ang="0">
                <a:pos x="378" y="300"/>
              </a:cxn>
              <a:cxn ang="0">
                <a:pos x="374" y="290"/>
              </a:cxn>
              <a:cxn ang="0">
                <a:pos x="366" y="280"/>
              </a:cxn>
              <a:cxn ang="0">
                <a:pos x="338" y="248"/>
              </a:cxn>
              <a:cxn ang="0">
                <a:pos x="290" y="160"/>
              </a:cxn>
              <a:cxn ang="0">
                <a:pos x="288" y="156"/>
              </a:cxn>
              <a:cxn ang="0">
                <a:pos x="272" y="132"/>
              </a:cxn>
              <a:cxn ang="0">
                <a:pos x="258" y="120"/>
              </a:cxn>
              <a:cxn ang="0">
                <a:pos x="192" y="80"/>
              </a:cxn>
              <a:cxn ang="0">
                <a:pos x="132" y="42"/>
              </a:cxn>
              <a:cxn ang="0">
                <a:pos x="102" y="4"/>
              </a:cxn>
              <a:cxn ang="0">
                <a:pos x="100" y="2"/>
              </a:cxn>
              <a:cxn ang="0">
                <a:pos x="90" y="0"/>
              </a:cxn>
              <a:cxn ang="0">
                <a:pos x="80" y="4"/>
              </a:cxn>
              <a:cxn ang="0">
                <a:pos x="58" y="20"/>
              </a:cxn>
              <a:cxn ang="0">
                <a:pos x="46" y="30"/>
              </a:cxn>
              <a:cxn ang="0">
                <a:pos x="16" y="62"/>
              </a:cxn>
              <a:cxn ang="0">
                <a:pos x="0" y="76"/>
              </a:cxn>
            </a:cxnLst>
            <a:rect l="0" t="0" r="r" b="b"/>
            <a:pathLst>
              <a:path w="378" h="494">
                <a:moveTo>
                  <a:pt x="0" y="76"/>
                </a:moveTo>
                <a:lnTo>
                  <a:pt x="0" y="76"/>
                </a:lnTo>
                <a:lnTo>
                  <a:pt x="6" y="78"/>
                </a:lnTo>
                <a:lnTo>
                  <a:pt x="14" y="86"/>
                </a:lnTo>
                <a:lnTo>
                  <a:pt x="26" y="100"/>
                </a:lnTo>
                <a:lnTo>
                  <a:pt x="32" y="108"/>
                </a:lnTo>
                <a:lnTo>
                  <a:pt x="36" y="118"/>
                </a:lnTo>
                <a:lnTo>
                  <a:pt x="36" y="118"/>
                </a:lnTo>
                <a:lnTo>
                  <a:pt x="42" y="136"/>
                </a:lnTo>
                <a:lnTo>
                  <a:pt x="48" y="152"/>
                </a:lnTo>
                <a:lnTo>
                  <a:pt x="52" y="160"/>
                </a:lnTo>
                <a:lnTo>
                  <a:pt x="58" y="168"/>
                </a:lnTo>
                <a:lnTo>
                  <a:pt x="66" y="176"/>
                </a:lnTo>
                <a:lnTo>
                  <a:pt x="78" y="184"/>
                </a:lnTo>
                <a:lnTo>
                  <a:pt x="78" y="184"/>
                </a:lnTo>
                <a:lnTo>
                  <a:pt x="102" y="200"/>
                </a:lnTo>
                <a:lnTo>
                  <a:pt x="120" y="212"/>
                </a:lnTo>
                <a:lnTo>
                  <a:pt x="128" y="220"/>
                </a:lnTo>
                <a:lnTo>
                  <a:pt x="136" y="228"/>
                </a:lnTo>
                <a:lnTo>
                  <a:pt x="144" y="236"/>
                </a:lnTo>
                <a:lnTo>
                  <a:pt x="150" y="248"/>
                </a:lnTo>
                <a:lnTo>
                  <a:pt x="150" y="248"/>
                </a:lnTo>
                <a:lnTo>
                  <a:pt x="170" y="282"/>
                </a:lnTo>
                <a:lnTo>
                  <a:pt x="176" y="292"/>
                </a:lnTo>
                <a:lnTo>
                  <a:pt x="182" y="304"/>
                </a:lnTo>
                <a:lnTo>
                  <a:pt x="182" y="304"/>
                </a:lnTo>
                <a:lnTo>
                  <a:pt x="184" y="312"/>
                </a:lnTo>
                <a:lnTo>
                  <a:pt x="184" y="320"/>
                </a:lnTo>
                <a:lnTo>
                  <a:pt x="184" y="342"/>
                </a:lnTo>
                <a:lnTo>
                  <a:pt x="182" y="366"/>
                </a:lnTo>
                <a:lnTo>
                  <a:pt x="182" y="378"/>
                </a:lnTo>
                <a:lnTo>
                  <a:pt x="184" y="392"/>
                </a:lnTo>
                <a:lnTo>
                  <a:pt x="184" y="392"/>
                </a:lnTo>
                <a:lnTo>
                  <a:pt x="192" y="418"/>
                </a:lnTo>
                <a:lnTo>
                  <a:pt x="202" y="440"/>
                </a:lnTo>
                <a:lnTo>
                  <a:pt x="212" y="458"/>
                </a:lnTo>
                <a:lnTo>
                  <a:pt x="220" y="466"/>
                </a:lnTo>
                <a:lnTo>
                  <a:pt x="220" y="466"/>
                </a:lnTo>
                <a:lnTo>
                  <a:pt x="226" y="474"/>
                </a:lnTo>
                <a:lnTo>
                  <a:pt x="232" y="486"/>
                </a:lnTo>
                <a:lnTo>
                  <a:pt x="234" y="492"/>
                </a:lnTo>
                <a:lnTo>
                  <a:pt x="236" y="494"/>
                </a:lnTo>
                <a:lnTo>
                  <a:pt x="240" y="494"/>
                </a:lnTo>
                <a:lnTo>
                  <a:pt x="242" y="488"/>
                </a:lnTo>
                <a:lnTo>
                  <a:pt x="242" y="488"/>
                </a:lnTo>
                <a:lnTo>
                  <a:pt x="248" y="474"/>
                </a:lnTo>
                <a:lnTo>
                  <a:pt x="256" y="462"/>
                </a:lnTo>
                <a:lnTo>
                  <a:pt x="264" y="452"/>
                </a:lnTo>
                <a:lnTo>
                  <a:pt x="268" y="446"/>
                </a:lnTo>
                <a:lnTo>
                  <a:pt x="268" y="446"/>
                </a:lnTo>
                <a:lnTo>
                  <a:pt x="278" y="430"/>
                </a:lnTo>
                <a:lnTo>
                  <a:pt x="284" y="422"/>
                </a:lnTo>
                <a:lnTo>
                  <a:pt x="284" y="422"/>
                </a:lnTo>
                <a:lnTo>
                  <a:pt x="310" y="396"/>
                </a:lnTo>
                <a:lnTo>
                  <a:pt x="310" y="396"/>
                </a:lnTo>
                <a:lnTo>
                  <a:pt x="314" y="390"/>
                </a:lnTo>
                <a:lnTo>
                  <a:pt x="316" y="384"/>
                </a:lnTo>
                <a:lnTo>
                  <a:pt x="318" y="378"/>
                </a:lnTo>
                <a:lnTo>
                  <a:pt x="316" y="370"/>
                </a:lnTo>
                <a:lnTo>
                  <a:pt x="316" y="370"/>
                </a:lnTo>
                <a:lnTo>
                  <a:pt x="312" y="366"/>
                </a:lnTo>
                <a:lnTo>
                  <a:pt x="306" y="362"/>
                </a:lnTo>
                <a:lnTo>
                  <a:pt x="288" y="346"/>
                </a:lnTo>
                <a:lnTo>
                  <a:pt x="288" y="346"/>
                </a:lnTo>
                <a:lnTo>
                  <a:pt x="278" y="336"/>
                </a:lnTo>
                <a:lnTo>
                  <a:pt x="270" y="328"/>
                </a:lnTo>
                <a:lnTo>
                  <a:pt x="270" y="324"/>
                </a:lnTo>
                <a:lnTo>
                  <a:pt x="272" y="322"/>
                </a:lnTo>
                <a:lnTo>
                  <a:pt x="276" y="318"/>
                </a:lnTo>
                <a:lnTo>
                  <a:pt x="282" y="314"/>
                </a:lnTo>
                <a:lnTo>
                  <a:pt x="282" y="314"/>
                </a:lnTo>
                <a:lnTo>
                  <a:pt x="304" y="312"/>
                </a:lnTo>
                <a:lnTo>
                  <a:pt x="340" y="308"/>
                </a:lnTo>
                <a:lnTo>
                  <a:pt x="340" y="308"/>
                </a:lnTo>
                <a:lnTo>
                  <a:pt x="364" y="308"/>
                </a:lnTo>
                <a:lnTo>
                  <a:pt x="372" y="306"/>
                </a:lnTo>
                <a:lnTo>
                  <a:pt x="376" y="304"/>
                </a:lnTo>
                <a:lnTo>
                  <a:pt x="378" y="300"/>
                </a:lnTo>
                <a:lnTo>
                  <a:pt x="378" y="300"/>
                </a:lnTo>
                <a:lnTo>
                  <a:pt x="378" y="300"/>
                </a:lnTo>
                <a:lnTo>
                  <a:pt x="378" y="296"/>
                </a:lnTo>
                <a:lnTo>
                  <a:pt x="374" y="290"/>
                </a:lnTo>
                <a:lnTo>
                  <a:pt x="366" y="280"/>
                </a:lnTo>
                <a:lnTo>
                  <a:pt x="366" y="280"/>
                </a:lnTo>
                <a:lnTo>
                  <a:pt x="352" y="266"/>
                </a:lnTo>
                <a:lnTo>
                  <a:pt x="338" y="248"/>
                </a:lnTo>
                <a:lnTo>
                  <a:pt x="322" y="228"/>
                </a:lnTo>
                <a:lnTo>
                  <a:pt x="290" y="160"/>
                </a:lnTo>
                <a:lnTo>
                  <a:pt x="290" y="160"/>
                </a:lnTo>
                <a:lnTo>
                  <a:pt x="288" y="156"/>
                </a:lnTo>
                <a:lnTo>
                  <a:pt x="282" y="146"/>
                </a:lnTo>
                <a:lnTo>
                  <a:pt x="272" y="132"/>
                </a:lnTo>
                <a:lnTo>
                  <a:pt x="266" y="126"/>
                </a:lnTo>
                <a:lnTo>
                  <a:pt x="258" y="120"/>
                </a:lnTo>
                <a:lnTo>
                  <a:pt x="258" y="120"/>
                </a:lnTo>
                <a:lnTo>
                  <a:pt x="192" y="80"/>
                </a:lnTo>
                <a:lnTo>
                  <a:pt x="132" y="42"/>
                </a:lnTo>
                <a:lnTo>
                  <a:pt x="132" y="42"/>
                </a:lnTo>
                <a:lnTo>
                  <a:pt x="118" y="26"/>
                </a:lnTo>
                <a:lnTo>
                  <a:pt x="102" y="4"/>
                </a:lnTo>
                <a:lnTo>
                  <a:pt x="102" y="4"/>
                </a:lnTo>
                <a:lnTo>
                  <a:pt x="100" y="2"/>
                </a:lnTo>
                <a:lnTo>
                  <a:pt x="96" y="0"/>
                </a:lnTo>
                <a:lnTo>
                  <a:pt x="90" y="0"/>
                </a:lnTo>
                <a:lnTo>
                  <a:pt x="80" y="4"/>
                </a:lnTo>
                <a:lnTo>
                  <a:pt x="80" y="4"/>
                </a:lnTo>
                <a:lnTo>
                  <a:pt x="68" y="12"/>
                </a:lnTo>
                <a:lnTo>
                  <a:pt x="58" y="20"/>
                </a:lnTo>
                <a:lnTo>
                  <a:pt x="46" y="30"/>
                </a:lnTo>
                <a:lnTo>
                  <a:pt x="46" y="30"/>
                </a:lnTo>
                <a:lnTo>
                  <a:pt x="30" y="48"/>
                </a:lnTo>
                <a:lnTo>
                  <a:pt x="16" y="62"/>
                </a:lnTo>
                <a:lnTo>
                  <a:pt x="0" y="76"/>
                </a:lnTo>
                <a:lnTo>
                  <a:pt x="0" y="76"/>
                </a:lnTo>
                <a:close/>
              </a:path>
            </a:pathLst>
          </a:custGeom>
          <a:solidFill>
            <a:schemeClr val="accent1">
              <a:lumMod val="75000"/>
            </a:schemeClr>
          </a:solidFill>
          <a:ln w="6350" cap="rnd" cmpd="sng">
            <a:solidFill>
              <a:sysClr val="window" lastClr="FFFFFF"/>
            </a:solidFill>
            <a:prstDash val="solid"/>
            <a:round/>
            <a:headEnd type="none" w="sm" len="sm"/>
            <a:tailEnd type="none" w="sm" len="sm"/>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4" name="Pentagon 3">
            <a:extLst>
              <a:ext uri="{FF2B5EF4-FFF2-40B4-BE49-F238E27FC236}">
                <a16:creationId xmlns:a16="http://schemas.microsoft.com/office/drawing/2014/main" id="{A54ABB5C-77C4-DE4D-810A-03C9CA2FFC84}"/>
              </a:ext>
            </a:extLst>
          </p:cNvPr>
          <p:cNvSpPr/>
          <p:nvPr/>
        </p:nvSpPr>
        <p:spPr>
          <a:xfrm>
            <a:off x="212041" y="3071863"/>
            <a:ext cx="8705579" cy="246221"/>
          </a:xfrm>
          <a:prstGeom prst="homePlate">
            <a:avLst/>
          </a:prstGeom>
          <a:solidFill>
            <a:srgbClr val="BED5F6">
              <a:alpha val="57000"/>
            </a:srgbClr>
          </a:solidFill>
          <a:ln>
            <a:solidFill>
              <a:srgbClr val="BED5F6"/>
            </a:solid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Arial"/>
            </a:endParaRPr>
          </a:p>
        </p:txBody>
      </p:sp>
      <p:sp>
        <p:nvSpPr>
          <p:cNvPr id="2" name="Titel 1">
            <a:extLst>
              <a:ext uri="{FF2B5EF4-FFF2-40B4-BE49-F238E27FC236}">
                <a16:creationId xmlns:a16="http://schemas.microsoft.com/office/drawing/2014/main" id="{54753496-DD3A-4343-A372-71367FB6F2B1}"/>
              </a:ext>
            </a:extLst>
          </p:cNvPr>
          <p:cNvSpPr>
            <a:spLocks noGrp="1"/>
          </p:cNvSpPr>
          <p:nvPr>
            <p:ph type="title"/>
          </p:nvPr>
        </p:nvSpPr>
        <p:spPr>
          <a:xfrm>
            <a:off x="355423" y="365505"/>
            <a:ext cx="11100068" cy="508000"/>
          </a:xfrm>
        </p:spPr>
        <p:txBody>
          <a:bodyPr/>
          <a:lstStyle/>
          <a:p>
            <a:pPr defTabSz="914354">
              <a:defRPr/>
            </a:pPr>
            <a:r>
              <a:rPr lang="en-US" sz="1600" b="1" dirty="0">
                <a:latin typeface="IBM Plex Sans" panose="020B0503050203000203" pitchFamily="34" charset="0"/>
                <a:ea typeface="Helvetica Neue"/>
                <a:cs typeface="Helvetica Neue"/>
              </a:rPr>
              <a:t>THE MARKET FOR ELECTRICITY</a:t>
            </a:r>
          </a:p>
        </p:txBody>
      </p:sp>
      <p:sp>
        <p:nvSpPr>
          <p:cNvPr id="76" name="Rectangle 5">
            <a:extLst>
              <a:ext uri="{FF2B5EF4-FFF2-40B4-BE49-F238E27FC236}">
                <a16:creationId xmlns:a16="http://schemas.microsoft.com/office/drawing/2014/main" id="{9132E39D-EF59-284C-B7BD-BA41BE29DCE8}"/>
              </a:ext>
            </a:extLst>
          </p:cNvPr>
          <p:cNvSpPr/>
          <p:nvPr/>
        </p:nvSpPr>
        <p:spPr>
          <a:xfrm>
            <a:off x="355423" y="1087079"/>
            <a:ext cx="4562657" cy="379656"/>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IBM Plex Sans Thin" panose="020B0203050203000203" pitchFamily="34" charset="0"/>
                <a:ea typeface="+mn-ea"/>
                <a:cs typeface="+mn-cs"/>
              </a:rPr>
              <a:t>The Electricity Markets</a:t>
            </a:r>
          </a:p>
        </p:txBody>
      </p:sp>
      <p:sp>
        <p:nvSpPr>
          <p:cNvPr id="3" name="Afrundet rektangel 2">
            <a:extLst>
              <a:ext uri="{FF2B5EF4-FFF2-40B4-BE49-F238E27FC236}">
                <a16:creationId xmlns:a16="http://schemas.microsoft.com/office/drawing/2014/main" id="{459E2695-124E-514E-B8D8-210AC523F9E3}"/>
              </a:ext>
            </a:extLst>
          </p:cNvPr>
          <p:cNvSpPr/>
          <p:nvPr/>
        </p:nvSpPr>
        <p:spPr>
          <a:xfrm>
            <a:off x="662831" y="2768451"/>
            <a:ext cx="791687" cy="853045"/>
          </a:xfrm>
          <a:prstGeom prst="roundRect">
            <a:avLst/>
          </a:prstGeom>
          <a:solidFill>
            <a:srgbClr val="497FFC"/>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Arial"/>
            </a:endParaRPr>
          </a:p>
        </p:txBody>
      </p:sp>
      <p:sp>
        <p:nvSpPr>
          <p:cNvPr id="82" name="Afrundet rektangel 81">
            <a:extLst>
              <a:ext uri="{FF2B5EF4-FFF2-40B4-BE49-F238E27FC236}">
                <a16:creationId xmlns:a16="http://schemas.microsoft.com/office/drawing/2014/main" id="{328B38F7-FFD1-7F45-B7C8-43E05B3CED2D}"/>
              </a:ext>
            </a:extLst>
          </p:cNvPr>
          <p:cNvSpPr/>
          <p:nvPr/>
        </p:nvSpPr>
        <p:spPr>
          <a:xfrm>
            <a:off x="1553893" y="2768451"/>
            <a:ext cx="791687" cy="853045"/>
          </a:xfrm>
          <a:prstGeom prst="roundRect">
            <a:avLst/>
          </a:prstGeom>
          <a:solidFill>
            <a:srgbClr val="497FFC"/>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Arial"/>
            </a:endParaRPr>
          </a:p>
        </p:txBody>
      </p:sp>
      <p:sp>
        <p:nvSpPr>
          <p:cNvPr id="83" name="Afrundet rektangel 82">
            <a:extLst>
              <a:ext uri="{FF2B5EF4-FFF2-40B4-BE49-F238E27FC236}">
                <a16:creationId xmlns:a16="http://schemas.microsoft.com/office/drawing/2014/main" id="{F0D0D9E7-AD9F-4A45-ABB9-7D9C753F9916}"/>
              </a:ext>
            </a:extLst>
          </p:cNvPr>
          <p:cNvSpPr/>
          <p:nvPr/>
        </p:nvSpPr>
        <p:spPr>
          <a:xfrm>
            <a:off x="2444954" y="2768451"/>
            <a:ext cx="791687" cy="853045"/>
          </a:xfrm>
          <a:prstGeom prst="roundRect">
            <a:avLst/>
          </a:prstGeom>
          <a:solidFill>
            <a:srgbClr val="497FFC"/>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Arial"/>
            </a:endParaRPr>
          </a:p>
        </p:txBody>
      </p:sp>
      <p:sp>
        <p:nvSpPr>
          <p:cNvPr id="84" name="Afrundet rektangel 83">
            <a:extLst>
              <a:ext uri="{FF2B5EF4-FFF2-40B4-BE49-F238E27FC236}">
                <a16:creationId xmlns:a16="http://schemas.microsoft.com/office/drawing/2014/main" id="{23B53D0C-B0CD-C84E-AFCB-5A69DB6F9B10}"/>
              </a:ext>
            </a:extLst>
          </p:cNvPr>
          <p:cNvSpPr/>
          <p:nvPr/>
        </p:nvSpPr>
        <p:spPr>
          <a:xfrm>
            <a:off x="3336014" y="2768451"/>
            <a:ext cx="791687" cy="853045"/>
          </a:xfrm>
          <a:prstGeom prst="roundRect">
            <a:avLst/>
          </a:prstGeom>
          <a:solidFill>
            <a:srgbClr val="497FFC"/>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Arial"/>
            </a:endParaRPr>
          </a:p>
        </p:txBody>
      </p:sp>
      <p:sp>
        <p:nvSpPr>
          <p:cNvPr id="85" name="Afrundet rektangel 84">
            <a:extLst>
              <a:ext uri="{FF2B5EF4-FFF2-40B4-BE49-F238E27FC236}">
                <a16:creationId xmlns:a16="http://schemas.microsoft.com/office/drawing/2014/main" id="{0D9E53AC-F143-A249-BBB8-6BF43596C16A}"/>
              </a:ext>
            </a:extLst>
          </p:cNvPr>
          <p:cNvSpPr/>
          <p:nvPr/>
        </p:nvSpPr>
        <p:spPr>
          <a:xfrm>
            <a:off x="4227074" y="2768451"/>
            <a:ext cx="3119188" cy="853045"/>
          </a:xfrm>
          <a:prstGeom prst="roundRect">
            <a:avLst/>
          </a:prstGeom>
          <a:solidFill>
            <a:srgbClr val="497FFC"/>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Arial"/>
            </a:endParaRPr>
          </a:p>
        </p:txBody>
      </p:sp>
      <p:sp>
        <p:nvSpPr>
          <p:cNvPr id="86" name="Rectangle 5">
            <a:extLst>
              <a:ext uri="{FF2B5EF4-FFF2-40B4-BE49-F238E27FC236}">
                <a16:creationId xmlns:a16="http://schemas.microsoft.com/office/drawing/2014/main" id="{999DA51C-307B-204D-B532-3DABA4825252}"/>
              </a:ext>
            </a:extLst>
          </p:cNvPr>
          <p:cNvSpPr/>
          <p:nvPr/>
        </p:nvSpPr>
        <p:spPr>
          <a:xfrm>
            <a:off x="462016" y="2989790"/>
            <a:ext cx="1255709" cy="379463"/>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FFFFFF"/>
                </a:solidFill>
                <a:effectLst/>
                <a:uLnTx/>
                <a:uFillTx/>
                <a:latin typeface="IBM Plex Sans Thin" panose="020B0203050203000203" pitchFamily="34" charset="0"/>
                <a:ea typeface="+mn-ea"/>
                <a:cs typeface="+mn-cs"/>
              </a:rPr>
              <a:t>FINANCIAL</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FFFFFF"/>
                </a:solidFill>
                <a:effectLst/>
                <a:uLnTx/>
                <a:uFillTx/>
                <a:latin typeface="IBM Plex Sans Thin" panose="020B0203050203000203" pitchFamily="34" charset="0"/>
                <a:ea typeface="+mn-ea"/>
                <a:cs typeface="+mn-cs"/>
              </a:rPr>
              <a:t>MARKET</a:t>
            </a:r>
          </a:p>
        </p:txBody>
      </p:sp>
      <p:sp>
        <p:nvSpPr>
          <p:cNvPr id="87" name="Rectangle 5">
            <a:extLst>
              <a:ext uri="{FF2B5EF4-FFF2-40B4-BE49-F238E27FC236}">
                <a16:creationId xmlns:a16="http://schemas.microsoft.com/office/drawing/2014/main" id="{E422CD13-4B6D-C948-BCF4-4C1C181AD63A}"/>
              </a:ext>
            </a:extLst>
          </p:cNvPr>
          <p:cNvSpPr/>
          <p:nvPr/>
        </p:nvSpPr>
        <p:spPr>
          <a:xfrm>
            <a:off x="1321880" y="2989790"/>
            <a:ext cx="1255709" cy="379463"/>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FFFFFF"/>
                </a:solidFill>
                <a:effectLst/>
                <a:uLnTx/>
                <a:uFillTx/>
                <a:latin typeface="IBM Plex Sans Thin" panose="020B0203050203000203" pitchFamily="34" charset="0"/>
                <a:ea typeface="+mn-ea"/>
                <a:cs typeface="+mn-cs"/>
              </a:rPr>
              <a:t>SPOT</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FFFFFF"/>
                </a:solidFill>
                <a:effectLst/>
                <a:uLnTx/>
                <a:uFillTx/>
                <a:latin typeface="IBM Plex Sans Thin" panose="020B0203050203000203" pitchFamily="34" charset="0"/>
                <a:ea typeface="+mn-ea"/>
                <a:cs typeface="+mn-cs"/>
              </a:rPr>
              <a:t>MARKET</a:t>
            </a:r>
          </a:p>
        </p:txBody>
      </p:sp>
      <p:sp>
        <p:nvSpPr>
          <p:cNvPr id="88" name="Rectangle 5">
            <a:extLst>
              <a:ext uri="{FF2B5EF4-FFF2-40B4-BE49-F238E27FC236}">
                <a16:creationId xmlns:a16="http://schemas.microsoft.com/office/drawing/2014/main" id="{31301FAE-B0B7-7F4F-9B24-36BACB8847D8}"/>
              </a:ext>
            </a:extLst>
          </p:cNvPr>
          <p:cNvSpPr/>
          <p:nvPr/>
        </p:nvSpPr>
        <p:spPr>
          <a:xfrm>
            <a:off x="2212942" y="2989790"/>
            <a:ext cx="1255709" cy="379463"/>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FFFFFF"/>
                </a:solidFill>
                <a:effectLst/>
                <a:uLnTx/>
                <a:uFillTx/>
                <a:latin typeface="IBM Plex Sans Thin" panose="020B0203050203000203" pitchFamily="34" charset="0"/>
                <a:ea typeface="+mn-ea"/>
                <a:cs typeface="+mn-cs"/>
              </a:rPr>
              <a:t>INTRADAY</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FFFFFF"/>
                </a:solidFill>
                <a:effectLst/>
                <a:uLnTx/>
                <a:uFillTx/>
                <a:latin typeface="IBM Plex Sans Thin" panose="020B0203050203000203" pitchFamily="34" charset="0"/>
                <a:ea typeface="+mn-ea"/>
                <a:cs typeface="+mn-cs"/>
              </a:rPr>
              <a:t>MARKET</a:t>
            </a:r>
          </a:p>
        </p:txBody>
      </p:sp>
      <p:sp>
        <p:nvSpPr>
          <p:cNvPr id="89" name="Rectangle 5">
            <a:extLst>
              <a:ext uri="{FF2B5EF4-FFF2-40B4-BE49-F238E27FC236}">
                <a16:creationId xmlns:a16="http://schemas.microsoft.com/office/drawing/2014/main" id="{D075570A-0315-D042-94F0-6ED45DB149AC}"/>
              </a:ext>
            </a:extLst>
          </p:cNvPr>
          <p:cNvSpPr/>
          <p:nvPr/>
        </p:nvSpPr>
        <p:spPr>
          <a:xfrm>
            <a:off x="3072806" y="2989790"/>
            <a:ext cx="1255709" cy="379463"/>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FFFFFF"/>
                </a:solidFill>
                <a:effectLst/>
                <a:uLnTx/>
                <a:uFillTx/>
                <a:latin typeface="IBM Plex Sans Thin" panose="020B0203050203000203" pitchFamily="34" charset="0"/>
                <a:ea typeface="+mn-ea"/>
                <a:cs typeface="+mn-cs"/>
              </a:rPr>
              <a:t>BALANCING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FFFFFF"/>
                </a:solidFill>
                <a:effectLst/>
                <a:uLnTx/>
                <a:uFillTx/>
                <a:latin typeface="IBM Plex Sans Thin" panose="020B0203050203000203" pitchFamily="34" charset="0"/>
                <a:ea typeface="+mn-ea"/>
                <a:cs typeface="+mn-cs"/>
              </a:rPr>
              <a:t>MARKET</a:t>
            </a:r>
          </a:p>
        </p:txBody>
      </p:sp>
      <p:sp>
        <p:nvSpPr>
          <p:cNvPr id="90" name="Rectangle 5">
            <a:extLst>
              <a:ext uri="{FF2B5EF4-FFF2-40B4-BE49-F238E27FC236}">
                <a16:creationId xmlns:a16="http://schemas.microsoft.com/office/drawing/2014/main" id="{3D2B2F99-EFE3-0443-AE1B-D0AB8FF50E9E}"/>
              </a:ext>
            </a:extLst>
          </p:cNvPr>
          <p:cNvSpPr/>
          <p:nvPr/>
        </p:nvSpPr>
        <p:spPr>
          <a:xfrm>
            <a:off x="4096503" y="2917975"/>
            <a:ext cx="1255709" cy="523028"/>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FFFFFF"/>
                </a:solidFill>
                <a:effectLst/>
                <a:uLnTx/>
                <a:uFillTx/>
                <a:latin typeface="IBM Plex Sans Thin" panose="020B0203050203000203" pitchFamily="34" charset="0"/>
                <a:ea typeface="+mn-ea"/>
                <a:cs typeface="+mn-cs"/>
              </a:rPr>
              <a:t>ANCILARY SERVICES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FFFFFF"/>
                </a:solidFill>
                <a:effectLst/>
                <a:uLnTx/>
                <a:uFillTx/>
                <a:latin typeface="IBM Plex Sans Thin" panose="020B0203050203000203" pitchFamily="34" charset="0"/>
                <a:ea typeface="+mn-ea"/>
                <a:cs typeface="+mn-cs"/>
              </a:rPr>
              <a:t>MARKET</a:t>
            </a:r>
          </a:p>
        </p:txBody>
      </p:sp>
      <p:sp>
        <p:nvSpPr>
          <p:cNvPr id="91" name="Afrundet rektangel 90">
            <a:extLst>
              <a:ext uri="{FF2B5EF4-FFF2-40B4-BE49-F238E27FC236}">
                <a16:creationId xmlns:a16="http://schemas.microsoft.com/office/drawing/2014/main" id="{02B5D8F4-3B52-3145-AAC2-7B44B4CEFF30}"/>
              </a:ext>
            </a:extLst>
          </p:cNvPr>
          <p:cNvSpPr/>
          <p:nvPr/>
        </p:nvSpPr>
        <p:spPr>
          <a:xfrm>
            <a:off x="5089004" y="2869496"/>
            <a:ext cx="641448" cy="631744"/>
          </a:xfrm>
          <a:prstGeom prst="roundRect">
            <a:avLst/>
          </a:prstGeom>
          <a:solidFill>
            <a:sysClr val="window" lastClr="FFFFFF">
              <a:alpha val="44000"/>
            </a:sysClr>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Afrundet rektangel 91">
            <a:extLst>
              <a:ext uri="{FF2B5EF4-FFF2-40B4-BE49-F238E27FC236}">
                <a16:creationId xmlns:a16="http://schemas.microsoft.com/office/drawing/2014/main" id="{B0E41C61-B494-D349-8006-F244D24E63CD}"/>
              </a:ext>
            </a:extLst>
          </p:cNvPr>
          <p:cNvSpPr/>
          <p:nvPr/>
        </p:nvSpPr>
        <p:spPr>
          <a:xfrm>
            <a:off x="5849493" y="2869167"/>
            <a:ext cx="641448" cy="631744"/>
          </a:xfrm>
          <a:prstGeom prst="roundRect">
            <a:avLst/>
          </a:prstGeom>
          <a:solidFill>
            <a:sysClr val="window" lastClr="FFFFFF">
              <a:alpha val="44000"/>
            </a:sysClr>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Afrundet rektangel 92">
            <a:extLst>
              <a:ext uri="{FF2B5EF4-FFF2-40B4-BE49-F238E27FC236}">
                <a16:creationId xmlns:a16="http://schemas.microsoft.com/office/drawing/2014/main" id="{BD606CF8-57CF-084B-A82F-25E5CC364F8F}"/>
              </a:ext>
            </a:extLst>
          </p:cNvPr>
          <p:cNvSpPr/>
          <p:nvPr/>
        </p:nvSpPr>
        <p:spPr>
          <a:xfrm>
            <a:off x="6609983" y="2868837"/>
            <a:ext cx="641448" cy="631744"/>
          </a:xfrm>
          <a:prstGeom prst="roundRect">
            <a:avLst/>
          </a:prstGeom>
          <a:solidFill>
            <a:sysClr val="window" lastClr="FFFFFF">
              <a:alpha val="44000"/>
            </a:sysClr>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4" name="Rectangle 5">
            <a:extLst>
              <a:ext uri="{FF2B5EF4-FFF2-40B4-BE49-F238E27FC236}">
                <a16:creationId xmlns:a16="http://schemas.microsoft.com/office/drawing/2014/main" id="{819A9309-1C01-8447-AE4E-A01085A7C148}"/>
              </a:ext>
            </a:extLst>
          </p:cNvPr>
          <p:cNvSpPr/>
          <p:nvPr/>
        </p:nvSpPr>
        <p:spPr>
          <a:xfrm>
            <a:off x="4988598" y="2998232"/>
            <a:ext cx="842263" cy="369332"/>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rPr>
              <a:t>Frequency Reserves </a:t>
            </a:r>
          </a:p>
        </p:txBody>
      </p:sp>
      <p:sp>
        <p:nvSpPr>
          <p:cNvPr id="95" name="Rectangle 5">
            <a:extLst>
              <a:ext uri="{FF2B5EF4-FFF2-40B4-BE49-F238E27FC236}">
                <a16:creationId xmlns:a16="http://schemas.microsoft.com/office/drawing/2014/main" id="{585A6003-F5B7-F94B-B15A-6CA4A43928CC}"/>
              </a:ext>
            </a:extLst>
          </p:cNvPr>
          <p:cNvSpPr/>
          <p:nvPr/>
        </p:nvSpPr>
        <p:spPr>
          <a:xfrm>
            <a:off x="5767721" y="3027671"/>
            <a:ext cx="842263" cy="369332"/>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rPr>
              <a:t>Automatic Reserves</a:t>
            </a:r>
          </a:p>
        </p:txBody>
      </p:sp>
      <p:sp>
        <p:nvSpPr>
          <p:cNvPr id="96" name="Rectangle 5">
            <a:extLst>
              <a:ext uri="{FF2B5EF4-FFF2-40B4-BE49-F238E27FC236}">
                <a16:creationId xmlns:a16="http://schemas.microsoft.com/office/drawing/2014/main" id="{89F48EB1-1CF1-3A44-9D74-3B5641D39ABA}"/>
              </a:ext>
            </a:extLst>
          </p:cNvPr>
          <p:cNvSpPr/>
          <p:nvPr/>
        </p:nvSpPr>
        <p:spPr>
          <a:xfrm>
            <a:off x="6509575" y="3022358"/>
            <a:ext cx="842263" cy="369332"/>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rPr>
              <a:t>Manual Reserves</a:t>
            </a:r>
          </a:p>
        </p:txBody>
      </p:sp>
      <p:sp>
        <p:nvSpPr>
          <p:cNvPr id="98" name="Afrundet rektangel 97">
            <a:extLst>
              <a:ext uri="{FF2B5EF4-FFF2-40B4-BE49-F238E27FC236}">
                <a16:creationId xmlns:a16="http://schemas.microsoft.com/office/drawing/2014/main" id="{8C96184D-0080-2B45-88B5-04D24716CBA9}"/>
              </a:ext>
            </a:extLst>
          </p:cNvPr>
          <p:cNvSpPr/>
          <p:nvPr/>
        </p:nvSpPr>
        <p:spPr>
          <a:xfrm>
            <a:off x="7546021" y="2775118"/>
            <a:ext cx="791687" cy="853045"/>
          </a:xfrm>
          <a:prstGeom prst="roundRect">
            <a:avLst/>
          </a:prstGeom>
          <a:no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err="1">
              <a:ln>
                <a:noFill/>
              </a:ln>
              <a:solidFill>
                <a:srgbClr val="FFFFFF"/>
              </a:solidFill>
              <a:effectLst/>
              <a:uLnTx/>
              <a:uFillTx/>
              <a:latin typeface="Arial"/>
              <a:ea typeface="+mn-ea"/>
              <a:cs typeface="Arial"/>
            </a:endParaRPr>
          </a:p>
        </p:txBody>
      </p:sp>
      <p:sp>
        <p:nvSpPr>
          <p:cNvPr id="99" name="Rectangle 5">
            <a:extLst>
              <a:ext uri="{FF2B5EF4-FFF2-40B4-BE49-F238E27FC236}">
                <a16:creationId xmlns:a16="http://schemas.microsoft.com/office/drawing/2014/main" id="{E17BCC04-D26C-8046-A9BF-B125921B823A}"/>
              </a:ext>
            </a:extLst>
          </p:cNvPr>
          <p:cNvSpPr/>
          <p:nvPr/>
        </p:nvSpPr>
        <p:spPr>
          <a:xfrm>
            <a:off x="7403531" y="3071863"/>
            <a:ext cx="1076663" cy="215444"/>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rPr>
              <a:t>SETTLEMENT</a:t>
            </a:r>
          </a:p>
        </p:txBody>
      </p:sp>
      <p:sp>
        <p:nvSpPr>
          <p:cNvPr id="100" name="Afrundet rektangel 99">
            <a:extLst>
              <a:ext uri="{FF2B5EF4-FFF2-40B4-BE49-F238E27FC236}">
                <a16:creationId xmlns:a16="http://schemas.microsoft.com/office/drawing/2014/main" id="{BC7FAFD5-DDF3-6E46-A1BF-BFF540FD2672}"/>
              </a:ext>
            </a:extLst>
          </p:cNvPr>
          <p:cNvSpPr/>
          <p:nvPr/>
        </p:nvSpPr>
        <p:spPr>
          <a:xfrm>
            <a:off x="694027" y="2481806"/>
            <a:ext cx="3402476" cy="206357"/>
          </a:xfrm>
          <a:prstGeom prst="roundRect">
            <a:avLst/>
          </a:prstGeom>
          <a:solidFill>
            <a:srgbClr val="9CBEF9"/>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Arial"/>
            </a:endParaRPr>
          </a:p>
        </p:txBody>
      </p:sp>
      <p:sp>
        <p:nvSpPr>
          <p:cNvPr id="101" name="Rectangle 5">
            <a:extLst>
              <a:ext uri="{FF2B5EF4-FFF2-40B4-BE49-F238E27FC236}">
                <a16:creationId xmlns:a16="http://schemas.microsoft.com/office/drawing/2014/main" id="{80BE133A-6B1D-504F-B33B-D289AC755029}"/>
              </a:ext>
            </a:extLst>
          </p:cNvPr>
          <p:cNvSpPr/>
          <p:nvPr/>
        </p:nvSpPr>
        <p:spPr>
          <a:xfrm>
            <a:off x="694027" y="2466824"/>
            <a:ext cx="3365520" cy="235898"/>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00000"/>
                </a:solidFill>
                <a:effectLst/>
                <a:uLnTx/>
                <a:uFillTx/>
                <a:latin typeface="IBM Plex Sans Thin" panose="020B0203050203000203" pitchFamily="34" charset="0"/>
                <a:ea typeface="+mn-ea"/>
                <a:cs typeface="+mn-cs"/>
              </a:rPr>
              <a:t>BALANCING RESPONSIBLE</a:t>
            </a:r>
          </a:p>
        </p:txBody>
      </p:sp>
      <p:sp>
        <p:nvSpPr>
          <p:cNvPr id="102" name="Afrundet rektangel 101">
            <a:extLst>
              <a:ext uri="{FF2B5EF4-FFF2-40B4-BE49-F238E27FC236}">
                <a16:creationId xmlns:a16="http://schemas.microsoft.com/office/drawing/2014/main" id="{C7E60F45-11A2-9447-82AC-F7D5063CD733}"/>
              </a:ext>
            </a:extLst>
          </p:cNvPr>
          <p:cNvSpPr/>
          <p:nvPr/>
        </p:nvSpPr>
        <p:spPr>
          <a:xfrm>
            <a:off x="3309685" y="2198775"/>
            <a:ext cx="4036577" cy="233163"/>
          </a:xfrm>
          <a:prstGeom prst="roundRect">
            <a:avLst/>
          </a:prstGeom>
          <a:solidFill>
            <a:srgbClr val="9CBEF9"/>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err="1">
              <a:ln>
                <a:noFill/>
              </a:ln>
              <a:solidFill>
                <a:srgbClr val="000000"/>
              </a:solidFill>
              <a:effectLst/>
              <a:uLnTx/>
              <a:uFillTx/>
              <a:latin typeface="Arial"/>
              <a:ea typeface="+mn-ea"/>
              <a:cs typeface="Arial"/>
            </a:endParaRPr>
          </a:p>
        </p:txBody>
      </p:sp>
      <p:sp>
        <p:nvSpPr>
          <p:cNvPr id="103" name="Rectangle 5">
            <a:extLst>
              <a:ext uri="{FF2B5EF4-FFF2-40B4-BE49-F238E27FC236}">
                <a16:creationId xmlns:a16="http://schemas.microsoft.com/office/drawing/2014/main" id="{E9815015-28D0-4943-A851-D477307B497C}"/>
              </a:ext>
            </a:extLst>
          </p:cNvPr>
          <p:cNvSpPr/>
          <p:nvPr/>
        </p:nvSpPr>
        <p:spPr>
          <a:xfrm>
            <a:off x="3645212" y="2197623"/>
            <a:ext cx="3365520" cy="235898"/>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00000"/>
                </a:solidFill>
                <a:effectLst/>
                <a:uLnTx/>
                <a:uFillTx/>
                <a:latin typeface="IBM Plex Sans Thin" panose="020B0203050203000203" pitchFamily="34" charset="0"/>
                <a:ea typeface="+mn-ea"/>
                <a:cs typeface="+mn-cs"/>
              </a:rPr>
              <a:t>TSO</a:t>
            </a:r>
          </a:p>
        </p:txBody>
      </p:sp>
      <p:cxnSp>
        <p:nvCxnSpPr>
          <p:cNvPr id="104" name="Lige forbindelse 71">
            <a:extLst>
              <a:ext uri="{FF2B5EF4-FFF2-40B4-BE49-F238E27FC236}">
                <a16:creationId xmlns:a16="http://schemas.microsoft.com/office/drawing/2014/main" id="{DCA51B7F-E14A-1941-AB56-3CD5AB21DD63}"/>
              </a:ext>
            </a:extLst>
          </p:cNvPr>
          <p:cNvCxnSpPr>
            <a:cxnSpLocks/>
          </p:cNvCxnSpPr>
          <p:nvPr/>
        </p:nvCxnSpPr>
        <p:spPr>
          <a:xfrm>
            <a:off x="684281" y="2015981"/>
            <a:ext cx="2156515" cy="0"/>
          </a:xfrm>
          <a:prstGeom prst="line">
            <a:avLst/>
          </a:prstGeom>
          <a:ln>
            <a:solidFill>
              <a:schemeClr val="accent3"/>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 name="Lige forbindelse 71">
            <a:extLst>
              <a:ext uri="{FF2B5EF4-FFF2-40B4-BE49-F238E27FC236}">
                <a16:creationId xmlns:a16="http://schemas.microsoft.com/office/drawing/2014/main" id="{BC61E8B1-18C5-E943-B12F-F95EE008E4D9}"/>
              </a:ext>
            </a:extLst>
          </p:cNvPr>
          <p:cNvCxnSpPr>
            <a:cxnSpLocks/>
          </p:cNvCxnSpPr>
          <p:nvPr/>
        </p:nvCxnSpPr>
        <p:spPr>
          <a:xfrm>
            <a:off x="2896611" y="2014324"/>
            <a:ext cx="4449651" cy="0"/>
          </a:xfrm>
          <a:prstGeom prst="line">
            <a:avLst/>
          </a:prstGeom>
          <a:ln>
            <a:solidFill>
              <a:schemeClr val="accent3"/>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 name="Lige forbindelse 71">
            <a:extLst>
              <a:ext uri="{FF2B5EF4-FFF2-40B4-BE49-F238E27FC236}">
                <a16:creationId xmlns:a16="http://schemas.microsoft.com/office/drawing/2014/main" id="{F4986F25-9D31-5842-B283-7A3898E2C5C7}"/>
              </a:ext>
            </a:extLst>
          </p:cNvPr>
          <p:cNvCxnSpPr>
            <a:cxnSpLocks/>
          </p:cNvCxnSpPr>
          <p:nvPr/>
        </p:nvCxnSpPr>
        <p:spPr>
          <a:xfrm>
            <a:off x="7461691" y="2014324"/>
            <a:ext cx="1065211" cy="0"/>
          </a:xfrm>
          <a:prstGeom prst="line">
            <a:avLst/>
          </a:prstGeom>
          <a:ln>
            <a:solidFill>
              <a:schemeClr val="accent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0" name="Rectangle 5">
            <a:extLst>
              <a:ext uri="{FF2B5EF4-FFF2-40B4-BE49-F238E27FC236}">
                <a16:creationId xmlns:a16="http://schemas.microsoft.com/office/drawing/2014/main" id="{4216DCBA-33DD-7E4F-85BB-36CCBC116ABE}"/>
              </a:ext>
            </a:extLst>
          </p:cNvPr>
          <p:cNvSpPr/>
          <p:nvPr/>
        </p:nvSpPr>
        <p:spPr>
          <a:xfrm>
            <a:off x="1135287" y="1642922"/>
            <a:ext cx="1255709" cy="235898"/>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00000"/>
                </a:solidFill>
                <a:effectLst/>
                <a:uLnTx/>
                <a:uFillTx/>
                <a:latin typeface="IBM Plex Sans Thin" panose="020B0203050203000203" pitchFamily="34" charset="0"/>
                <a:ea typeface="+mn-ea"/>
                <a:cs typeface="+mn-cs"/>
              </a:rPr>
              <a:t>Future planning</a:t>
            </a:r>
          </a:p>
        </p:txBody>
      </p:sp>
      <p:sp>
        <p:nvSpPr>
          <p:cNvPr id="111" name="Rectangle 5">
            <a:extLst>
              <a:ext uri="{FF2B5EF4-FFF2-40B4-BE49-F238E27FC236}">
                <a16:creationId xmlns:a16="http://schemas.microsoft.com/office/drawing/2014/main" id="{0C01ACEC-B182-A74E-9222-93531DAF186A}"/>
              </a:ext>
            </a:extLst>
          </p:cNvPr>
          <p:cNvSpPr/>
          <p:nvPr/>
        </p:nvSpPr>
        <p:spPr>
          <a:xfrm>
            <a:off x="4700118" y="1642922"/>
            <a:ext cx="1255709" cy="235898"/>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00000"/>
                </a:solidFill>
                <a:effectLst/>
                <a:uLnTx/>
                <a:uFillTx/>
                <a:latin typeface="IBM Plex Sans Thin" panose="020B0203050203000203" pitchFamily="34" charset="0"/>
                <a:ea typeface="+mn-ea"/>
                <a:cs typeface="+mn-cs"/>
              </a:rPr>
              <a:t>Daily Operations</a:t>
            </a:r>
          </a:p>
        </p:txBody>
      </p:sp>
      <p:sp>
        <p:nvSpPr>
          <p:cNvPr id="112" name="Rectangle 5">
            <a:extLst>
              <a:ext uri="{FF2B5EF4-FFF2-40B4-BE49-F238E27FC236}">
                <a16:creationId xmlns:a16="http://schemas.microsoft.com/office/drawing/2014/main" id="{E99A66D2-3DDD-7B47-BF1C-F29D4EE0B395}"/>
              </a:ext>
            </a:extLst>
          </p:cNvPr>
          <p:cNvSpPr/>
          <p:nvPr/>
        </p:nvSpPr>
        <p:spPr>
          <a:xfrm>
            <a:off x="7366442" y="1642921"/>
            <a:ext cx="1255709" cy="235898"/>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00000"/>
                </a:solidFill>
                <a:effectLst/>
                <a:uLnTx/>
                <a:uFillTx/>
                <a:latin typeface="IBM Plex Sans Thin" panose="020B0203050203000203" pitchFamily="34" charset="0"/>
                <a:ea typeface="+mn-ea"/>
                <a:cs typeface="+mn-cs"/>
              </a:rPr>
              <a:t>Settlement</a:t>
            </a:r>
          </a:p>
        </p:txBody>
      </p:sp>
      <p:cxnSp>
        <p:nvCxnSpPr>
          <p:cNvPr id="113" name="Lige forbindelse 71">
            <a:extLst>
              <a:ext uri="{FF2B5EF4-FFF2-40B4-BE49-F238E27FC236}">
                <a16:creationId xmlns:a16="http://schemas.microsoft.com/office/drawing/2014/main" id="{48042CBF-D30F-1945-AD5E-1DE86CA09F44}"/>
              </a:ext>
            </a:extLst>
          </p:cNvPr>
          <p:cNvCxnSpPr>
            <a:cxnSpLocks/>
          </p:cNvCxnSpPr>
          <p:nvPr/>
        </p:nvCxnSpPr>
        <p:spPr>
          <a:xfrm>
            <a:off x="652515" y="3854736"/>
            <a:ext cx="7874387" cy="0"/>
          </a:xfrm>
          <a:prstGeom prst="line">
            <a:avLst/>
          </a:prstGeom>
          <a:ln>
            <a:solidFill>
              <a:schemeClr val="bg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 name="Lige forbindelse 71">
            <a:extLst>
              <a:ext uri="{FF2B5EF4-FFF2-40B4-BE49-F238E27FC236}">
                <a16:creationId xmlns:a16="http://schemas.microsoft.com/office/drawing/2014/main" id="{9DDF2573-79C0-B843-9D16-2110FF3417D2}"/>
              </a:ext>
            </a:extLst>
          </p:cNvPr>
          <p:cNvCxnSpPr>
            <a:cxnSpLocks/>
          </p:cNvCxnSpPr>
          <p:nvPr/>
        </p:nvCxnSpPr>
        <p:spPr>
          <a:xfrm flipV="1">
            <a:off x="1489352" y="3704333"/>
            <a:ext cx="0" cy="34748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6" name="Lige forbindelse 71">
            <a:extLst>
              <a:ext uri="{FF2B5EF4-FFF2-40B4-BE49-F238E27FC236}">
                <a16:creationId xmlns:a16="http://schemas.microsoft.com/office/drawing/2014/main" id="{066E8D7F-4233-7E40-BC5C-7B8C444DE541}"/>
              </a:ext>
            </a:extLst>
          </p:cNvPr>
          <p:cNvCxnSpPr>
            <a:cxnSpLocks/>
          </p:cNvCxnSpPr>
          <p:nvPr/>
        </p:nvCxnSpPr>
        <p:spPr>
          <a:xfrm flipV="1">
            <a:off x="2389239" y="3704333"/>
            <a:ext cx="0" cy="34748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7" name="Lige forbindelse 71">
            <a:extLst>
              <a:ext uri="{FF2B5EF4-FFF2-40B4-BE49-F238E27FC236}">
                <a16:creationId xmlns:a16="http://schemas.microsoft.com/office/drawing/2014/main" id="{F9BA17AC-5681-FC4F-AA54-44D1B6AD0FA1}"/>
              </a:ext>
            </a:extLst>
          </p:cNvPr>
          <p:cNvCxnSpPr>
            <a:cxnSpLocks/>
          </p:cNvCxnSpPr>
          <p:nvPr/>
        </p:nvCxnSpPr>
        <p:spPr>
          <a:xfrm flipV="1">
            <a:off x="3289125" y="3704333"/>
            <a:ext cx="0" cy="34748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7" name="Lige forbindelse 71">
            <a:extLst>
              <a:ext uri="{FF2B5EF4-FFF2-40B4-BE49-F238E27FC236}">
                <a16:creationId xmlns:a16="http://schemas.microsoft.com/office/drawing/2014/main" id="{7C14FDDF-D7BA-944D-9122-5D0E714EF754}"/>
              </a:ext>
            </a:extLst>
          </p:cNvPr>
          <p:cNvCxnSpPr>
            <a:cxnSpLocks/>
          </p:cNvCxnSpPr>
          <p:nvPr/>
        </p:nvCxnSpPr>
        <p:spPr>
          <a:xfrm flipV="1">
            <a:off x="4101927" y="3704333"/>
            <a:ext cx="0" cy="34748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9" name="Lige forbindelse 71">
            <a:extLst>
              <a:ext uri="{FF2B5EF4-FFF2-40B4-BE49-F238E27FC236}">
                <a16:creationId xmlns:a16="http://schemas.microsoft.com/office/drawing/2014/main" id="{C76E01CD-9375-124D-BC3B-F7AB338E6BDA}"/>
              </a:ext>
            </a:extLst>
          </p:cNvPr>
          <p:cNvCxnSpPr>
            <a:cxnSpLocks/>
          </p:cNvCxnSpPr>
          <p:nvPr/>
        </p:nvCxnSpPr>
        <p:spPr>
          <a:xfrm flipV="1">
            <a:off x="4252875" y="3704333"/>
            <a:ext cx="0" cy="34748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1" name="Lige forbindelse 71">
            <a:extLst>
              <a:ext uri="{FF2B5EF4-FFF2-40B4-BE49-F238E27FC236}">
                <a16:creationId xmlns:a16="http://schemas.microsoft.com/office/drawing/2014/main" id="{3A9651EA-43AB-2D44-B393-C4646777C440}"/>
              </a:ext>
            </a:extLst>
          </p:cNvPr>
          <p:cNvCxnSpPr>
            <a:cxnSpLocks/>
          </p:cNvCxnSpPr>
          <p:nvPr/>
        </p:nvCxnSpPr>
        <p:spPr>
          <a:xfrm flipV="1">
            <a:off x="5394019" y="3704333"/>
            <a:ext cx="0" cy="34748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2" name="Lige forbindelse 71">
            <a:extLst>
              <a:ext uri="{FF2B5EF4-FFF2-40B4-BE49-F238E27FC236}">
                <a16:creationId xmlns:a16="http://schemas.microsoft.com/office/drawing/2014/main" id="{A1E93981-1392-CD41-8F2A-D5001CE25ABC}"/>
              </a:ext>
            </a:extLst>
          </p:cNvPr>
          <p:cNvCxnSpPr>
            <a:cxnSpLocks/>
          </p:cNvCxnSpPr>
          <p:nvPr/>
        </p:nvCxnSpPr>
        <p:spPr>
          <a:xfrm flipV="1">
            <a:off x="6171990" y="3704333"/>
            <a:ext cx="0" cy="34748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3" name="Lige forbindelse 71">
            <a:extLst>
              <a:ext uri="{FF2B5EF4-FFF2-40B4-BE49-F238E27FC236}">
                <a16:creationId xmlns:a16="http://schemas.microsoft.com/office/drawing/2014/main" id="{B286F95F-DBED-4942-9C0D-D57F5CD46152}"/>
              </a:ext>
            </a:extLst>
          </p:cNvPr>
          <p:cNvCxnSpPr>
            <a:cxnSpLocks/>
          </p:cNvCxnSpPr>
          <p:nvPr/>
        </p:nvCxnSpPr>
        <p:spPr>
          <a:xfrm flipV="1">
            <a:off x="6880291" y="3704333"/>
            <a:ext cx="0" cy="34748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4" name="Rectangle 5">
            <a:extLst>
              <a:ext uri="{FF2B5EF4-FFF2-40B4-BE49-F238E27FC236}">
                <a16:creationId xmlns:a16="http://schemas.microsoft.com/office/drawing/2014/main" id="{420C5C97-5039-EA40-A8F6-6B67500F2B3B}"/>
              </a:ext>
            </a:extLst>
          </p:cNvPr>
          <p:cNvSpPr/>
          <p:nvPr/>
        </p:nvSpPr>
        <p:spPr>
          <a:xfrm>
            <a:off x="6300390" y="4101537"/>
            <a:ext cx="1255709" cy="235898"/>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dirty="0">
                <a:ln>
                  <a:noFill/>
                </a:ln>
                <a:solidFill>
                  <a:srgbClr val="000000"/>
                </a:solidFill>
                <a:effectLst/>
                <a:uLnTx/>
                <a:uFillTx/>
                <a:latin typeface="IBM Plex Sans Thin" panose="020B0203050203000203" pitchFamily="34" charset="0"/>
                <a:ea typeface="+mn-ea"/>
                <a:cs typeface="+mn-cs"/>
              </a:rPr>
              <a:t>15 min</a:t>
            </a:r>
          </a:p>
        </p:txBody>
      </p:sp>
      <p:sp>
        <p:nvSpPr>
          <p:cNvPr id="195" name="Rectangle 5">
            <a:extLst>
              <a:ext uri="{FF2B5EF4-FFF2-40B4-BE49-F238E27FC236}">
                <a16:creationId xmlns:a16="http://schemas.microsoft.com/office/drawing/2014/main" id="{A7C9751A-A566-5C49-8F13-B3FD793720A3}"/>
              </a:ext>
            </a:extLst>
          </p:cNvPr>
          <p:cNvSpPr/>
          <p:nvPr/>
        </p:nvSpPr>
        <p:spPr>
          <a:xfrm>
            <a:off x="5552806" y="4101537"/>
            <a:ext cx="1255709" cy="235898"/>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dirty="0">
                <a:ln>
                  <a:noFill/>
                </a:ln>
                <a:solidFill>
                  <a:srgbClr val="000000"/>
                </a:solidFill>
                <a:effectLst/>
                <a:uLnTx/>
                <a:uFillTx/>
                <a:latin typeface="IBM Plex Sans Thin" panose="020B0203050203000203" pitchFamily="34" charset="0"/>
                <a:ea typeface="+mn-ea"/>
                <a:cs typeface="+mn-cs"/>
              </a:rPr>
              <a:t>5 min</a:t>
            </a:r>
          </a:p>
        </p:txBody>
      </p:sp>
      <p:sp>
        <p:nvSpPr>
          <p:cNvPr id="196" name="Rectangle 5">
            <a:extLst>
              <a:ext uri="{FF2B5EF4-FFF2-40B4-BE49-F238E27FC236}">
                <a16:creationId xmlns:a16="http://schemas.microsoft.com/office/drawing/2014/main" id="{CB972EBD-2A65-6C42-B5CD-42D06352868B}"/>
              </a:ext>
            </a:extLst>
          </p:cNvPr>
          <p:cNvSpPr/>
          <p:nvPr/>
        </p:nvSpPr>
        <p:spPr>
          <a:xfrm>
            <a:off x="4859768" y="4101537"/>
            <a:ext cx="1255709" cy="235898"/>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dirty="0">
                <a:ln>
                  <a:noFill/>
                </a:ln>
                <a:solidFill>
                  <a:srgbClr val="000000"/>
                </a:solidFill>
                <a:effectLst/>
                <a:uLnTx/>
                <a:uFillTx/>
                <a:latin typeface="IBM Plex Sans Thin" panose="020B0203050203000203" pitchFamily="34" charset="0"/>
                <a:ea typeface="+mn-ea"/>
                <a:cs typeface="+mn-cs"/>
              </a:rPr>
              <a:t>0-2 min</a:t>
            </a:r>
          </a:p>
        </p:txBody>
      </p:sp>
      <p:sp>
        <p:nvSpPr>
          <p:cNvPr id="197" name="Rectangle 5">
            <a:extLst>
              <a:ext uri="{FF2B5EF4-FFF2-40B4-BE49-F238E27FC236}">
                <a16:creationId xmlns:a16="http://schemas.microsoft.com/office/drawing/2014/main" id="{2C081DFB-7BEF-3843-9E99-A20044CC8805}"/>
              </a:ext>
            </a:extLst>
          </p:cNvPr>
          <p:cNvSpPr/>
          <p:nvPr/>
        </p:nvSpPr>
        <p:spPr>
          <a:xfrm>
            <a:off x="3499311" y="4101537"/>
            <a:ext cx="1255709" cy="235898"/>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00000"/>
                </a:solidFill>
                <a:effectLst/>
                <a:uLnTx/>
                <a:uFillTx/>
                <a:latin typeface="IBM Plex Sans Thin" panose="020B0203050203000203" pitchFamily="34" charset="0"/>
                <a:ea typeface="+mn-ea"/>
                <a:cs typeface="+mn-cs"/>
              </a:rPr>
              <a:t>-45 min</a:t>
            </a:r>
          </a:p>
        </p:txBody>
      </p:sp>
      <p:sp>
        <p:nvSpPr>
          <p:cNvPr id="198" name="Rectangle 5">
            <a:extLst>
              <a:ext uri="{FF2B5EF4-FFF2-40B4-BE49-F238E27FC236}">
                <a16:creationId xmlns:a16="http://schemas.microsoft.com/office/drawing/2014/main" id="{99635C05-B313-C841-99EC-3B5CAAA8FAA0}"/>
              </a:ext>
            </a:extLst>
          </p:cNvPr>
          <p:cNvSpPr/>
          <p:nvPr/>
        </p:nvSpPr>
        <p:spPr>
          <a:xfrm>
            <a:off x="2681830" y="4101537"/>
            <a:ext cx="1255709" cy="235898"/>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00000"/>
                </a:solidFill>
                <a:effectLst/>
                <a:uLnTx/>
                <a:uFillTx/>
                <a:latin typeface="IBM Plex Sans Thin" panose="020B0203050203000203" pitchFamily="34" charset="0"/>
                <a:ea typeface="+mn-ea"/>
                <a:cs typeface="+mn-cs"/>
              </a:rPr>
              <a:t>-1 t</a:t>
            </a:r>
          </a:p>
        </p:txBody>
      </p:sp>
      <p:sp>
        <p:nvSpPr>
          <p:cNvPr id="199" name="Rectangle 5">
            <a:extLst>
              <a:ext uri="{FF2B5EF4-FFF2-40B4-BE49-F238E27FC236}">
                <a16:creationId xmlns:a16="http://schemas.microsoft.com/office/drawing/2014/main" id="{A299B182-8071-AE4D-965F-795F71007A93}"/>
              </a:ext>
            </a:extLst>
          </p:cNvPr>
          <p:cNvSpPr/>
          <p:nvPr/>
        </p:nvSpPr>
        <p:spPr>
          <a:xfrm>
            <a:off x="1786495" y="4101537"/>
            <a:ext cx="1255709" cy="235898"/>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00000"/>
                </a:solidFill>
                <a:effectLst/>
                <a:uLnTx/>
                <a:uFillTx/>
                <a:latin typeface="IBM Plex Sans Thin" panose="020B0203050203000203" pitchFamily="34" charset="0"/>
                <a:ea typeface="+mn-ea"/>
                <a:cs typeface="+mn-cs"/>
              </a:rPr>
              <a:t>12:00 Day -1</a:t>
            </a:r>
          </a:p>
        </p:txBody>
      </p:sp>
      <p:sp>
        <p:nvSpPr>
          <p:cNvPr id="200" name="Rectangle 5">
            <a:extLst>
              <a:ext uri="{FF2B5EF4-FFF2-40B4-BE49-F238E27FC236}">
                <a16:creationId xmlns:a16="http://schemas.microsoft.com/office/drawing/2014/main" id="{93F8CFF5-F75C-6043-88E5-69449ACB069E}"/>
              </a:ext>
            </a:extLst>
          </p:cNvPr>
          <p:cNvSpPr/>
          <p:nvPr/>
        </p:nvSpPr>
        <p:spPr>
          <a:xfrm>
            <a:off x="5948720" y="4404912"/>
            <a:ext cx="1255709" cy="235898"/>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33" b="1" i="1" u="none" strike="noStrike" kern="1200" cap="none" spc="0" normalizeH="0" baseline="0" noProof="0" dirty="0">
                <a:ln>
                  <a:noFill/>
                </a:ln>
                <a:solidFill>
                  <a:srgbClr val="000000"/>
                </a:solidFill>
                <a:effectLst/>
                <a:uLnTx/>
                <a:uFillTx/>
                <a:latin typeface="IBM Plex Sans Thin" panose="020B0203050203000203" pitchFamily="34" charset="0"/>
                <a:ea typeface="+mn-ea"/>
                <a:cs typeface="+mn-cs"/>
              </a:rPr>
              <a:t>OPERATIONS</a:t>
            </a:r>
          </a:p>
        </p:txBody>
      </p:sp>
      <p:sp>
        <p:nvSpPr>
          <p:cNvPr id="53" name="Retvinklet trekant 52">
            <a:extLst>
              <a:ext uri="{FF2B5EF4-FFF2-40B4-BE49-F238E27FC236}">
                <a16:creationId xmlns:a16="http://schemas.microsoft.com/office/drawing/2014/main" id="{27BE2BF1-46F6-1E41-924A-5534545B0EDF}"/>
              </a:ext>
            </a:extLst>
          </p:cNvPr>
          <p:cNvSpPr/>
          <p:nvPr/>
        </p:nvSpPr>
        <p:spPr>
          <a:xfrm rot="5400000">
            <a:off x="125287" y="115888"/>
            <a:ext cx="189168" cy="189168"/>
          </a:xfrm>
          <a:prstGeom prst="rtTriangl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2" name="Rectangle 5">
            <a:extLst>
              <a:ext uri="{FF2B5EF4-FFF2-40B4-BE49-F238E27FC236}">
                <a16:creationId xmlns:a16="http://schemas.microsoft.com/office/drawing/2014/main" id="{5BE5833A-C2CA-1744-8552-054F9D5A9C7D}"/>
              </a:ext>
            </a:extLst>
          </p:cNvPr>
          <p:cNvSpPr/>
          <p:nvPr/>
        </p:nvSpPr>
        <p:spPr>
          <a:xfrm>
            <a:off x="1039956" y="4414115"/>
            <a:ext cx="2459352" cy="235898"/>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33" b="1" i="1" u="none" strike="noStrike" kern="1200" cap="none" spc="0" normalizeH="0" baseline="0" noProof="0" dirty="0">
                <a:ln>
                  <a:noFill/>
                </a:ln>
                <a:solidFill>
                  <a:srgbClr val="000000"/>
                </a:solidFill>
                <a:effectLst/>
                <a:uLnTx/>
                <a:uFillTx/>
                <a:latin typeface="IBM Plex Sans Thin" panose="020B0203050203000203" pitchFamily="34" charset="0"/>
                <a:ea typeface="+mn-ea"/>
                <a:cs typeface="+mn-cs"/>
              </a:rPr>
              <a:t>DAY AHEAD &amp; INTRADAY</a:t>
            </a:r>
          </a:p>
        </p:txBody>
      </p:sp>
      <p:sp>
        <p:nvSpPr>
          <p:cNvPr id="5" name="TextBox 4">
            <a:extLst>
              <a:ext uri="{FF2B5EF4-FFF2-40B4-BE49-F238E27FC236}">
                <a16:creationId xmlns:a16="http://schemas.microsoft.com/office/drawing/2014/main" id="{2E34DFF2-FEF8-6A4C-B317-F3B6F161D20E}"/>
              </a:ext>
            </a:extLst>
          </p:cNvPr>
          <p:cNvSpPr txBox="1"/>
          <p:nvPr/>
        </p:nvSpPr>
        <p:spPr>
          <a:xfrm>
            <a:off x="608367" y="5086220"/>
            <a:ext cx="572056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K" sz="1400" b="0" i="0" u="none" strike="noStrike" kern="1200" cap="none" spc="0" normalizeH="0" baseline="0" noProof="0" dirty="0">
                <a:ln>
                  <a:noFill/>
                </a:ln>
                <a:solidFill>
                  <a:srgbClr val="000000"/>
                </a:solidFill>
                <a:effectLst/>
                <a:uLnTx/>
                <a:uFillTx/>
                <a:latin typeface="IBM Plex Sans"/>
                <a:ea typeface="+mn-ea"/>
                <a:cs typeface="+mn-cs"/>
              </a:rPr>
              <a:t>The IBM Flex Platform is designed to deliver ancillary services for balancing the operations of the Europena power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K" sz="1400" b="0" i="0" u="none" strike="noStrike" kern="1200" cap="none" spc="0" normalizeH="0" baseline="0" noProof="0" dirty="0">
              <a:ln>
                <a:noFill/>
              </a:ln>
              <a:solidFill>
                <a:srgbClr val="000000"/>
              </a:solidFill>
              <a:effectLst/>
              <a:uLnTx/>
              <a:uFillTx/>
              <a:latin typeface="IBM Plex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DK" sz="1400" b="0" i="0" u="none" strike="noStrike" kern="1200" cap="none" spc="0" normalizeH="0" baseline="0" noProof="0" dirty="0">
                <a:ln>
                  <a:noFill/>
                </a:ln>
                <a:solidFill>
                  <a:srgbClr val="000000"/>
                </a:solidFill>
                <a:effectLst/>
                <a:uLnTx/>
                <a:uFillTx/>
                <a:latin typeface="IBM Plex Sans"/>
                <a:ea typeface="+mn-ea"/>
                <a:cs typeface="+mn-cs"/>
              </a:rPr>
              <a:t>This kind of demand-side flexibility will help substitute t</a:t>
            </a:r>
            <a:r>
              <a:rPr kumimoji="0" lang="en-GB" sz="1400" b="0" i="0" u="none" strike="noStrike" kern="1200" cap="none" spc="0" normalizeH="0" baseline="0" noProof="0" dirty="0">
                <a:ln>
                  <a:noFill/>
                </a:ln>
                <a:solidFill>
                  <a:srgbClr val="000000"/>
                </a:solidFill>
                <a:effectLst/>
                <a:uLnTx/>
                <a:uFillTx/>
                <a:latin typeface="IBM Plex Sans"/>
                <a:ea typeface="+mn-ea"/>
                <a:cs typeface="+mn-cs"/>
              </a:rPr>
              <a:t>he</a:t>
            </a:r>
            <a:r>
              <a:rPr kumimoji="0" lang="en-DK" sz="1400" b="0" i="0" u="none" strike="noStrike" kern="1200" cap="none" spc="0" normalizeH="0" baseline="0" noProof="0" dirty="0">
                <a:ln>
                  <a:noFill/>
                </a:ln>
                <a:solidFill>
                  <a:srgbClr val="000000"/>
                </a:solidFill>
                <a:effectLst/>
                <a:uLnTx/>
                <a:uFillTx/>
                <a:latin typeface="IBM Plex Sans"/>
                <a:ea typeface="+mn-ea"/>
                <a:cs typeface="+mn-cs"/>
              </a:rPr>
              <a:t> fossil fueled spinning reserves, and make us less depended on Russian gas, as we reduce the CO</a:t>
            </a:r>
            <a:r>
              <a:rPr kumimoji="0" lang="en-DK" sz="1400" b="0" i="0" u="none" strike="noStrike" kern="1200" cap="none" spc="0" normalizeH="0" baseline="-25000" noProof="0" dirty="0">
                <a:ln>
                  <a:noFill/>
                </a:ln>
                <a:solidFill>
                  <a:srgbClr val="000000"/>
                </a:solidFill>
                <a:effectLst/>
                <a:uLnTx/>
                <a:uFillTx/>
                <a:latin typeface="IBM Plex Sans"/>
                <a:ea typeface="+mn-ea"/>
                <a:cs typeface="+mn-cs"/>
              </a:rPr>
              <a:t>2</a:t>
            </a:r>
            <a:r>
              <a:rPr kumimoji="0" lang="en-DK" sz="1400" b="0" i="0" u="none" strike="noStrike" kern="1200" cap="none" spc="0" normalizeH="0" baseline="0" noProof="0" dirty="0">
                <a:ln>
                  <a:noFill/>
                </a:ln>
                <a:solidFill>
                  <a:srgbClr val="000000"/>
                </a:solidFill>
                <a:effectLst/>
                <a:uLnTx/>
                <a:uFillTx/>
                <a:latin typeface="IBM Plex Sans"/>
                <a:ea typeface="+mn-ea"/>
                <a:cs typeface="+mn-cs"/>
              </a:rPr>
              <a:t> emmissions.</a:t>
            </a:r>
          </a:p>
        </p:txBody>
      </p:sp>
      <p:sp>
        <p:nvSpPr>
          <p:cNvPr id="6" name="TextBox 5">
            <a:extLst>
              <a:ext uri="{FF2B5EF4-FFF2-40B4-BE49-F238E27FC236}">
                <a16:creationId xmlns:a16="http://schemas.microsoft.com/office/drawing/2014/main" id="{654C9CDA-7ADD-D7D5-B025-E27AF0A97FA4}"/>
              </a:ext>
            </a:extLst>
          </p:cNvPr>
          <p:cNvSpPr txBox="1"/>
          <p:nvPr/>
        </p:nvSpPr>
        <p:spPr>
          <a:xfrm>
            <a:off x="8058898" y="6474929"/>
            <a:ext cx="1601272" cy="276999"/>
          </a:xfrm>
          <a:prstGeom prst="rect">
            <a:avLst/>
          </a:prstGeom>
          <a:noFill/>
        </p:spPr>
        <p:txBody>
          <a:bodyPr wrap="none" rtlCol="0">
            <a:spAutoFit/>
          </a:bodyPr>
          <a:lstStyle/>
          <a:p>
            <a:r>
              <a:rPr lang="en-DK" sz="1200" dirty="0"/>
              <a:t>- PICASSO MEMBERS - </a:t>
            </a:r>
          </a:p>
        </p:txBody>
      </p:sp>
      <p:sp>
        <p:nvSpPr>
          <p:cNvPr id="9" name="Pladsholder til sidefod 3">
            <a:extLst>
              <a:ext uri="{FF2B5EF4-FFF2-40B4-BE49-F238E27FC236}">
                <a16:creationId xmlns:a16="http://schemas.microsoft.com/office/drawing/2014/main" id="{76A52E3E-E7DD-D631-6042-8FFBE7C7DF08}"/>
              </a:ext>
            </a:extLst>
          </p:cNvPr>
          <p:cNvSpPr txBox="1">
            <a:spLocks/>
          </p:cNvSpPr>
          <p:nvPr/>
        </p:nvSpPr>
        <p:spPr>
          <a:xfrm>
            <a:off x="558536" y="6626365"/>
            <a:ext cx="8534400" cy="182880"/>
          </a:xfrm>
          <a:prstGeom prst="rect">
            <a:avLst/>
          </a:prstGeom>
        </p:spPr>
        <p:txBody>
          <a:bodyPr vert="horz" lIns="0" tIns="0" rIns="0" bIns="0" rtlCol="0" anchor="ctr"/>
          <a:lstStyle>
            <a:defPPr>
              <a:defRPr lang="en-US"/>
            </a:defPPr>
            <a:lvl1pPr marL="0" algn="l" defTabSz="685800" rtl="0" eaLnBrk="1" latinLnBrk="0" hangingPunct="1">
              <a:defRPr sz="600" kern="1200" baseline="0">
                <a:solidFill>
                  <a:schemeClr val="tx1"/>
                </a:solidFill>
                <a:latin typeface="+mn-lt"/>
                <a:ea typeface="Arial" charset="0"/>
                <a:cs typeface="Arial"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defRPr/>
            </a:pPr>
            <a:r>
              <a:rPr kumimoji="0" lang="da-DK" sz="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IBM FLEX PLATFORM </a:t>
            </a:r>
            <a:r>
              <a:rPr lang="en-US" sz="800" dirty="0"/>
              <a:t>© Copyright IBM</a:t>
            </a:r>
            <a:endParaRPr lang="en-DK" sz="800"/>
          </a:p>
        </p:txBody>
      </p:sp>
      <p:sp>
        <p:nvSpPr>
          <p:cNvPr id="10" name="Pladsholder til slidenummer 2">
            <a:extLst>
              <a:ext uri="{FF2B5EF4-FFF2-40B4-BE49-F238E27FC236}">
                <a16:creationId xmlns:a16="http://schemas.microsoft.com/office/drawing/2014/main" id="{FBA01FB5-0DF9-5B6F-E81B-52D8A8F81A8A}"/>
              </a:ext>
            </a:extLst>
          </p:cNvPr>
          <p:cNvSpPr txBox="1">
            <a:spLocks/>
          </p:cNvSpPr>
          <p:nvPr/>
        </p:nvSpPr>
        <p:spPr>
          <a:xfrm>
            <a:off x="9235042" y="6626365"/>
            <a:ext cx="2743200" cy="182880"/>
          </a:xfrm>
          <a:prstGeom prst="rect">
            <a:avLst/>
          </a:prstGeom>
        </p:spPr>
        <p:txBody>
          <a:bodyPr vert="horz" lIns="91440" tIns="45720" rIns="91440" bIns="45720" rtlCol="0" anchor="ctr"/>
          <a:lstStyle>
            <a:defPPr>
              <a:defRPr lang="da-DK"/>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D0BE6F14-FF48-0F4F-A8AA-2E3F25371E4A}" type="slidenum">
              <a:rPr kumimoji="0" lang="da-DK" sz="800" b="0" i="0" u="none" strike="noStrike" kern="1200" cap="none" spc="0" normalizeH="0" baseline="0" noProof="0" smtClean="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pPr marL="0" marR="0" lvl="0" indent="0" algn="r" defTabSz="914377" rtl="0" eaLnBrk="1" fontAlgn="auto" latinLnBrk="0" hangingPunct="1">
                <a:lnSpc>
                  <a:spcPct val="100000"/>
                </a:lnSpc>
                <a:spcBef>
                  <a:spcPts val="0"/>
                </a:spcBef>
                <a:spcAft>
                  <a:spcPts val="0"/>
                </a:spcAft>
                <a:buClrTx/>
                <a:buSzTx/>
                <a:buFontTx/>
                <a:buNone/>
                <a:tabLst/>
                <a:defRPr/>
              </a:pPr>
              <a:t>4</a:t>
            </a:fld>
            <a:endParaRPr kumimoji="0" lang="da-DK" sz="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209360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A4405F-F7FF-5D6B-E0B2-E3D5357757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51807" y="1261899"/>
            <a:ext cx="5997991" cy="3887420"/>
          </a:xfrm>
          <a:prstGeom prst="rect">
            <a:avLst/>
          </a:prstGeom>
        </p:spPr>
      </p:pic>
      <p:sp>
        <p:nvSpPr>
          <p:cNvPr id="4" name="Rectangle 6">
            <a:extLst>
              <a:ext uri="{FF2B5EF4-FFF2-40B4-BE49-F238E27FC236}">
                <a16:creationId xmlns:a16="http://schemas.microsoft.com/office/drawing/2014/main" id="{5B33134A-219A-BCE9-7448-B8B2FF323BA6}"/>
              </a:ext>
            </a:extLst>
          </p:cNvPr>
          <p:cNvSpPr/>
          <p:nvPr/>
        </p:nvSpPr>
        <p:spPr>
          <a:xfrm>
            <a:off x="385438" y="402588"/>
            <a:ext cx="11726352" cy="707886"/>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2000" b="1"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We unlock a vast amount of demand-side flexibility that helps the security of supply and balance of the power system. </a:t>
            </a:r>
            <a:r>
              <a:rPr kumimoji="0" lang="en" sz="20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The Flex Platform turn buildings and assets into virtual batteries. </a:t>
            </a:r>
          </a:p>
        </p:txBody>
      </p:sp>
      <p:sp>
        <p:nvSpPr>
          <p:cNvPr id="5" name="Rectangle 6">
            <a:extLst>
              <a:ext uri="{FF2B5EF4-FFF2-40B4-BE49-F238E27FC236}">
                <a16:creationId xmlns:a16="http://schemas.microsoft.com/office/drawing/2014/main" id="{7A8CB6EE-AB91-869C-F6D2-4A96EDC8B99B}"/>
              </a:ext>
            </a:extLst>
          </p:cNvPr>
          <p:cNvSpPr/>
          <p:nvPr/>
        </p:nvSpPr>
        <p:spPr>
          <a:xfrm>
            <a:off x="385438" y="199635"/>
            <a:ext cx="1357521" cy="253916"/>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050" b="0" i="0" u="none" strike="noStrike" kern="1200" cap="none" spc="0" normalizeH="0" baseline="0" noProof="0" dirty="0">
                <a:ln>
                  <a:noFill/>
                </a:ln>
                <a:solidFill>
                  <a:prstClr val="black"/>
                </a:solidFill>
                <a:effectLst/>
                <a:uLnTx/>
                <a:uFillTx/>
                <a:latin typeface="Helvetica Neue Thin" panose="020B0403020202020204" pitchFamily="34" charset="0"/>
                <a:ea typeface="Helvetica Neue Thin" panose="020B0403020202020204" pitchFamily="34" charset="0"/>
                <a:cs typeface="+mn-cs"/>
              </a:rPr>
              <a:t>SOLUTION</a:t>
            </a:r>
          </a:p>
        </p:txBody>
      </p:sp>
      <p:cxnSp>
        <p:nvCxnSpPr>
          <p:cNvPr id="27" name="Straight Connector 26">
            <a:extLst>
              <a:ext uri="{FF2B5EF4-FFF2-40B4-BE49-F238E27FC236}">
                <a16:creationId xmlns:a16="http://schemas.microsoft.com/office/drawing/2014/main" id="{D408533C-5911-B9B3-B7A3-39E4F2F143E1}"/>
              </a:ext>
            </a:extLst>
          </p:cNvPr>
          <p:cNvCxnSpPr>
            <a:cxnSpLocks/>
          </p:cNvCxnSpPr>
          <p:nvPr/>
        </p:nvCxnSpPr>
        <p:spPr>
          <a:xfrm>
            <a:off x="5717352" y="4895309"/>
            <a:ext cx="0" cy="66848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toy&#10;&#10;Description automatically generated">
            <a:extLst>
              <a:ext uri="{FF2B5EF4-FFF2-40B4-BE49-F238E27FC236}">
                <a16:creationId xmlns:a16="http://schemas.microsoft.com/office/drawing/2014/main" id="{9C8C3F77-D682-0434-28C9-EB5DB03AA2D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17399" y="1313427"/>
            <a:ext cx="4543101" cy="3850611"/>
          </a:xfrm>
          <a:prstGeom prst="rect">
            <a:avLst/>
          </a:prstGeom>
        </p:spPr>
      </p:pic>
      <p:pic>
        <p:nvPicPr>
          <p:cNvPr id="13" name="Picture 12" descr="Icon&#10;&#10;Description automatically generated">
            <a:extLst>
              <a:ext uri="{FF2B5EF4-FFF2-40B4-BE49-F238E27FC236}">
                <a16:creationId xmlns:a16="http://schemas.microsoft.com/office/drawing/2014/main" id="{E0B453DC-81DB-6B9D-1290-26D22879403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34108" y="3334139"/>
            <a:ext cx="968971" cy="1495775"/>
          </a:xfrm>
          <a:prstGeom prst="rect">
            <a:avLst/>
          </a:prstGeom>
        </p:spPr>
      </p:pic>
      <p:sp>
        <p:nvSpPr>
          <p:cNvPr id="15" name="Afrundet rektangel 87">
            <a:extLst>
              <a:ext uri="{FF2B5EF4-FFF2-40B4-BE49-F238E27FC236}">
                <a16:creationId xmlns:a16="http://schemas.microsoft.com/office/drawing/2014/main" id="{5D743335-BFB5-7511-406C-E42A24766C64}"/>
              </a:ext>
            </a:extLst>
          </p:cNvPr>
          <p:cNvSpPr/>
          <p:nvPr/>
        </p:nvSpPr>
        <p:spPr>
          <a:xfrm>
            <a:off x="2653920" y="5331157"/>
            <a:ext cx="2095267" cy="46528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Helvetica Neue Light" panose="02000403000000020004" pitchFamily="2" charset="0"/>
                <a:ea typeface="Helvetica Neue Light" panose="02000403000000020004" pitchFamily="2" charset="0"/>
                <a:cs typeface="+mn-cs"/>
              </a:rPr>
              <a:t>THE SPOT MARKET</a:t>
            </a:r>
          </a:p>
        </p:txBody>
      </p:sp>
      <p:sp>
        <p:nvSpPr>
          <p:cNvPr id="19" name="Afrundet rektangel 85">
            <a:extLst>
              <a:ext uri="{FF2B5EF4-FFF2-40B4-BE49-F238E27FC236}">
                <a16:creationId xmlns:a16="http://schemas.microsoft.com/office/drawing/2014/main" id="{805F5EE3-847F-0BD8-79F7-F9B532944A6F}"/>
              </a:ext>
            </a:extLst>
          </p:cNvPr>
          <p:cNvSpPr/>
          <p:nvPr/>
        </p:nvSpPr>
        <p:spPr>
          <a:xfrm>
            <a:off x="6555836" y="5331157"/>
            <a:ext cx="2095267" cy="46528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Helvetica Neue Light" panose="02000403000000020004" pitchFamily="2" charset="0"/>
                <a:ea typeface="Helvetica Neue Light" panose="02000403000000020004" pitchFamily="2" charset="0"/>
                <a:cs typeface="+mn-cs"/>
              </a:rPr>
              <a:t>ANCILLARY SERVICES</a:t>
            </a:r>
          </a:p>
        </p:txBody>
      </p:sp>
      <p:cxnSp>
        <p:nvCxnSpPr>
          <p:cNvPr id="28" name="Straight Connector 27">
            <a:extLst>
              <a:ext uri="{FF2B5EF4-FFF2-40B4-BE49-F238E27FC236}">
                <a16:creationId xmlns:a16="http://schemas.microsoft.com/office/drawing/2014/main" id="{080D64A6-5D95-7F46-509D-084BD0721069}"/>
              </a:ext>
            </a:extLst>
          </p:cNvPr>
          <p:cNvCxnSpPr>
            <a:cxnSpLocks/>
            <a:stCxn id="15" idx="3"/>
            <a:endCxn id="19" idx="1"/>
          </p:cNvCxnSpPr>
          <p:nvPr/>
        </p:nvCxnSpPr>
        <p:spPr>
          <a:xfrm>
            <a:off x="4749187" y="5563799"/>
            <a:ext cx="1806649" cy="0"/>
          </a:xfrm>
          <a:prstGeom prst="line">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386BF56C-9884-0834-63E5-B5A6BB9336BC}"/>
              </a:ext>
            </a:extLst>
          </p:cNvPr>
          <p:cNvGrpSpPr/>
          <p:nvPr/>
        </p:nvGrpSpPr>
        <p:grpSpPr>
          <a:xfrm>
            <a:off x="5772279" y="5233580"/>
            <a:ext cx="608735" cy="581596"/>
            <a:chOff x="8944850" y="2897322"/>
            <a:chExt cx="280551" cy="275162"/>
          </a:xfrm>
        </p:grpSpPr>
        <p:sp>
          <p:nvSpPr>
            <p:cNvPr id="34" name="Oval 33">
              <a:extLst>
                <a:ext uri="{FF2B5EF4-FFF2-40B4-BE49-F238E27FC236}">
                  <a16:creationId xmlns:a16="http://schemas.microsoft.com/office/drawing/2014/main" id="{1CED3964-B415-7CF0-0545-C98C72E3BD42}"/>
                </a:ext>
              </a:extLst>
            </p:cNvPr>
            <p:cNvSpPr/>
            <p:nvPr/>
          </p:nvSpPr>
          <p:spPr>
            <a:xfrm>
              <a:off x="8944850" y="2897322"/>
              <a:ext cx="280551" cy="275162"/>
            </a:xfrm>
            <a:prstGeom prst="ellipse">
              <a:avLst/>
            </a:prstGeom>
            <a:solidFill>
              <a:srgbClr val="FFD435"/>
            </a:solidFill>
            <a:ln>
              <a:solidFill>
                <a:srgbClr val="FFD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Graphic 34" descr="User with solid fill">
              <a:extLst>
                <a:ext uri="{FF2B5EF4-FFF2-40B4-BE49-F238E27FC236}">
                  <a16:creationId xmlns:a16="http://schemas.microsoft.com/office/drawing/2014/main" id="{D2360F35-DCCC-7543-8B9E-08D1EEE0B1FB}"/>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66957" y="2915372"/>
              <a:ext cx="240790" cy="240790"/>
            </a:xfrm>
            <a:prstGeom prst="rect">
              <a:avLst/>
            </a:prstGeom>
          </p:spPr>
        </p:pic>
      </p:grpSp>
      <p:sp>
        <p:nvSpPr>
          <p:cNvPr id="36" name="TextBox 345">
            <a:extLst>
              <a:ext uri="{FF2B5EF4-FFF2-40B4-BE49-F238E27FC236}">
                <a16:creationId xmlns:a16="http://schemas.microsoft.com/office/drawing/2014/main" id="{9D2294CC-6D56-8A19-FBC1-440A9AF3B99A}"/>
              </a:ext>
            </a:extLst>
          </p:cNvPr>
          <p:cNvSpPr txBox="1"/>
          <p:nvPr/>
        </p:nvSpPr>
        <p:spPr>
          <a:xfrm>
            <a:off x="5012911" y="6199649"/>
            <a:ext cx="2095267" cy="410968"/>
          </a:xfrm>
          <a:prstGeom prst="rect">
            <a:avLst/>
          </a:prstGeom>
          <a:noFill/>
          <a:ln w="6350">
            <a:noFill/>
            <a:prstDash val="sysDash"/>
          </a:ln>
        </p:spPr>
        <p:txBody>
          <a:bodyPr wrap="square" lIns="0" tIns="0" rIns="0" bIns="0" rtlCol="0">
            <a:noAutofit/>
          </a:bodyPr>
          <a:lstStyle>
            <a:defPPr>
              <a:defRPr lang="en-US"/>
            </a:defPPr>
            <a:lvl1pPr>
              <a:defRPr sz="1100"/>
            </a:lvl1pPr>
            <a:lvl2pPr marL="0" lvl="1" indent="0">
              <a:buSzPct val="100000"/>
              <a:buChar char="​"/>
              <a:defRPr sz="1100">
                <a:latin typeface="Arial" panose="020B0604020202020204" pitchFamily="34" charset="0"/>
              </a:defRPr>
            </a:lvl2pPr>
          </a:lstStyle>
          <a:p>
            <a:pPr marL="0" marR="0" lvl="1" indent="0" algn="ctr" defTabSz="914412" rtl="0" eaLnBrk="1" fontAlgn="auto" latinLnBrk="0" hangingPunct="1">
              <a:lnSpc>
                <a:spcPct val="100000"/>
              </a:lnSpc>
              <a:spcBef>
                <a:spcPts val="0"/>
              </a:spcBef>
              <a:spcAft>
                <a:spcPts val="0"/>
              </a:spcAft>
              <a:buClrTx/>
              <a:buSzPct val="100000"/>
              <a:buFontTx/>
              <a:buNone/>
              <a:tabLst/>
              <a:defRPr/>
            </a:pPr>
            <a:r>
              <a:rPr kumimoji="0" lang="en" sz="10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sym typeface="Arial" panose="020B0604020202020204" pitchFamily="34" charset="0"/>
              </a:rPr>
              <a:t>Aggregator</a:t>
            </a:r>
            <a:r>
              <a:rPr kumimoji="0" lang="en" sz="1000" b="0" i="0" u="none" strike="noStrike" kern="1200" cap="none" spc="0" normalizeH="0" baseline="0" noProof="0" dirty="0">
                <a:ln>
                  <a:noFill/>
                </a:ln>
                <a:solidFill>
                  <a:prstClr val="black"/>
                </a:solidFill>
                <a:effectLst/>
                <a:uLnTx/>
                <a:uFillTx/>
                <a:latin typeface="Helvetica Neue Light" panose="02000403000000020004" pitchFamily="2" charset="0"/>
                <a:ea typeface="Helvetica Neue Light" panose="02000403000000020004" pitchFamily="2" charset="0"/>
                <a:cs typeface="+mn-cs"/>
                <a:sym typeface="Arial" panose="020B0604020202020204" pitchFamily="34" charset="0"/>
              </a:rPr>
              <a:t>, which trades your flexibility to the system performance market</a:t>
            </a:r>
            <a:endParaRPr kumimoji="0" lang="da-DK" sz="1000" b="0" i="0" u="none" strike="noStrike" kern="1200" cap="none" spc="0" normalizeH="0" baseline="0" noProof="0" dirty="0">
              <a:ln>
                <a:noFill/>
              </a:ln>
              <a:solidFill>
                <a:prstClr val="black"/>
              </a:solidFill>
              <a:effectLst/>
              <a:uLnTx/>
              <a:uFillTx/>
              <a:latin typeface="Helvetica Neue Light" panose="02000403000000020004" pitchFamily="2" charset="0"/>
              <a:ea typeface="Helvetica Neue Light" panose="02000403000000020004" pitchFamily="2" charset="0"/>
              <a:cs typeface="Helvetica Neue"/>
              <a:sym typeface="Arial" panose="020B0604020202020204" pitchFamily="34" charset="0"/>
            </a:endParaRPr>
          </a:p>
        </p:txBody>
      </p:sp>
      <p:cxnSp>
        <p:nvCxnSpPr>
          <p:cNvPr id="37" name="Straight Connector 36">
            <a:extLst>
              <a:ext uri="{FF2B5EF4-FFF2-40B4-BE49-F238E27FC236}">
                <a16:creationId xmlns:a16="http://schemas.microsoft.com/office/drawing/2014/main" id="{76DCAAC7-681A-BC7A-1769-53F0C499734A}"/>
              </a:ext>
            </a:extLst>
          </p:cNvPr>
          <p:cNvCxnSpPr>
            <a:cxnSpLocks/>
          </p:cNvCxnSpPr>
          <p:nvPr/>
        </p:nvCxnSpPr>
        <p:spPr>
          <a:xfrm>
            <a:off x="6060545" y="5652115"/>
            <a:ext cx="0" cy="502245"/>
          </a:xfrm>
          <a:prstGeom prst="line">
            <a:avLst/>
          </a:prstGeom>
          <a:ln w="12700">
            <a:solidFill>
              <a:srgbClr val="FFD435"/>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B079E0C-B094-0651-31DA-98B95DA650A9}"/>
              </a:ext>
            </a:extLst>
          </p:cNvPr>
          <p:cNvCxnSpPr>
            <a:cxnSpLocks/>
          </p:cNvCxnSpPr>
          <p:nvPr/>
        </p:nvCxnSpPr>
        <p:spPr>
          <a:xfrm flipV="1">
            <a:off x="7732500" y="1290959"/>
            <a:ext cx="0" cy="779475"/>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A2323BA-16CC-5A85-0D22-ED3459985986}"/>
              </a:ext>
            </a:extLst>
          </p:cNvPr>
          <p:cNvCxnSpPr>
            <a:cxnSpLocks/>
          </p:cNvCxnSpPr>
          <p:nvPr/>
        </p:nvCxnSpPr>
        <p:spPr>
          <a:xfrm flipH="1" flipV="1">
            <a:off x="6988680" y="1977085"/>
            <a:ext cx="558007" cy="118868"/>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71D463F-956D-54EB-84D3-FB8F422B8959}"/>
              </a:ext>
            </a:extLst>
          </p:cNvPr>
          <p:cNvCxnSpPr>
            <a:cxnSpLocks/>
            <a:endCxn id="75" idx="1"/>
          </p:cNvCxnSpPr>
          <p:nvPr/>
        </p:nvCxnSpPr>
        <p:spPr>
          <a:xfrm>
            <a:off x="8780784" y="4097489"/>
            <a:ext cx="1255704" cy="133473"/>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DFBF6DA-98FF-74A7-4282-D58449E50CFF}"/>
              </a:ext>
            </a:extLst>
          </p:cNvPr>
          <p:cNvCxnSpPr>
            <a:cxnSpLocks/>
            <a:endCxn id="69" idx="4"/>
          </p:cNvCxnSpPr>
          <p:nvPr/>
        </p:nvCxnSpPr>
        <p:spPr>
          <a:xfrm flipV="1">
            <a:off x="9782696" y="3010360"/>
            <a:ext cx="8062" cy="244044"/>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9" name="Oval 232">
            <a:extLst>
              <a:ext uri="{FF2B5EF4-FFF2-40B4-BE49-F238E27FC236}">
                <a16:creationId xmlns:a16="http://schemas.microsoft.com/office/drawing/2014/main" id="{3A2C3B19-212A-D44A-1481-67B5A4154027}"/>
              </a:ext>
            </a:extLst>
          </p:cNvPr>
          <p:cNvSpPr>
            <a:spLocks noChangeArrowheads="1"/>
          </p:cNvSpPr>
          <p:nvPr/>
        </p:nvSpPr>
        <p:spPr bwMode="auto">
          <a:xfrm>
            <a:off x="9670948" y="2775359"/>
            <a:ext cx="239620" cy="235001"/>
          </a:xfrm>
          <a:prstGeom prst="ellipse">
            <a:avLst/>
          </a:prstGeom>
          <a:solidFill>
            <a:srgbClr val="0E2334"/>
          </a:solidFill>
          <a:ln>
            <a:solidFill>
              <a:srgbClr val="0E2334"/>
            </a:solidFill>
          </a:ln>
        </p:spPr>
        <p:txBody>
          <a:bodyPr vert="horz" wrap="square" lIns="162560" tIns="81280" rIns="162560" bIns="81280" numCol="1" anchor="t" anchorCtr="0" compatLnSpc="1">
            <a:prstTxWarp prst="textNoShape">
              <a:avLst/>
            </a:prstTxWarp>
          </a:bodyPr>
          <a:lstStyle/>
          <a:p>
            <a:pPr marL="0" marR="0" lvl="0" indent="0" algn="l" defTabSz="1219156"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dirty="0">
              <a:ln>
                <a:noFill/>
              </a:ln>
              <a:solidFill>
                <a:srgbClr val="FFFFFF"/>
              </a:solidFill>
              <a:effectLst/>
              <a:uLnTx/>
              <a:uFillTx/>
              <a:latin typeface="IBM Plex Sans"/>
              <a:ea typeface="Helvetica Neue"/>
              <a:cs typeface="Helvetica Neue"/>
              <a:sym typeface="Helvetica Neue"/>
            </a:endParaRPr>
          </a:p>
        </p:txBody>
      </p:sp>
      <p:grpSp>
        <p:nvGrpSpPr>
          <p:cNvPr id="73" name="Group 72">
            <a:extLst>
              <a:ext uri="{FF2B5EF4-FFF2-40B4-BE49-F238E27FC236}">
                <a16:creationId xmlns:a16="http://schemas.microsoft.com/office/drawing/2014/main" id="{AC8820D8-664D-87CA-3670-97A191A1D726}"/>
              </a:ext>
            </a:extLst>
          </p:cNvPr>
          <p:cNvGrpSpPr/>
          <p:nvPr/>
        </p:nvGrpSpPr>
        <p:grpSpPr>
          <a:xfrm>
            <a:off x="10011565" y="4055487"/>
            <a:ext cx="385909" cy="378472"/>
            <a:chOff x="818158" y="1859253"/>
            <a:chExt cx="263581" cy="258501"/>
          </a:xfrm>
        </p:grpSpPr>
        <p:sp>
          <p:nvSpPr>
            <p:cNvPr id="74" name="Oval 232">
              <a:extLst>
                <a:ext uri="{FF2B5EF4-FFF2-40B4-BE49-F238E27FC236}">
                  <a16:creationId xmlns:a16="http://schemas.microsoft.com/office/drawing/2014/main" id="{8FE56D34-3419-4309-B1F1-C41A361A6B02}"/>
                </a:ext>
              </a:extLst>
            </p:cNvPr>
            <p:cNvSpPr>
              <a:spLocks noChangeArrowheads="1"/>
            </p:cNvSpPr>
            <p:nvPr/>
          </p:nvSpPr>
          <p:spPr bwMode="auto">
            <a:xfrm>
              <a:off x="818158" y="1859253"/>
              <a:ext cx="263581" cy="258501"/>
            </a:xfrm>
            <a:prstGeom prst="ellipse">
              <a:avLst/>
            </a:prstGeom>
            <a:solidFill>
              <a:srgbClr val="9CBEF9"/>
            </a:solidFill>
            <a:ln>
              <a:solidFill>
                <a:srgbClr val="9CBEF9"/>
              </a:solidFill>
            </a:ln>
          </p:spPr>
          <p:txBody>
            <a:bodyPr vert="horz" wrap="square" lIns="162560" tIns="81280" rIns="162560" bIns="81280" numCol="1" anchor="t" anchorCtr="0" compatLnSpc="1">
              <a:prstTxWarp prst="textNoShape">
                <a:avLst/>
              </a:prstTxWarp>
            </a:bodyPr>
            <a:lstStyle/>
            <a:p>
              <a:pPr marL="0" marR="0" lvl="0" indent="0" algn="l" defTabSz="1219156" rtl="0" eaLnBrk="1" fontAlgn="auto" latinLnBrk="0" hangingPunct="1">
                <a:lnSpc>
                  <a:spcPct val="100000"/>
                </a:lnSpc>
                <a:spcBef>
                  <a:spcPts val="0"/>
                </a:spcBef>
                <a:spcAft>
                  <a:spcPts val="0"/>
                </a:spcAft>
                <a:buClrTx/>
                <a:buSzTx/>
                <a:buFontTx/>
                <a:buNone/>
                <a:tabLst/>
                <a:defRPr/>
              </a:pPr>
              <a:endParaRPr kumimoji="0" lang="da-DK" sz="1400" b="0" i="0" u="none" strike="noStrike" kern="0" cap="none" spc="0" normalizeH="0" baseline="0" noProof="0" dirty="0">
                <a:ln>
                  <a:noFill/>
                </a:ln>
                <a:solidFill>
                  <a:srgbClr val="FFFFFF"/>
                </a:solidFill>
                <a:effectLst/>
                <a:uLnTx/>
                <a:uFillTx/>
                <a:latin typeface="IBM Plex Sans"/>
                <a:ea typeface="Helvetica Neue"/>
                <a:cs typeface="Helvetica Neue"/>
                <a:sym typeface="Helvetica Neue"/>
              </a:endParaRPr>
            </a:p>
          </p:txBody>
        </p:sp>
        <p:pic>
          <p:nvPicPr>
            <p:cNvPr id="75" name="Grafik 110" descr="Elbil kontur">
              <a:extLst>
                <a:ext uri="{FF2B5EF4-FFF2-40B4-BE49-F238E27FC236}">
                  <a16:creationId xmlns:a16="http://schemas.microsoft.com/office/drawing/2014/main" id="{D3291F04-BAC7-5762-2B74-5B71C2E49CC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35181" y="1864769"/>
              <a:ext cx="229534" cy="228671"/>
            </a:xfrm>
            <a:prstGeom prst="rect">
              <a:avLst/>
            </a:prstGeom>
          </p:spPr>
        </p:pic>
      </p:grpSp>
      <p:cxnSp>
        <p:nvCxnSpPr>
          <p:cNvPr id="76" name="Straight Connector 75">
            <a:extLst>
              <a:ext uri="{FF2B5EF4-FFF2-40B4-BE49-F238E27FC236}">
                <a16:creationId xmlns:a16="http://schemas.microsoft.com/office/drawing/2014/main" id="{6F7CFF2F-D717-3538-6653-418BB2BCF4A7}"/>
              </a:ext>
            </a:extLst>
          </p:cNvPr>
          <p:cNvCxnSpPr>
            <a:cxnSpLocks/>
          </p:cNvCxnSpPr>
          <p:nvPr/>
        </p:nvCxnSpPr>
        <p:spPr>
          <a:xfrm flipH="1" flipV="1">
            <a:off x="9587524" y="1801204"/>
            <a:ext cx="5706" cy="1407448"/>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9408D15A-2DA4-E192-DC8A-C136FF600D0B}"/>
              </a:ext>
            </a:extLst>
          </p:cNvPr>
          <p:cNvSpPr/>
          <p:nvPr/>
        </p:nvSpPr>
        <p:spPr>
          <a:xfrm>
            <a:off x="7701298" y="1243980"/>
            <a:ext cx="74031" cy="78553"/>
          </a:xfrm>
          <a:prstGeom prst="ellipse">
            <a:avLst/>
          </a:prstGeom>
          <a:solidFill>
            <a:srgbClr val="194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TextBox 345">
            <a:extLst>
              <a:ext uri="{FF2B5EF4-FFF2-40B4-BE49-F238E27FC236}">
                <a16:creationId xmlns:a16="http://schemas.microsoft.com/office/drawing/2014/main" id="{E8DE3870-8258-FD70-D30A-0868DDADAF41}"/>
              </a:ext>
            </a:extLst>
          </p:cNvPr>
          <p:cNvSpPr txBox="1"/>
          <p:nvPr/>
        </p:nvSpPr>
        <p:spPr>
          <a:xfrm>
            <a:off x="4434108" y="1636958"/>
            <a:ext cx="2480862" cy="775218"/>
          </a:xfrm>
          <a:prstGeom prst="rect">
            <a:avLst/>
          </a:prstGeom>
          <a:noFill/>
          <a:ln w="6350">
            <a:noFill/>
            <a:prstDash val="sysDash"/>
          </a:ln>
        </p:spPr>
        <p:txBody>
          <a:bodyPr wrap="square" lIns="0" tIns="0" rIns="0" bIns="0" rtlCol="0">
            <a:noAutofit/>
          </a:bodyPr>
          <a:lstStyle>
            <a:defPPr>
              <a:defRPr lang="en-US"/>
            </a:defPPr>
            <a:lvl1pPr>
              <a:defRPr sz="1100"/>
            </a:lvl1pPr>
            <a:lvl2pPr marL="0" lvl="1" indent="0">
              <a:buSzPct val="100000"/>
              <a:buChar char="​"/>
              <a:defRPr sz="1100">
                <a:latin typeface="Arial" panose="020B0604020202020204" pitchFamily="34" charset="0"/>
              </a:defRPr>
            </a:lvl2pPr>
          </a:lstStyle>
          <a:p>
            <a:pPr marL="0" marR="0" lvl="1" indent="0" algn="l" defTabSz="914412" rtl="0" eaLnBrk="1" fontAlgn="auto" latinLnBrk="0" hangingPunct="1">
              <a:lnSpc>
                <a:spcPct val="100000"/>
              </a:lnSpc>
              <a:spcBef>
                <a:spcPts val="0"/>
              </a:spcBef>
              <a:spcAft>
                <a:spcPts val="0"/>
              </a:spcAft>
              <a:buClrTx/>
              <a:buSzPct val="100000"/>
              <a:buFontTx/>
              <a:buNone/>
              <a:tabLst/>
              <a:defRPr/>
            </a:pPr>
            <a:r>
              <a:rPr kumimoji="0" lang="en" sz="1050" b="1" u="none" strike="noStrike" kern="1200" cap="none" spc="0" normalizeH="0" baseline="0" noProof="0" dirty="0">
                <a:ln>
                  <a:noFill/>
                </a:ln>
                <a:solidFill>
                  <a:prstClr val="black"/>
                </a:solidFill>
                <a:effectLst/>
                <a:uLnTx/>
                <a:uFillTx/>
                <a:latin typeface="+mn-lt"/>
                <a:ea typeface="Helvetica Neue" panose="02000503000000020004" pitchFamily="2" charset="0"/>
                <a:cs typeface="Helvetica Neue" panose="02000503000000020004" pitchFamily="2" charset="0"/>
                <a:sym typeface="Arial" panose="020B0604020202020204" pitchFamily="34" charset="0"/>
              </a:rPr>
              <a:t>VENTILATION &amp; COMFORT COOLING</a:t>
            </a:r>
          </a:p>
          <a:p>
            <a:pPr marL="0" marR="0" lvl="1" indent="0" algn="l" defTabSz="914412" rtl="0" eaLnBrk="1" fontAlgn="auto" latinLnBrk="0" hangingPunct="1">
              <a:lnSpc>
                <a:spcPct val="100000"/>
              </a:lnSpc>
              <a:spcBef>
                <a:spcPts val="0"/>
              </a:spcBef>
              <a:spcAft>
                <a:spcPts val="0"/>
              </a:spcAft>
              <a:buClrTx/>
              <a:buSzPct val="100000"/>
              <a:buFontTx/>
              <a:buNone/>
              <a:tabLst/>
              <a:defRPr/>
            </a:pPr>
            <a:r>
              <a:rPr kumimoji="0" lang="en" sz="1050" u="none" strike="noStrike" kern="1200" cap="none" spc="0" normalizeH="0" baseline="0" noProof="0" dirty="0">
                <a:ln>
                  <a:noFill/>
                </a:ln>
                <a:solidFill>
                  <a:prstClr val="black"/>
                </a:solidFill>
                <a:effectLst/>
                <a:uLnTx/>
                <a:uFillTx/>
                <a:latin typeface="+mn-lt"/>
                <a:ea typeface="Helvetica Neue" panose="02000503000000020004" pitchFamily="2" charset="0"/>
                <a:cs typeface="Helvetica Neue" panose="02000503000000020004" pitchFamily="2" charset="0"/>
              </a:rPr>
              <a:t>~ 40% flexibility potential</a:t>
            </a:r>
          </a:p>
          <a:p>
            <a:pPr lvl="1" defTabSz="914412">
              <a:buNone/>
              <a:defRPr/>
            </a:pPr>
            <a:r>
              <a:rPr kumimoji="0" lang="en" sz="1050" u="none" strike="noStrike" kern="1200" cap="none" spc="0" normalizeH="0" baseline="0" noProof="0" dirty="0">
                <a:ln>
                  <a:noFill/>
                </a:ln>
                <a:solidFill>
                  <a:prstClr val="black"/>
                </a:solidFill>
                <a:effectLst/>
                <a:uLnTx/>
                <a:uFillTx/>
                <a:latin typeface="+mn-lt"/>
                <a:ea typeface="Helvetica Neue" panose="02000503000000020004" pitchFamily="2" charset="0"/>
                <a:cs typeface="Helvetica Neue" panose="02000503000000020004" pitchFamily="2" charset="0"/>
              </a:rPr>
              <a:t>~ 20% savings on power costs </a:t>
            </a:r>
          </a:p>
          <a:p>
            <a:pPr marL="0" marR="0" lvl="1" indent="0" algn="l" defTabSz="914412" rtl="0" eaLnBrk="1" fontAlgn="auto" latinLnBrk="0" hangingPunct="1">
              <a:lnSpc>
                <a:spcPct val="100000"/>
              </a:lnSpc>
              <a:spcBef>
                <a:spcPts val="0"/>
              </a:spcBef>
              <a:spcAft>
                <a:spcPts val="0"/>
              </a:spcAft>
              <a:buClrTx/>
              <a:buSzPct val="100000"/>
              <a:buFontTx/>
              <a:buNone/>
              <a:tabLst/>
              <a:defRPr/>
            </a:pPr>
            <a:endParaRPr kumimoji="0" lang="da-DK" sz="1050" u="none" strike="noStrike" kern="1200" cap="none" spc="0" normalizeH="0" baseline="0" noProof="0" dirty="0">
              <a:ln>
                <a:noFill/>
              </a:ln>
              <a:solidFill>
                <a:prstClr val="black"/>
              </a:solidFill>
              <a:effectLst/>
              <a:uLnTx/>
              <a:uFillTx/>
              <a:latin typeface="+mn-lt"/>
              <a:ea typeface="Helvetica Neue" panose="02000503000000020004" pitchFamily="2" charset="0"/>
              <a:cs typeface="Helvetica Neue" panose="02000503000000020004" pitchFamily="2" charset="0"/>
              <a:sym typeface="Arial" panose="020B0604020202020204" pitchFamily="34" charset="0"/>
            </a:endParaRPr>
          </a:p>
        </p:txBody>
      </p:sp>
      <p:sp>
        <p:nvSpPr>
          <p:cNvPr id="81" name="Oval 80">
            <a:extLst>
              <a:ext uri="{FF2B5EF4-FFF2-40B4-BE49-F238E27FC236}">
                <a16:creationId xmlns:a16="http://schemas.microsoft.com/office/drawing/2014/main" id="{92618916-ED14-8D84-867E-35D0294CC45B}"/>
              </a:ext>
            </a:extLst>
          </p:cNvPr>
          <p:cNvSpPr/>
          <p:nvPr/>
        </p:nvSpPr>
        <p:spPr>
          <a:xfrm>
            <a:off x="6951664" y="1933900"/>
            <a:ext cx="74031" cy="78553"/>
          </a:xfrm>
          <a:prstGeom prst="ellipse">
            <a:avLst/>
          </a:prstGeom>
          <a:solidFill>
            <a:srgbClr val="287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extBox 345">
            <a:extLst>
              <a:ext uri="{FF2B5EF4-FFF2-40B4-BE49-F238E27FC236}">
                <a16:creationId xmlns:a16="http://schemas.microsoft.com/office/drawing/2014/main" id="{A2A11E0F-2E26-B9A0-4230-1466E0850381}"/>
              </a:ext>
            </a:extLst>
          </p:cNvPr>
          <p:cNvSpPr txBox="1"/>
          <p:nvPr/>
        </p:nvSpPr>
        <p:spPr>
          <a:xfrm>
            <a:off x="7961142" y="1133125"/>
            <a:ext cx="2748293" cy="410968"/>
          </a:xfrm>
          <a:prstGeom prst="rect">
            <a:avLst/>
          </a:prstGeom>
          <a:noFill/>
          <a:ln w="6350">
            <a:noFill/>
            <a:prstDash val="sysDash"/>
          </a:ln>
        </p:spPr>
        <p:txBody>
          <a:bodyPr wrap="square" lIns="0" tIns="0" rIns="0" bIns="0" rtlCol="0">
            <a:noAutofit/>
          </a:bodyPr>
          <a:lstStyle>
            <a:defPPr>
              <a:defRPr lang="en-US"/>
            </a:defPPr>
            <a:lvl1pPr>
              <a:defRPr sz="1100"/>
            </a:lvl1pPr>
            <a:lvl2pPr marL="0" lvl="1" indent="0">
              <a:buSzPct val="100000"/>
              <a:buChar char="​"/>
              <a:defRPr sz="1100">
                <a:latin typeface="Arial" panose="020B0604020202020204" pitchFamily="34" charset="0"/>
              </a:defRPr>
            </a:lvl2pPr>
          </a:lstStyle>
          <a:p>
            <a:pPr marL="0" marR="0" lvl="1" indent="0" algn="l" defTabSz="914412" rtl="0" eaLnBrk="1" fontAlgn="auto" latinLnBrk="0" hangingPunct="1">
              <a:lnSpc>
                <a:spcPct val="100000"/>
              </a:lnSpc>
              <a:spcBef>
                <a:spcPts val="0"/>
              </a:spcBef>
              <a:spcAft>
                <a:spcPts val="0"/>
              </a:spcAft>
              <a:buClrTx/>
              <a:buSzPct val="100000"/>
              <a:buFontTx/>
              <a:buNone/>
              <a:tabLst/>
              <a:defRPr/>
            </a:pPr>
            <a:r>
              <a:rPr kumimoji="0" lang="en" sz="1050" b="1" u="none" strike="noStrike" kern="1200" cap="none" spc="0" normalizeH="0" baseline="0" noProof="0" dirty="0">
                <a:ln>
                  <a:noFill/>
                </a:ln>
                <a:solidFill>
                  <a:prstClr val="black"/>
                </a:solidFill>
                <a:effectLst/>
                <a:uLnTx/>
                <a:uFillTx/>
                <a:latin typeface="+mn-lt"/>
                <a:ea typeface="Helvetica Neue" panose="02000503000000020004" pitchFamily="2" charset="0"/>
                <a:cs typeface="Helvetica Neue" panose="02000503000000020004" pitchFamily="2" charset="0"/>
                <a:sym typeface="Arial" panose="020B0604020202020204" pitchFamily="34" charset="0"/>
              </a:rPr>
              <a:t>SOLAR POWER</a:t>
            </a:r>
            <a:endParaRPr kumimoji="0" lang="en" sz="1050" b="1" u="none" strike="noStrike" kern="1200" cap="none" spc="0" normalizeH="0" baseline="0" noProof="0" dirty="0">
              <a:ln>
                <a:noFill/>
              </a:ln>
              <a:solidFill>
                <a:prstClr val="black"/>
              </a:solidFill>
              <a:effectLst/>
              <a:uLnTx/>
              <a:uFillTx/>
              <a:latin typeface="+mn-lt"/>
              <a:ea typeface="Helvetica Neue" panose="02000503000000020004" pitchFamily="2" charset="0"/>
              <a:cs typeface="Helvetica Neue" panose="02000503000000020004" pitchFamily="2" charset="0"/>
            </a:endParaRPr>
          </a:p>
          <a:p>
            <a:pPr lvl="1" defTabSz="914412">
              <a:buNone/>
              <a:defRPr/>
            </a:pPr>
            <a:r>
              <a:rPr kumimoji="0" lang="en" sz="1050" u="none" strike="noStrike" kern="1200" cap="none" spc="0" normalizeH="0" baseline="0" noProof="0" dirty="0">
                <a:ln>
                  <a:noFill/>
                </a:ln>
                <a:solidFill>
                  <a:prstClr val="black"/>
                </a:solidFill>
                <a:effectLst/>
                <a:uLnTx/>
                <a:uFillTx/>
                <a:latin typeface="+mn-lt"/>
                <a:ea typeface="Helvetica Neue" panose="02000503000000020004" pitchFamily="2" charset="0"/>
                <a:cs typeface="Helvetica Neue" panose="02000503000000020004" pitchFamily="2" charset="0"/>
              </a:rPr>
              <a:t>~ 5 % extra earnings on power revenue </a:t>
            </a:r>
          </a:p>
          <a:p>
            <a:pPr marL="0" marR="0" lvl="1" indent="0" algn="l" defTabSz="914412" rtl="0" eaLnBrk="1" fontAlgn="auto" latinLnBrk="0" hangingPunct="1">
              <a:lnSpc>
                <a:spcPct val="100000"/>
              </a:lnSpc>
              <a:spcBef>
                <a:spcPts val="0"/>
              </a:spcBef>
              <a:spcAft>
                <a:spcPts val="0"/>
              </a:spcAft>
              <a:buClrTx/>
              <a:buSzPct val="100000"/>
              <a:buFontTx/>
              <a:buNone/>
              <a:tabLst/>
              <a:defRPr/>
            </a:pPr>
            <a:endParaRPr kumimoji="0" lang="en" sz="1050" u="none" strike="noStrike" kern="1200" cap="none" spc="0" normalizeH="0" baseline="0" noProof="0" dirty="0">
              <a:ln>
                <a:noFill/>
              </a:ln>
              <a:solidFill>
                <a:prstClr val="black"/>
              </a:solidFill>
              <a:effectLst/>
              <a:uLnTx/>
              <a:uFillTx/>
              <a:latin typeface="+mn-lt"/>
              <a:ea typeface="Helvetica Neue" panose="02000503000000020004" pitchFamily="2" charset="0"/>
              <a:cs typeface="Helvetica Neue" panose="02000503000000020004" pitchFamily="2" charset="0"/>
            </a:endParaRPr>
          </a:p>
          <a:p>
            <a:pPr marL="0" marR="0" lvl="1" indent="0" algn="l" defTabSz="914412" rtl="0" eaLnBrk="1" fontAlgn="auto" latinLnBrk="0" hangingPunct="1">
              <a:lnSpc>
                <a:spcPct val="100000"/>
              </a:lnSpc>
              <a:spcBef>
                <a:spcPts val="0"/>
              </a:spcBef>
              <a:spcAft>
                <a:spcPts val="0"/>
              </a:spcAft>
              <a:buClrTx/>
              <a:buSzPct val="100000"/>
              <a:buFontTx/>
              <a:buNone/>
              <a:tabLst/>
              <a:defRPr/>
            </a:pPr>
            <a:endParaRPr kumimoji="0" lang="da-DK" sz="1050" u="none" strike="noStrike" kern="1200" cap="none" spc="0" normalizeH="0" baseline="0" noProof="0" dirty="0">
              <a:ln>
                <a:noFill/>
              </a:ln>
              <a:solidFill>
                <a:prstClr val="black"/>
              </a:solidFill>
              <a:effectLst/>
              <a:uLnTx/>
              <a:uFillTx/>
              <a:latin typeface="+mn-lt"/>
              <a:ea typeface="Helvetica Neue" panose="02000503000000020004" pitchFamily="2" charset="0"/>
              <a:cs typeface="Helvetica Neue" panose="02000503000000020004" pitchFamily="2" charset="0"/>
              <a:sym typeface="Arial" panose="020B0604020202020204" pitchFamily="34" charset="0"/>
            </a:endParaRPr>
          </a:p>
        </p:txBody>
      </p:sp>
      <p:sp>
        <p:nvSpPr>
          <p:cNvPr id="86" name="TextBox 345">
            <a:extLst>
              <a:ext uri="{FF2B5EF4-FFF2-40B4-BE49-F238E27FC236}">
                <a16:creationId xmlns:a16="http://schemas.microsoft.com/office/drawing/2014/main" id="{BF438EA7-8207-2A36-1FAC-A98E146943D0}"/>
              </a:ext>
            </a:extLst>
          </p:cNvPr>
          <p:cNvSpPr txBox="1"/>
          <p:nvPr/>
        </p:nvSpPr>
        <p:spPr>
          <a:xfrm>
            <a:off x="10037019" y="2569988"/>
            <a:ext cx="2261844" cy="410968"/>
          </a:xfrm>
          <a:prstGeom prst="rect">
            <a:avLst/>
          </a:prstGeom>
          <a:noFill/>
          <a:ln w="6350">
            <a:noFill/>
            <a:prstDash val="sysDash"/>
          </a:ln>
        </p:spPr>
        <p:txBody>
          <a:bodyPr wrap="square" lIns="0" tIns="0" rIns="0" bIns="0" rtlCol="0">
            <a:noAutofit/>
          </a:bodyPr>
          <a:lstStyle>
            <a:defPPr>
              <a:defRPr lang="en-US"/>
            </a:defPPr>
            <a:lvl1pPr>
              <a:defRPr sz="1100"/>
            </a:lvl1pPr>
            <a:lvl2pPr marL="0" lvl="1" indent="0">
              <a:buSzPct val="100000"/>
              <a:buChar char="​"/>
              <a:defRPr sz="1100">
                <a:latin typeface="Arial" panose="020B0604020202020204" pitchFamily="34" charset="0"/>
              </a:defRPr>
            </a:lvl2pPr>
          </a:lstStyle>
          <a:p>
            <a:pPr marL="0" marR="0" lvl="1" indent="0" algn="l" defTabSz="914412" rtl="0" eaLnBrk="1" fontAlgn="auto" latinLnBrk="0" hangingPunct="1">
              <a:lnSpc>
                <a:spcPct val="100000"/>
              </a:lnSpc>
              <a:spcBef>
                <a:spcPts val="0"/>
              </a:spcBef>
              <a:spcAft>
                <a:spcPts val="0"/>
              </a:spcAft>
              <a:buClrTx/>
              <a:buSzPct val="100000"/>
              <a:buFontTx/>
              <a:buNone/>
              <a:tabLst/>
              <a:defRPr/>
            </a:pPr>
            <a:r>
              <a:rPr kumimoji="0" lang="en" sz="1050" b="1" u="none" strike="noStrike" kern="1200" cap="none" spc="0" normalizeH="0" baseline="0" noProof="0" dirty="0">
                <a:ln>
                  <a:noFill/>
                </a:ln>
                <a:solidFill>
                  <a:prstClr val="black"/>
                </a:solidFill>
                <a:effectLst/>
                <a:uLnTx/>
                <a:uFillTx/>
                <a:latin typeface="+mn-lt"/>
                <a:ea typeface="Helvetica Neue" panose="02000503000000020004" pitchFamily="2" charset="0"/>
                <a:cs typeface="Helvetica Neue" panose="02000503000000020004" pitchFamily="2" charset="0"/>
                <a:sym typeface="Arial" panose="020B0604020202020204" pitchFamily="34" charset="0"/>
              </a:rPr>
              <a:t>HEAT PUMPS</a:t>
            </a:r>
          </a:p>
          <a:p>
            <a:pPr marL="0" marR="0" lvl="1" indent="0" algn="l" defTabSz="914412" rtl="0" eaLnBrk="1" fontAlgn="auto" latinLnBrk="0" hangingPunct="1">
              <a:lnSpc>
                <a:spcPct val="100000"/>
              </a:lnSpc>
              <a:spcBef>
                <a:spcPts val="0"/>
              </a:spcBef>
              <a:spcAft>
                <a:spcPts val="0"/>
              </a:spcAft>
              <a:buClrTx/>
              <a:buSzPct val="100000"/>
              <a:buFontTx/>
              <a:buNone/>
              <a:tabLst/>
              <a:defRPr/>
            </a:pPr>
            <a:r>
              <a:rPr kumimoji="0" lang="en" sz="1050" u="none" strike="noStrike" kern="1200" cap="none" spc="0" normalizeH="0" baseline="0" noProof="0" dirty="0">
                <a:ln>
                  <a:noFill/>
                </a:ln>
                <a:solidFill>
                  <a:prstClr val="black"/>
                </a:solidFill>
                <a:effectLst/>
                <a:uLnTx/>
                <a:uFillTx/>
                <a:latin typeface="+mn-lt"/>
                <a:ea typeface="Helvetica Neue" panose="02000503000000020004" pitchFamily="2" charset="0"/>
                <a:cs typeface="Helvetica Neue" panose="02000503000000020004" pitchFamily="2" charset="0"/>
              </a:rPr>
              <a:t>~40% flexibility potential</a:t>
            </a:r>
          </a:p>
          <a:p>
            <a:pPr lvl="1" defTabSz="914412">
              <a:buNone/>
              <a:defRPr/>
            </a:pPr>
            <a:r>
              <a:rPr kumimoji="0" lang="en" sz="1050" u="none" strike="noStrike" kern="1200" cap="none" spc="0" normalizeH="0" baseline="0" noProof="0" dirty="0">
                <a:ln>
                  <a:noFill/>
                </a:ln>
                <a:solidFill>
                  <a:prstClr val="black"/>
                </a:solidFill>
                <a:effectLst/>
                <a:uLnTx/>
                <a:uFillTx/>
                <a:latin typeface="+mn-lt"/>
                <a:ea typeface="Helvetica Neue" panose="02000503000000020004" pitchFamily="2" charset="0"/>
                <a:cs typeface="Helvetica Neue" panose="02000503000000020004" pitchFamily="2" charset="0"/>
              </a:rPr>
              <a:t>~ 10</a:t>
            </a:r>
            <a:r>
              <a:rPr lang="da-DK" sz="1050" dirty="0">
                <a:latin typeface="+mn-lt"/>
              </a:rPr>
              <a:t> % </a:t>
            </a:r>
            <a:r>
              <a:rPr lang="da-DK" sz="1050" dirty="0" err="1">
                <a:latin typeface="+mn-lt"/>
              </a:rPr>
              <a:t>savings</a:t>
            </a:r>
            <a:r>
              <a:rPr lang="da-DK" sz="1050" dirty="0">
                <a:latin typeface="+mn-lt"/>
              </a:rPr>
              <a:t> on power </a:t>
            </a:r>
            <a:r>
              <a:rPr lang="da-DK" sz="1050" dirty="0" err="1">
                <a:latin typeface="+mn-lt"/>
              </a:rPr>
              <a:t>costs</a:t>
            </a:r>
            <a:endParaRPr lang="en-DK" sz="1050" dirty="0">
              <a:latin typeface="+mn-lt"/>
            </a:endParaRPr>
          </a:p>
          <a:p>
            <a:pPr marL="0" marR="0" lvl="1" indent="0" algn="l" defTabSz="914412" rtl="0" eaLnBrk="1" fontAlgn="auto" latinLnBrk="0" hangingPunct="1">
              <a:lnSpc>
                <a:spcPct val="100000"/>
              </a:lnSpc>
              <a:spcBef>
                <a:spcPts val="0"/>
              </a:spcBef>
              <a:spcAft>
                <a:spcPts val="0"/>
              </a:spcAft>
              <a:buClrTx/>
              <a:buSzPct val="100000"/>
              <a:buFontTx/>
              <a:buNone/>
              <a:tabLst/>
              <a:defRPr/>
            </a:pPr>
            <a:endParaRPr kumimoji="0" lang="en" sz="1050" u="none" strike="noStrike" kern="1200" cap="none" spc="0" normalizeH="0" baseline="0" noProof="0" dirty="0">
              <a:ln>
                <a:noFill/>
              </a:ln>
              <a:solidFill>
                <a:prstClr val="black"/>
              </a:solidFill>
              <a:effectLst/>
              <a:uLnTx/>
              <a:uFillTx/>
              <a:latin typeface="+mn-lt"/>
              <a:ea typeface="Helvetica Neue" panose="02000503000000020004" pitchFamily="2" charset="0"/>
              <a:cs typeface="Helvetica Neue" panose="02000503000000020004" pitchFamily="2" charset="0"/>
            </a:endParaRPr>
          </a:p>
          <a:p>
            <a:pPr marL="0" marR="0" lvl="1" indent="0" algn="l" defTabSz="914412" rtl="0" eaLnBrk="1" fontAlgn="auto" latinLnBrk="0" hangingPunct="1">
              <a:lnSpc>
                <a:spcPct val="100000"/>
              </a:lnSpc>
              <a:spcBef>
                <a:spcPts val="0"/>
              </a:spcBef>
              <a:spcAft>
                <a:spcPts val="0"/>
              </a:spcAft>
              <a:buClrTx/>
              <a:buSzPct val="100000"/>
              <a:buFontTx/>
              <a:buNone/>
              <a:tabLst/>
              <a:defRPr/>
            </a:pPr>
            <a:endParaRPr kumimoji="0" lang="da-DK" sz="1050" u="none" strike="noStrike" kern="1200" cap="none" spc="0" normalizeH="0" baseline="0" noProof="0" dirty="0">
              <a:ln>
                <a:noFill/>
              </a:ln>
              <a:solidFill>
                <a:prstClr val="black"/>
              </a:solidFill>
              <a:effectLst/>
              <a:uLnTx/>
              <a:uFillTx/>
              <a:latin typeface="+mn-lt"/>
              <a:ea typeface="Helvetica Neue" panose="02000503000000020004" pitchFamily="2" charset="0"/>
              <a:cs typeface="Helvetica Neue" panose="02000503000000020004" pitchFamily="2" charset="0"/>
              <a:sym typeface="Arial" panose="020B0604020202020204" pitchFamily="34" charset="0"/>
            </a:endParaRPr>
          </a:p>
        </p:txBody>
      </p:sp>
      <p:sp>
        <p:nvSpPr>
          <p:cNvPr id="87" name="Oval 86">
            <a:extLst>
              <a:ext uri="{FF2B5EF4-FFF2-40B4-BE49-F238E27FC236}">
                <a16:creationId xmlns:a16="http://schemas.microsoft.com/office/drawing/2014/main" id="{1ED59DDE-B02E-514E-7246-2D703DFA52A9}"/>
              </a:ext>
            </a:extLst>
          </p:cNvPr>
          <p:cNvSpPr/>
          <p:nvPr/>
        </p:nvSpPr>
        <p:spPr>
          <a:xfrm>
            <a:off x="10204520" y="4127406"/>
            <a:ext cx="74031" cy="78553"/>
          </a:xfrm>
          <a:prstGeom prst="ellipse">
            <a:avLst/>
          </a:prstGeom>
          <a:solidFill>
            <a:srgbClr val="9CBEF9"/>
          </a:solidFill>
          <a:ln>
            <a:solidFill>
              <a:srgbClr val="9CBE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TextBox 345">
            <a:extLst>
              <a:ext uri="{FF2B5EF4-FFF2-40B4-BE49-F238E27FC236}">
                <a16:creationId xmlns:a16="http://schemas.microsoft.com/office/drawing/2014/main" id="{ED73D3F9-4610-28AF-2416-310DA21AB0C3}"/>
              </a:ext>
            </a:extLst>
          </p:cNvPr>
          <p:cNvSpPr txBox="1"/>
          <p:nvPr/>
        </p:nvSpPr>
        <p:spPr>
          <a:xfrm>
            <a:off x="9421968" y="4538108"/>
            <a:ext cx="2630123" cy="410968"/>
          </a:xfrm>
          <a:prstGeom prst="rect">
            <a:avLst/>
          </a:prstGeom>
          <a:noFill/>
          <a:ln w="6350">
            <a:noFill/>
            <a:prstDash val="sysDash"/>
          </a:ln>
        </p:spPr>
        <p:txBody>
          <a:bodyPr wrap="square" lIns="0" tIns="0" rIns="0" bIns="0" rtlCol="0">
            <a:noAutofit/>
          </a:bodyPr>
          <a:lstStyle>
            <a:defPPr>
              <a:defRPr lang="en-US"/>
            </a:defPPr>
            <a:lvl1pPr>
              <a:defRPr sz="1100"/>
            </a:lvl1pPr>
            <a:lvl2pPr marL="0" lvl="1" indent="0">
              <a:buSzPct val="100000"/>
              <a:buChar char="​"/>
              <a:defRPr sz="1100">
                <a:latin typeface="Arial" panose="020B0604020202020204" pitchFamily="34" charset="0"/>
              </a:defRPr>
            </a:lvl2pPr>
          </a:lstStyle>
          <a:p>
            <a:r>
              <a:rPr lang="da-DK" sz="1050" b="1" dirty="0">
                <a:effectLst/>
                <a:ea typeface="Calibri" panose="020F0502020204030204" pitchFamily="34" charset="0"/>
                <a:cs typeface="Times New Roman (Body CS)"/>
              </a:rPr>
              <a:t>EV CHARGING STATION</a:t>
            </a:r>
          </a:p>
          <a:p>
            <a:r>
              <a:rPr lang="da-DK" sz="1050" dirty="0">
                <a:effectLst/>
                <a:ea typeface="Calibri" panose="020F0502020204030204" pitchFamily="34" charset="0"/>
                <a:cs typeface="Times New Roman (Body CS)"/>
              </a:rPr>
              <a:t>22 kW EV </a:t>
            </a:r>
            <a:r>
              <a:rPr lang="da-DK" sz="1050" dirty="0" err="1">
                <a:ea typeface="Calibri" panose="020F0502020204030204" pitchFamily="34" charset="0"/>
                <a:cs typeface="Times New Roman (Body CS)"/>
              </a:rPr>
              <a:t>c</a:t>
            </a:r>
            <a:r>
              <a:rPr lang="da-DK" sz="1050" dirty="0" err="1">
                <a:effectLst/>
                <a:ea typeface="Calibri" panose="020F0502020204030204" pitchFamily="34" charset="0"/>
                <a:cs typeface="Times New Roman (Body CS)"/>
              </a:rPr>
              <a:t>harging</a:t>
            </a:r>
            <a:r>
              <a:rPr lang="da-DK" sz="1050" dirty="0">
                <a:effectLst/>
                <a:ea typeface="Calibri" panose="020F0502020204030204" pitchFamily="34" charset="0"/>
                <a:cs typeface="Times New Roman (Body CS)"/>
              </a:rPr>
              <a:t> station</a:t>
            </a:r>
          </a:p>
          <a:p>
            <a:r>
              <a:rPr kumimoji="0" lang="en" sz="1050" u="none" strike="noStrike" kern="1200" cap="none" spc="0" normalizeH="0" baseline="0" noProof="0" dirty="0">
                <a:ln>
                  <a:noFill/>
                </a:ln>
                <a:solidFill>
                  <a:prstClr val="black"/>
                </a:solidFill>
                <a:effectLst/>
                <a:uLnTx/>
                <a:uFillTx/>
                <a:ea typeface="Helvetica Neue" panose="02000503000000020004" pitchFamily="2" charset="0"/>
                <a:cs typeface="Helvetica Neue" panose="02000503000000020004" pitchFamily="2" charset="0"/>
              </a:rPr>
              <a:t>~ 10% </a:t>
            </a:r>
            <a:r>
              <a:rPr lang="da-DK" sz="1050" dirty="0" err="1"/>
              <a:t>savings</a:t>
            </a:r>
            <a:r>
              <a:rPr lang="da-DK" sz="1050" dirty="0"/>
              <a:t> on power </a:t>
            </a:r>
            <a:r>
              <a:rPr lang="da-DK" sz="1050" dirty="0" err="1"/>
              <a:t>costs</a:t>
            </a:r>
            <a:endParaRPr lang="en-DK" sz="1050" dirty="0"/>
          </a:p>
          <a:p>
            <a:pPr marL="0" marR="0" lvl="1" indent="0" algn="l" defTabSz="914412" rtl="0" eaLnBrk="1" fontAlgn="auto" latinLnBrk="0" hangingPunct="1">
              <a:lnSpc>
                <a:spcPct val="100000"/>
              </a:lnSpc>
              <a:spcBef>
                <a:spcPts val="0"/>
              </a:spcBef>
              <a:spcAft>
                <a:spcPts val="0"/>
              </a:spcAft>
              <a:buClrTx/>
              <a:buSzPct val="100000"/>
              <a:buFontTx/>
              <a:buNone/>
              <a:tabLst/>
              <a:defRPr/>
            </a:pPr>
            <a:endParaRPr kumimoji="0" lang="da-DK" sz="1050" u="none" strike="noStrike" kern="1200" cap="none" spc="0" normalizeH="0" baseline="0" noProof="0" dirty="0">
              <a:ln>
                <a:noFill/>
              </a:ln>
              <a:solidFill>
                <a:prstClr val="black"/>
              </a:solidFill>
              <a:effectLst/>
              <a:uLnTx/>
              <a:uFillTx/>
              <a:latin typeface="+mn-lt"/>
              <a:ea typeface="Helvetica Neue" panose="02000503000000020004" pitchFamily="2" charset="0"/>
              <a:cs typeface="Helvetica Neue" panose="02000503000000020004" pitchFamily="2" charset="0"/>
              <a:sym typeface="Arial" panose="020B0604020202020204" pitchFamily="34" charset="0"/>
            </a:endParaRPr>
          </a:p>
        </p:txBody>
      </p:sp>
      <p:sp>
        <p:nvSpPr>
          <p:cNvPr id="90" name="Oval 89">
            <a:extLst>
              <a:ext uri="{FF2B5EF4-FFF2-40B4-BE49-F238E27FC236}">
                <a16:creationId xmlns:a16="http://schemas.microsoft.com/office/drawing/2014/main" id="{CC6C0834-9F83-8962-5D81-D801EB0CE109}"/>
              </a:ext>
            </a:extLst>
          </p:cNvPr>
          <p:cNvSpPr/>
          <p:nvPr/>
        </p:nvSpPr>
        <p:spPr>
          <a:xfrm>
            <a:off x="9550508" y="1757773"/>
            <a:ext cx="74031" cy="78553"/>
          </a:xfrm>
          <a:prstGeom prst="ellipse">
            <a:avLst/>
          </a:prstGeom>
          <a:solidFill>
            <a:srgbClr val="4C5D7A"/>
          </a:solidFill>
          <a:ln>
            <a:solidFill>
              <a:srgbClr val="4C5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TextBox 345">
            <a:extLst>
              <a:ext uri="{FF2B5EF4-FFF2-40B4-BE49-F238E27FC236}">
                <a16:creationId xmlns:a16="http://schemas.microsoft.com/office/drawing/2014/main" id="{109E7DEF-BCA0-2429-701B-70F74AA8DBF6}"/>
              </a:ext>
            </a:extLst>
          </p:cNvPr>
          <p:cNvSpPr txBox="1"/>
          <p:nvPr/>
        </p:nvSpPr>
        <p:spPr>
          <a:xfrm>
            <a:off x="9740650" y="1685508"/>
            <a:ext cx="2127568" cy="656232"/>
          </a:xfrm>
          <a:prstGeom prst="rect">
            <a:avLst/>
          </a:prstGeom>
          <a:noFill/>
          <a:ln w="6350">
            <a:noFill/>
            <a:prstDash val="sysDash"/>
          </a:ln>
        </p:spPr>
        <p:txBody>
          <a:bodyPr wrap="square" lIns="0" tIns="0" rIns="0" bIns="0" rtlCol="0">
            <a:noAutofit/>
          </a:bodyPr>
          <a:lstStyle>
            <a:defPPr>
              <a:defRPr lang="en-US"/>
            </a:defPPr>
            <a:lvl1pPr>
              <a:defRPr sz="1100"/>
            </a:lvl1pPr>
            <a:lvl2pPr marL="0" lvl="1" indent="0">
              <a:buSzPct val="100000"/>
              <a:buChar char="​"/>
              <a:defRPr sz="1100">
                <a:latin typeface="Arial" panose="020B0604020202020204" pitchFamily="34" charset="0"/>
              </a:defRPr>
            </a:lvl2pPr>
          </a:lstStyle>
          <a:p>
            <a:pPr marL="0" marR="0" lvl="1" indent="0" algn="l" defTabSz="914412" rtl="0" eaLnBrk="1" fontAlgn="auto" latinLnBrk="0" hangingPunct="1">
              <a:lnSpc>
                <a:spcPct val="100000"/>
              </a:lnSpc>
              <a:spcBef>
                <a:spcPts val="0"/>
              </a:spcBef>
              <a:spcAft>
                <a:spcPts val="0"/>
              </a:spcAft>
              <a:buClrTx/>
              <a:buSzPct val="100000"/>
              <a:buFontTx/>
              <a:buNone/>
              <a:tabLst/>
              <a:defRPr/>
            </a:pPr>
            <a:r>
              <a:rPr lang="en" sz="1050" b="1" dirty="0">
                <a:solidFill>
                  <a:prstClr val="black"/>
                </a:solidFill>
                <a:latin typeface="+mn-lt"/>
                <a:ea typeface="Helvetica Neue" panose="02000503000000020004" pitchFamily="2" charset="0"/>
                <a:cs typeface="Helvetica Neue" panose="02000503000000020004" pitchFamily="2" charset="0"/>
                <a:sym typeface="Arial" panose="020B0604020202020204" pitchFamily="34" charset="0"/>
              </a:rPr>
              <a:t>HEAVY INDUSTRIAL PROCESSES</a:t>
            </a:r>
            <a:r>
              <a:rPr kumimoji="0" lang="en" sz="1050" b="1" u="none" strike="noStrike" kern="1200" cap="none" spc="0" normalizeH="0" baseline="0" noProof="0" dirty="0">
                <a:ln>
                  <a:noFill/>
                </a:ln>
                <a:solidFill>
                  <a:prstClr val="black"/>
                </a:solidFill>
                <a:effectLst/>
                <a:uLnTx/>
                <a:uFillTx/>
                <a:latin typeface="+mn-lt"/>
                <a:ea typeface="Helvetica Neue" panose="02000503000000020004" pitchFamily="2" charset="0"/>
                <a:cs typeface="Helvetica Neue" panose="02000503000000020004" pitchFamily="2" charset="0"/>
              </a:rPr>
              <a:t> </a:t>
            </a:r>
          </a:p>
          <a:p>
            <a:pPr marL="0" marR="0" lvl="1" indent="0" algn="l" defTabSz="914412" rtl="0" eaLnBrk="1" fontAlgn="auto" latinLnBrk="0" hangingPunct="1">
              <a:lnSpc>
                <a:spcPct val="100000"/>
              </a:lnSpc>
              <a:spcBef>
                <a:spcPts val="0"/>
              </a:spcBef>
              <a:spcAft>
                <a:spcPts val="0"/>
              </a:spcAft>
              <a:buClrTx/>
              <a:buSzPct val="100000"/>
              <a:buFontTx/>
              <a:buNone/>
              <a:tabLst/>
              <a:defRPr/>
            </a:pPr>
            <a:r>
              <a:rPr kumimoji="0" lang="en" sz="1050" u="none" strike="noStrike" kern="1200" cap="none" spc="0" normalizeH="0" baseline="0" noProof="0" dirty="0">
                <a:ln>
                  <a:noFill/>
                </a:ln>
                <a:solidFill>
                  <a:prstClr val="black"/>
                </a:solidFill>
                <a:effectLst/>
                <a:uLnTx/>
                <a:uFillTx/>
                <a:latin typeface="+mn-lt"/>
                <a:ea typeface="Helvetica Neue" panose="02000503000000020004" pitchFamily="2" charset="0"/>
                <a:cs typeface="Helvetica Neue" panose="02000503000000020004" pitchFamily="2" charset="0"/>
              </a:rPr>
              <a:t>~ 25% flexibility potential</a:t>
            </a:r>
          </a:p>
          <a:p>
            <a:pPr lvl="1" defTabSz="914412">
              <a:buNone/>
              <a:defRPr/>
            </a:pPr>
            <a:r>
              <a:rPr kumimoji="0" lang="en" sz="1050" u="none" strike="noStrike" kern="1200" cap="none" spc="0" normalizeH="0" baseline="0" noProof="0" dirty="0">
                <a:ln>
                  <a:noFill/>
                </a:ln>
                <a:solidFill>
                  <a:prstClr val="black"/>
                </a:solidFill>
                <a:effectLst/>
                <a:uLnTx/>
                <a:uFillTx/>
                <a:latin typeface="+mn-lt"/>
                <a:ea typeface="Helvetica Neue" panose="02000503000000020004" pitchFamily="2" charset="0"/>
                <a:cs typeface="Helvetica Neue" panose="02000503000000020004" pitchFamily="2" charset="0"/>
              </a:rPr>
              <a:t>~ 5 % savings on power costs </a:t>
            </a:r>
          </a:p>
          <a:p>
            <a:pPr marL="0" marR="0" lvl="1" indent="0" algn="l" defTabSz="914412" rtl="0" eaLnBrk="1" fontAlgn="auto" latinLnBrk="0" hangingPunct="1">
              <a:lnSpc>
                <a:spcPct val="100000"/>
              </a:lnSpc>
              <a:spcBef>
                <a:spcPts val="0"/>
              </a:spcBef>
              <a:spcAft>
                <a:spcPts val="0"/>
              </a:spcAft>
              <a:buClrTx/>
              <a:buSzPct val="100000"/>
              <a:buFontTx/>
              <a:buNone/>
              <a:tabLst/>
              <a:defRPr/>
            </a:pPr>
            <a:endParaRPr kumimoji="0" lang="en" sz="1050" u="none" strike="noStrike" kern="1200" cap="none" spc="0" normalizeH="0" baseline="0" noProof="0" dirty="0">
              <a:ln>
                <a:noFill/>
              </a:ln>
              <a:solidFill>
                <a:prstClr val="black"/>
              </a:solidFill>
              <a:effectLst/>
              <a:uLnTx/>
              <a:uFillTx/>
              <a:latin typeface="+mn-lt"/>
              <a:ea typeface="Helvetica Neue" panose="02000503000000020004" pitchFamily="2" charset="0"/>
              <a:cs typeface="Helvetica Neue" panose="02000503000000020004" pitchFamily="2" charset="0"/>
            </a:endParaRPr>
          </a:p>
          <a:p>
            <a:pPr marL="0" marR="0" lvl="1" indent="0" algn="l" defTabSz="914412" rtl="0" eaLnBrk="1" fontAlgn="auto" latinLnBrk="0" hangingPunct="1">
              <a:lnSpc>
                <a:spcPct val="100000"/>
              </a:lnSpc>
              <a:spcBef>
                <a:spcPts val="0"/>
              </a:spcBef>
              <a:spcAft>
                <a:spcPts val="0"/>
              </a:spcAft>
              <a:buClrTx/>
              <a:buSzPct val="100000"/>
              <a:buFontTx/>
              <a:buNone/>
              <a:tabLst/>
              <a:defRPr/>
            </a:pPr>
            <a:endParaRPr kumimoji="0" lang="da-DK" sz="1050" u="none" strike="noStrike" kern="1200" cap="none" spc="0" normalizeH="0" baseline="0" noProof="0" dirty="0">
              <a:ln>
                <a:noFill/>
              </a:ln>
              <a:solidFill>
                <a:prstClr val="black"/>
              </a:solidFill>
              <a:effectLst/>
              <a:uLnTx/>
              <a:uFillTx/>
              <a:latin typeface="+mn-lt"/>
              <a:ea typeface="Helvetica Neue" panose="02000503000000020004" pitchFamily="2" charset="0"/>
              <a:cs typeface="Helvetica Neue" panose="02000503000000020004" pitchFamily="2" charset="0"/>
              <a:sym typeface="Arial" panose="020B0604020202020204" pitchFamily="34" charset="0"/>
            </a:endParaRPr>
          </a:p>
        </p:txBody>
      </p:sp>
      <p:pic>
        <p:nvPicPr>
          <p:cNvPr id="14" name="Picture 13" descr="Graphical user interface, application&#10;&#10;Description automatically generated">
            <a:extLst>
              <a:ext uri="{FF2B5EF4-FFF2-40B4-BE49-F238E27FC236}">
                <a16:creationId xmlns:a16="http://schemas.microsoft.com/office/drawing/2014/main" id="{4E9636C3-7B51-A1C1-7A53-78E445FAE7C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878868" y="3953379"/>
            <a:ext cx="1676968" cy="1049875"/>
          </a:xfrm>
          <a:prstGeom prst="rect">
            <a:avLst/>
          </a:prstGeom>
        </p:spPr>
      </p:pic>
      <p:cxnSp>
        <p:nvCxnSpPr>
          <p:cNvPr id="3" name="Straight Connector 2">
            <a:extLst>
              <a:ext uri="{FF2B5EF4-FFF2-40B4-BE49-F238E27FC236}">
                <a16:creationId xmlns:a16="http://schemas.microsoft.com/office/drawing/2014/main" id="{1E0F2E40-5915-4298-2116-1F80B5A522FF}"/>
              </a:ext>
            </a:extLst>
          </p:cNvPr>
          <p:cNvCxnSpPr>
            <a:cxnSpLocks/>
          </p:cNvCxnSpPr>
          <p:nvPr/>
        </p:nvCxnSpPr>
        <p:spPr>
          <a:xfrm flipH="1">
            <a:off x="5771079" y="3953379"/>
            <a:ext cx="429743" cy="1441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238EEEF-E61F-24E6-B4A7-AD76550F4F22}"/>
              </a:ext>
            </a:extLst>
          </p:cNvPr>
          <p:cNvCxnSpPr>
            <a:cxnSpLocks/>
          </p:cNvCxnSpPr>
          <p:nvPr/>
        </p:nvCxnSpPr>
        <p:spPr>
          <a:xfrm>
            <a:off x="481263" y="1812915"/>
            <a:ext cx="0" cy="4507675"/>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Pladsholder til sidefod 3">
            <a:extLst>
              <a:ext uri="{FF2B5EF4-FFF2-40B4-BE49-F238E27FC236}">
                <a16:creationId xmlns:a16="http://schemas.microsoft.com/office/drawing/2014/main" id="{577D804B-39BA-35BC-98F2-8448248CE306}"/>
              </a:ext>
            </a:extLst>
          </p:cNvPr>
          <p:cNvSpPr txBox="1">
            <a:spLocks/>
          </p:cNvSpPr>
          <p:nvPr/>
        </p:nvSpPr>
        <p:spPr>
          <a:xfrm>
            <a:off x="558536" y="6626365"/>
            <a:ext cx="8534400" cy="182880"/>
          </a:xfrm>
          <a:prstGeom prst="rect">
            <a:avLst/>
          </a:prstGeom>
        </p:spPr>
        <p:txBody>
          <a:bodyPr vert="horz" lIns="0" tIns="0" rIns="0" bIns="0" rtlCol="0" anchor="ctr"/>
          <a:lstStyle>
            <a:defPPr>
              <a:defRPr lang="en-US"/>
            </a:defPPr>
            <a:lvl1pPr marL="0" algn="l" defTabSz="685800" rtl="0" eaLnBrk="1" latinLnBrk="0" hangingPunct="1">
              <a:defRPr sz="600" kern="1200" baseline="0">
                <a:solidFill>
                  <a:schemeClr val="tx1"/>
                </a:solidFill>
                <a:latin typeface="+mn-lt"/>
                <a:ea typeface="Arial" charset="0"/>
                <a:cs typeface="Arial"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defRPr/>
            </a:pPr>
            <a:r>
              <a:rPr kumimoji="0" lang="da-DK" sz="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IBM FLEX PLATFORM </a:t>
            </a:r>
            <a:r>
              <a:rPr lang="en-US" sz="800" dirty="0"/>
              <a:t>© Copyright IBM</a:t>
            </a:r>
            <a:endParaRPr lang="en-DK" sz="800"/>
          </a:p>
        </p:txBody>
      </p:sp>
      <p:sp>
        <p:nvSpPr>
          <p:cNvPr id="12" name="TextBox 11">
            <a:extLst>
              <a:ext uri="{FF2B5EF4-FFF2-40B4-BE49-F238E27FC236}">
                <a16:creationId xmlns:a16="http://schemas.microsoft.com/office/drawing/2014/main" id="{D8D44416-600F-278B-C496-1D852625450D}"/>
              </a:ext>
            </a:extLst>
          </p:cNvPr>
          <p:cNvSpPr txBox="1"/>
          <p:nvPr/>
        </p:nvSpPr>
        <p:spPr>
          <a:xfrm>
            <a:off x="3075385" y="3244334"/>
            <a:ext cx="6150768" cy="369332"/>
          </a:xfrm>
          <a:prstGeom prst="rect">
            <a:avLst/>
          </a:prstGeom>
          <a:noFill/>
        </p:spPr>
        <p:txBody>
          <a:bodyPr wrap="square">
            <a:spAutoFit/>
          </a:bodyPr>
          <a:lstStyle/>
          <a:p>
            <a:r>
              <a:rPr lang="en-NL" dirty="0"/>
              <a:t>€</a:t>
            </a:r>
          </a:p>
        </p:txBody>
      </p:sp>
      <p:grpSp>
        <p:nvGrpSpPr>
          <p:cNvPr id="30" name="Group 29">
            <a:extLst>
              <a:ext uri="{FF2B5EF4-FFF2-40B4-BE49-F238E27FC236}">
                <a16:creationId xmlns:a16="http://schemas.microsoft.com/office/drawing/2014/main" id="{36FB55C1-96CD-FC31-5A3C-1C441B8CC7FA}"/>
              </a:ext>
            </a:extLst>
          </p:cNvPr>
          <p:cNvGrpSpPr/>
          <p:nvPr/>
        </p:nvGrpSpPr>
        <p:grpSpPr>
          <a:xfrm>
            <a:off x="3886823" y="4762047"/>
            <a:ext cx="715920" cy="685802"/>
            <a:chOff x="3886822" y="4538108"/>
            <a:chExt cx="971029" cy="909741"/>
          </a:xfrm>
        </p:grpSpPr>
        <p:grpSp>
          <p:nvGrpSpPr>
            <p:cNvPr id="16" name="Group 15">
              <a:extLst>
                <a:ext uri="{FF2B5EF4-FFF2-40B4-BE49-F238E27FC236}">
                  <a16:creationId xmlns:a16="http://schemas.microsoft.com/office/drawing/2014/main" id="{B571A00D-9578-2B90-65F3-CF6A2CE4CF04}"/>
                </a:ext>
              </a:extLst>
            </p:cNvPr>
            <p:cNvGrpSpPr/>
            <p:nvPr/>
          </p:nvGrpSpPr>
          <p:grpSpPr>
            <a:xfrm>
              <a:off x="3886822" y="4538108"/>
              <a:ext cx="971029" cy="909741"/>
              <a:chOff x="11550621" y="2064797"/>
              <a:chExt cx="280551" cy="275162"/>
            </a:xfrm>
          </p:grpSpPr>
          <p:sp>
            <p:nvSpPr>
              <p:cNvPr id="17" name="Oval 16">
                <a:extLst>
                  <a:ext uri="{FF2B5EF4-FFF2-40B4-BE49-F238E27FC236}">
                    <a16:creationId xmlns:a16="http://schemas.microsoft.com/office/drawing/2014/main" id="{9F83A9A3-E26B-D2DC-5FC2-51EA126F3DA9}"/>
                  </a:ext>
                </a:extLst>
              </p:cNvPr>
              <p:cNvSpPr/>
              <p:nvPr/>
            </p:nvSpPr>
            <p:spPr>
              <a:xfrm>
                <a:off x="11550621" y="2064797"/>
                <a:ext cx="280551" cy="275162"/>
              </a:xfrm>
              <a:prstGeom prst="ellipse">
                <a:avLst/>
              </a:prstGeom>
              <a:solidFill>
                <a:srgbClr val="006AFA"/>
              </a:solidFill>
              <a:ln>
                <a:solidFill>
                  <a:srgbClr val="006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Graphic 17" descr="Piggy Bank with solid fill">
                <a:extLst>
                  <a:ext uri="{FF2B5EF4-FFF2-40B4-BE49-F238E27FC236}">
                    <a16:creationId xmlns:a16="http://schemas.microsoft.com/office/drawing/2014/main" id="{1B0B2076-351D-A764-79DC-300152347928}"/>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1566303" y="2069943"/>
                <a:ext cx="264869" cy="264869"/>
              </a:xfrm>
              <a:prstGeom prst="rect">
                <a:avLst/>
              </a:prstGeom>
            </p:spPr>
          </p:pic>
        </p:grpSp>
        <p:sp>
          <p:nvSpPr>
            <p:cNvPr id="29" name="TextBox 28">
              <a:extLst>
                <a:ext uri="{FF2B5EF4-FFF2-40B4-BE49-F238E27FC236}">
                  <a16:creationId xmlns:a16="http://schemas.microsoft.com/office/drawing/2014/main" id="{FA385C0D-05AD-5370-460B-4BE8A33FBAE5}"/>
                </a:ext>
              </a:extLst>
            </p:cNvPr>
            <p:cNvSpPr txBox="1"/>
            <p:nvPr/>
          </p:nvSpPr>
          <p:spPr>
            <a:xfrm>
              <a:off x="4122756" y="4697007"/>
              <a:ext cx="563804" cy="523220"/>
            </a:xfrm>
            <a:prstGeom prst="rect">
              <a:avLst/>
            </a:prstGeom>
            <a:noFill/>
          </p:spPr>
          <p:txBody>
            <a:bodyPr wrap="square">
              <a:spAutoFit/>
            </a:bodyPr>
            <a:lstStyle/>
            <a:p>
              <a:r>
                <a:rPr lang="en-NL" sz="2800" dirty="0"/>
                <a:t>€</a:t>
              </a:r>
            </a:p>
          </p:txBody>
        </p:sp>
      </p:grpSp>
      <p:grpSp>
        <p:nvGrpSpPr>
          <p:cNvPr id="31" name="Group 30">
            <a:extLst>
              <a:ext uri="{FF2B5EF4-FFF2-40B4-BE49-F238E27FC236}">
                <a16:creationId xmlns:a16="http://schemas.microsoft.com/office/drawing/2014/main" id="{00FE568A-C978-ADE4-DCA9-CD1C9C7E0F42}"/>
              </a:ext>
            </a:extLst>
          </p:cNvPr>
          <p:cNvGrpSpPr/>
          <p:nvPr/>
        </p:nvGrpSpPr>
        <p:grpSpPr>
          <a:xfrm>
            <a:off x="7818611" y="4787566"/>
            <a:ext cx="715920" cy="685802"/>
            <a:chOff x="3886822" y="4538108"/>
            <a:chExt cx="971029" cy="909741"/>
          </a:xfrm>
        </p:grpSpPr>
        <p:grpSp>
          <p:nvGrpSpPr>
            <p:cNvPr id="32" name="Group 31">
              <a:extLst>
                <a:ext uri="{FF2B5EF4-FFF2-40B4-BE49-F238E27FC236}">
                  <a16:creationId xmlns:a16="http://schemas.microsoft.com/office/drawing/2014/main" id="{61B77498-4698-4971-F5E7-9BDAC04B5FF9}"/>
                </a:ext>
              </a:extLst>
            </p:cNvPr>
            <p:cNvGrpSpPr/>
            <p:nvPr/>
          </p:nvGrpSpPr>
          <p:grpSpPr>
            <a:xfrm>
              <a:off x="3886822" y="4538108"/>
              <a:ext cx="971029" cy="909741"/>
              <a:chOff x="11550621" y="2064797"/>
              <a:chExt cx="280551" cy="275162"/>
            </a:xfrm>
          </p:grpSpPr>
          <p:sp>
            <p:nvSpPr>
              <p:cNvPr id="39" name="Oval 38">
                <a:extLst>
                  <a:ext uri="{FF2B5EF4-FFF2-40B4-BE49-F238E27FC236}">
                    <a16:creationId xmlns:a16="http://schemas.microsoft.com/office/drawing/2014/main" id="{1AD7FB98-C53B-73A8-F668-F29CE97BA4A0}"/>
                  </a:ext>
                </a:extLst>
              </p:cNvPr>
              <p:cNvSpPr/>
              <p:nvPr/>
            </p:nvSpPr>
            <p:spPr>
              <a:xfrm>
                <a:off x="11550621" y="2064797"/>
                <a:ext cx="280551" cy="275162"/>
              </a:xfrm>
              <a:prstGeom prst="ellipse">
                <a:avLst/>
              </a:prstGeom>
              <a:solidFill>
                <a:srgbClr val="006AFA"/>
              </a:solidFill>
              <a:ln>
                <a:solidFill>
                  <a:srgbClr val="006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Graphic 39" descr="Piggy Bank with solid fill">
                <a:extLst>
                  <a:ext uri="{FF2B5EF4-FFF2-40B4-BE49-F238E27FC236}">
                    <a16:creationId xmlns:a16="http://schemas.microsoft.com/office/drawing/2014/main" id="{2EA70E3F-83D2-4144-F9FA-B3A0481CE8B4}"/>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1566303" y="2069943"/>
                <a:ext cx="264869" cy="264869"/>
              </a:xfrm>
              <a:prstGeom prst="rect">
                <a:avLst/>
              </a:prstGeom>
            </p:spPr>
          </p:pic>
        </p:grpSp>
        <p:sp>
          <p:nvSpPr>
            <p:cNvPr id="38" name="TextBox 37">
              <a:extLst>
                <a:ext uri="{FF2B5EF4-FFF2-40B4-BE49-F238E27FC236}">
                  <a16:creationId xmlns:a16="http://schemas.microsoft.com/office/drawing/2014/main" id="{84A56CDD-E6E2-842E-76E6-B9BB05D3F0D9}"/>
                </a:ext>
              </a:extLst>
            </p:cNvPr>
            <p:cNvSpPr txBox="1"/>
            <p:nvPr/>
          </p:nvSpPr>
          <p:spPr>
            <a:xfrm>
              <a:off x="4122756" y="4697007"/>
              <a:ext cx="563804" cy="523220"/>
            </a:xfrm>
            <a:prstGeom prst="rect">
              <a:avLst/>
            </a:prstGeom>
            <a:noFill/>
          </p:spPr>
          <p:txBody>
            <a:bodyPr wrap="square">
              <a:spAutoFit/>
            </a:bodyPr>
            <a:lstStyle/>
            <a:p>
              <a:r>
                <a:rPr lang="en-NL" sz="2800" dirty="0"/>
                <a:t>€</a:t>
              </a:r>
            </a:p>
          </p:txBody>
        </p:sp>
      </p:grpSp>
      <p:grpSp>
        <p:nvGrpSpPr>
          <p:cNvPr id="41" name="Group 40">
            <a:extLst>
              <a:ext uri="{FF2B5EF4-FFF2-40B4-BE49-F238E27FC236}">
                <a16:creationId xmlns:a16="http://schemas.microsoft.com/office/drawing/2014/main" id="{437F59F3-76FC-28FD-CAEA-1A9544BBA50C}"/>
              </a:ext>
            </a:extLst>
          </p:cNvPr>
          <p:cNvGrpSpPr/>
          <p:nvPr/>
        </p:nvGrpSpPr>
        <p:grpSpPr>
          <a:xfrm>
            <a:off x="8482101" y="4787565"/>
            <a:ext cx="715920" cy="685802"/>
            <a:chOff x="3886822" y="4538108"/>
            <a:chExt cx="971029" cy="909741"/>
          </a:xfrm>
        </p:grpSpPr>
        <p:grpSp>
          <p:nvGrpSpPr>
            <p:cNvPr id="42" name="Group 41">
              <a:extLst>
                <a:ext uri="{FF2B5EF4-FFF2-40B4-BE49-F238E27FC236}">
                  <a16:creationId xmlns:a16="http://schemas.microsoft.com/office/drawing/2014/main" id="{C5A2A561-6FF8-A49A-410E-191E36C37534}"/>
                </a:ext>
              </a:extLst>
            </p:cNvPr>
            <p:cNvGrpSpPr/>
            <p:nvPr/>
          </p:nvGrpSpPr>
          <p:grpSpPr>
            <a:xfrm>
              <a:off x="3886822" y="4538108"/>
              <a:ext cx="971029" cy="909741"/>
              <a:chOff x="11550621" y="2064797"/>
              <a:chExt cx="280551" cy="275162"/>
            </a:xfrm>
          </p:grpSpPr>
          <p:sp>
            <p:nvSpPr>
              <p:cNvPr id="44" name="Oval 43">
                <a:extLst>
                  <a:ext uri="{FF2B5EF4-FFF2-40B4-BE49-F238E27FC236}">
                    <a16:creationId xmlns:a16="http://schemas.microsoft.com/office/drawing/2014/main" id="{AF4B5F94-5BC1-AC7E-08A5-B1AAC75B68AF}"/>
                  </a:ext>
                </a:extLst>
              </p:cNvPr>
              <p:cNvSpPr/>
              <p:nvPr/>
            </p:nvSpPr>
            <p:spPr>
              <a:xfrm>
                <a:off x="11550621" y="2064797"/>
                <a:ext cx="280551" cy="275162"/>
              </a:xfrm>
              <a:prstGeom prst="ellipse">
                <a:avLst/>
              </a:prstGeom>
              <a:solidFill>
                <a:srgbClr val="006AFA"/>
              </a:solidFill>
              <a:ln>
                <a:solidFill>
                  <a:srgbClr val="006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Graphic 44" descr="Piggy Bank with solid fill">
                <a:extLst>
                  <a:ext uri="{FF2B5EF4-FFF2-40B4-BE49-F238E27FC236}">
                    <a16:creationId xmlns:a16="http://schemas.microsoft.com/office/drawing/2014/main" id="{B642B9BC-8ABF-05BA-87F5-B5CB02A42A9A}"/>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1566303" y="2069943"/>
                <a:ext cx="264869" cy="264869"/>
              </a:xfrm>
              <a:prstGeom prst="rect">
                <a:avLst/>
              </a:prstGeom>
            </p:spPr>
          </p:pic>
        </p:grpSp>
        <p:sp>
          <p:nvSpPr>
            <p:cNvPr id="43" name="TextBox 42">
              <a:extLst>
                <a:ext uri="{FF2B5EF4-FFF2-40B4-BE49-F238E27FC236}">
                  <a16:creationId xmlns:a16="http://schemas.microsoft.com/office/drawing/2014/main" id="{9062C56A-FD8A-07E6-2328-E7E2C50BCEBF}"/>
                </a:ext>
              </a:extLst>
            </p:cNvPr>
            <p:cNvSpPr txBox="1"/>
            <p:nvPr/>
          </p:nvSpPr>
          <p:spPr>
            <a:xfrm>
              <a:off x="4122756" y="4697007"/>
              <a:ext cx="563804" cy="523220"/>
            </a:xfrm>
            <a:prstGeom prst="rect">
              <a:avLst/>
            </a:prstGeom>
            <a:noFill/>
          </p:spPr>
          <p:txBody>
            <a:bodyPr wrap="square">
              <a:spAutoFit/>
            </a:bodyPr>
            <a:lstStyle/>
            <a:p>
              <a:r>
                <a:rPr lang="en-NL" sz="2800" dirty="0"/>
                <a:t>€</a:t>
              </a:r>
            </a:p>
          </p:txBody>
        </p:sp>
      </p:grpSp>
    </p:spTree>
    <p:extLst>
      <p:ext uri="{BB962C8B-B14F-4D97-AF65-F5344CB8AC3E}">
        <p14:creationId xmlns:p14="http://schemas.microsoft.com/office/powerpoint/2010/main" val="3093621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uppe 158">
            <a:extLst>
              <a:ext uri="{FF2B5EF4-FFF2-40B4-BE49-F238E27FC236}">
                <a16:creationId xmlns:a16="http://schemas.microsoft.com/office/drawing/2014/main" id="{488B396C-60F0-92CB-B457-A592BAD6E8B9}"/>
              </a:ext>
            </a:extLst>
          </p:cNvPr>
          <p:cNvGrpSpPr/>
          <p:nvPr/>
        </p:nvGrpSpPr>
        <p:grpSpPr>
          <a:xfrm>
            <a:off x="3199007" y="1728342"/>
            <a:ext cx="4527653" cy="4447867"/>
            <a:chOff x="925423" y="2567983"/>
            <a:chExt cx="2811318" cy="2761775"/>
          </a:xfrm>
        </p:grpSpPr>
        <p:sp>
          <p:nvSpPr>
            <p:cNvPr id="94" name="Ellipse 145">
              <a:extLst>
                <a:ext uri="{FF2B5EF4-FFF2-40B4-BE49-F238E27FC236}">
                  <a16:creationId xmlns:a16="http://schemas.microsoft.com/office/drawing/2014/main" id="{54BE75DA-01E2-D324-6571-7BD3795A1615}"/>
                </a:ext>
              </a:extLst>
            </p:cNvPr>
            <p:cNvSpPr/>
            <p:nvPr/>
          </p:nvSpPr>
          <p:spPr>
            <a:xfrm>
              <a:off x="925423" y="2567983"/>
              <a:ext cx="2775205" cy="276177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608">
              <a:extLst>
                <a:ext uri="{FF2B5EF4-FFF2-40B4-BE49-F238E27FC236}">
                  <a16:creationId xmlns:a16="http://schemas.microsoft.com/office/drawing/2014/main" id="{881F7DB3-1C5E-A875-1EB8-EE43F1083705}"/>
                </a:ext>
              </a:extLst>
            </p:cNvPr>
            <p:cNvGrpSpPr/>
            <p:nvPr/>
          </p:nvGrpSpPr>
          <p:grpSpPr>
            <a:xfrm rot="5400000">
              <a:off x="1942663" y="3369806"/>
              <a:ext cx="804721" cy="1211450"/>
              <a:chOff x="3423244" y="5044123"/>
              <a:chExt cx="975077" cy="1467909"/>
            </a:xfrm>
          </p:grpSpPr>
          <p:sp>
            <p:nvSpPr>
              <p:cNvPr id="109" name="Rektangel 156">
                <a:extLst>
                  <a:ext uri="{FF2B5EF4-FFF2-40B4-BE49-F238E27FC236}">
                    <a16:creationId xmlns:a16="http://schemas.microsoft.com/office/drawing/2014/main" id="{9C7D70ED-2825-7664-A0DE-D3D334CC52A8}"/>
                  </a:ext>
                </a:extLst>
              </p:cNvPr>
              <p:cNvSpPr/>
              <p:nvPr/>
            </p:nvSpPr>
            <p:spPr>
              <a:xfrm rot="5400000">
                <a:off x="3423244" y="6029432"/>
                <a:ext cx="482600" cy="482600"/>
              </a:xfrm>
              <a:prstGeom prst="rect">
                <a:avLst/>
              </a:prstGeom>
              <a:solidFill>
                <a:srgbClr val="0E23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110" name="Rektangel 156">
                <a:extLst>
                  <a:ext uri="{FF2B5EF4-FFF2-40B4-BE49-F238E27FC236}">
                    <a16:creationId xmlns:a16="http://schemas.microsoft.com/office/drawing/2014/main" id="{645A3CFB-2141-3923-A310-CDBCFB0C4666}"/>
                  </a:ext>
                </a:extLst>
              </p:cNvPr>
              <p:cNvSpPr/>
              <p:nvPr/>
            </p:nvSpPr>
            <p:spPr>
              <a:xfrm rot="5400000">
                <a:off x="3423244" y="5536779"/>
                <a:ext cx="482600" cy="482600"/>
              </a:xfrm>
              <a:prstGeom prst="rect">
                <a:avLst/>
              </a:prstGeom>
              <a:solidFill>
                <a:srgbClr val="0E23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111" name="Rektangel 156">
                <a:extLst>
                  <a:ext uri="{FF2B5EF4-FFF2-40B4-BE49-F238E27FC236}">
                    <a16:creationId xmlns:a16="http://schemas.microsoft.com/office/drawing/2014/main" id="{25905120-245F-D917-B75E-C4052E73B16D}"/>
                  </a:ext>
                </a:extLst>
              </p:cNvPr>
              <p:cNvSpPr/>
              <p:nvPr/>
            </p:nvSpPr>
            <p:spPr>
              <a:xfrm rot="5400000">
                <a:off x="3915721" y="5536779"/>
                <a:ext cx="482600" cy="482600"/>
              </a:xfrm>
              <a:prstGeom prst="rect">
                <a:avLst/>
              </a:prstGeom>
              <a:solidFill>
                <a:srgbClr val="0E23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112" name="Rektangel 156">
                <a:extLst>
                  <a:ext uri="{FF2B5EF4-FFF2-40B4-BE49-F238E27FC236}">
                    <a16:creationId xmlns:a16="http://schemas.microsoft.com/office/drawing/2014/main" id="{71797CE0-673E-1FF3-3021-36D1831220B0}"/>
                  </a:ext>
                </a:extLst>
              </p:cNvPr>
              <p:cNvSpPr/>
              <p:nvPr/>
            </p:nvSpPr>
            <p:spPr>
              <a:xfrm rot="5400000">
                <a:off x="3423244" y="5044123"/>
                <a:ext cx="482600" cy="482600"/>
              </a:xfrm>
              <a:prstGeom prst="rect">
                <a:avLst/>
              </a:prstGeom>
              <a:solidFill>
                <a:srgbClr val="0E23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grpSp>
        <p:cxnSp>
          <p:nvCxnSpPr>
            <p:cNvPr id="96" name="Straight Arrow Connector 2">
              <a:extLst>
                <a:ext uri="{FF2B5EF4-FFF2-40B4-BE49-F238E27FC236}">
                  <a16:creationId xmlns:a16="http://schemas.microsoft.com/office/drawing/2014/main" id="{751AD19E-2D8D-31B3-5155-8D0D219D6338}"/>
                </a:ext>
              </a:extLst>
            </p:cNvPr>
            <p:cNvCxnSpPr>
              <a:cxnSpLocks/>
            </p:cNvCxnSpPr>
            <p:nvPr/>
          </p:nvCxnSpPr>
          <p:spPr>
            <a:xfrm>
              <a:off x="1697796" y="3485785"/>
              <a:ext cx="1289759"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7" name="TextBox 3">
              <a:extLst>
                <a:ext uri="{FF2B5EF4-FFF2-40B4-BE49-F238E27FC236}">
                  <a16:creationId xmlns:a16="http://schemas.microsoft.com/office/drawing/2014/main" id="{E67E7BB4-781E-0A26-1252-B7276259431C}"/>
                </a:ext>
              </a:extLst>
            </p:cNvPr>
            <p:cNvSpPr txBox="1"/>
            <p:nvPr/>
          </p:nvSpPr>
          <p:spPr>
            <a:xfrm>
              <a:off x="969743" y="3805541"/>
              <a:ext cx="478442" cy="343989"/>
            </a:xfrm>
            <a:prstGeom prst="rect">
              <a:avLst/>
            </a:prstGeom>
            <a:noFill/>
          </p:spPr>
          <p:txBody>
            <a:bodyPr wrap="square" rtlCol="0">
              <a:spAutoFit/>
            </a:bodyPr>
            <a:lstStyle>
              <a:defPPr>
                <a:defRPr lang="da-DK"/>
              </a:defPPr>
              <a:lvl1pPr lvl="0">
                <a:defRPr sz="2000" b="1">
                  <a:solidFill>
                    <a:prstClr val="black"/>
                  </a:solidFill>
                  <a:latin typeface="IBM Plex Sans" panose="020B0503050203000203" pitchFamily="34" charset="0"/>
                </a:defRPr>
              </a:lvl1pPr>
            </a:lstStyle>
            <a:p>
              <a:pPr algn="r" defTabSz="567019">
                <a:defRPr/>
              </a:pPr>
              <a:r>
                <a:rPr lang="en" sz="1000" b="0" dirty="0">
                  <a:latin typeface="Helvetica Neue Light" panose="02000403000000020004" pitchFamily="2" charset="0"/>
                  <a:ea typeface="Helvetica Neue Light" panose="02000403000000020004" pitchFamily="2" charset="0"/>
                  <a:cs typeface="Helvetica Neue" panose="02000503000000020004" pitchFamily="2" charset="0"/>
                </a:rPr>
                <a:t>Total power (installed)</a:t>
              </a:r>
            </a:p>
          </p:txBody>
        </p:sp>
        <p:cxnSp>
          <p:nvCxnSpPr>
            <p:cNvPr id="98" name="Straight Arrow Connector 57">
              <a:extLst>
                <a:ext uri="{FF2B5EF4-FFF2-40B4-BE49-F238E27FC236}">
                  <a16:creationId xmlns:a16="http://schemas.microsoft.com/office/drawing/2014/main" id="{49D1280D-D54D-37C0-D4AD-E6348FDDCE54}"/>
                </a:ext>
              </a:extLst>
            </p:cNvPr>
            <p:cNvCxnSpPr>
              <a:cxnSpLocks/>
            </p:cNvCxnSpPr>
            <p:nvPr/>
          </p:nvCxnSpPr>
          <p:spPr>
            <a:xfrm>
              <a:off x="2065206" y="4033426"/>
              <a:ext cx="0" cy="34189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9" name="TextBox 60">
              <a:extLst>
                <a:ext uri="{FF2B5EF4-FFF2-40B4-BE49-F238E27FC236}">
                  <a16:creationId xmlns:a16="http://schemas.microsoft.com/office/drawing/2014/main" id="{AEFEA9B7-86A0-2E63-D421-8651F7F2D89D}"/>
                </a:ext>
              </a:extLst>
            </p:cNvPr>
            <p:cNvSpPr txBox="1"/>
            <p:nvPr/>
          </p:nvSpPr>
          <p:spPr>
            <a:xfrm>
              <a:off x="1220574" y="4067881"/>
              <a:ext cx="845774" cy="322207"/>
            </a:xfrm>
            <a:prstGeom prst="rect">
              <a:avLst/>
            </a:prstGeom>
            <a:noFill/>
          </p:spPr>
          <p:txBody>
            <a:bodyPr wrap="square" lIns="56698" tIns="28349" rIns="56698" bIns="28349" rtlCol="0" anchor="t">
              <a:spAutoFit/>
            </a:bodyPr>
            <a:lstStyle>
              <a:defPPr>
                <a:defRPr lang="da-DK"/>
              </a:defPPr>
              <a:lvl1pPr lvl="0">
                <a:defRPr b="0">
                  <a:solidFill>
                    <a:prstClr val="black"/>
                  </a:solidFill>
                  <a:latin typeface="IBM Plex Sans" panose="020B0503050203000203" pitchFamily="34" charset="0"/>
                </a:defRPr>
              </a:lvl1pPr>
            </a:lstStyle>
            <a:p>
              <a:pPr algn="r" defTabSz="567019">
                <a:defRPr/>
              </a:pPr>
              <a:r>
                <a:rPr lang="en" sz="1000" dirty="0">
                  <a:latin typeface="Helvetica Neue Light" panose="02000403000000020004" pitchFamily="2" charset="0"/>
                  <a:ea typeface="Helvetica Neue Light" panose="02000403000000020004" pitchFamily="2" charset="0"/>
                  <a:cs typeface="Helvetica Neue" panose="02000503000000020004" pitchFamily="2" charset="0"/>
                </a:rPr>
                <a:t>activation</a:t>
              </a:r>
              <a:endParaRPr lang="en-US" sz="1000" dirty="0">
                <a:latin typeface="Helvetica Neue Light" panose="02000403000000020004" pitchFamily="2" charset="0"/>
                <a:ea typeface="Helvetica Neue Light" panose="02000403000000020004" pitchFamily="2" charset="0"/>
                <a:cs typeface="Helvetica Neue" panose="02000503000000020004" pitchFamily="2" charset="0"/>
              </a:endParaRPr>
            </a:p>
            <a:p>
              <a:pPr algn="r" defTabSz="567019">
                <a:defRPr/>
              </a:pPr>
              <a:r>
                <a:rPr lang="en" sz="1000" dirty="0">
                  <a:latin typeface="Helvetica Neue Light" panose="02000403000000020004" pitchFamily="2" charset="0"/>
                  <a:ea typeface="Helvetica Neue Light" panose="02000403000000020004" pitchFamily="2" charset="0"/>
                  <a:cs typeface="Helvetica Neue" panose="02000503000000020004" pitchFamily="2" charset="0"/>
                </a:rPr>
                <a:t>potential</a:t>
              </a:r>
            </a:p>
            <a:p>
              <a:pPr algn="r" defTabSz="567019">
                <a:defRPr/>
              </a:pPr>
              <a:r>
                <a:rPr lang="en" sz="1000" dirty="0">
                  <a:latin typeface="Helvetica Neue Light" panose="02000403000000020004" pitchFamily="2" charset="0"/>
                  <a:ea typeface="Helvetica Neue Light" panose="02000403000000020004" pitchFamily="2" charset="0"/>
                  <a:cs typeface="Helvetica Neue" panose="02000503000000020004" pitchFamily="2" charset="0"/>
                </a:rPr>
                <a:t>(how much)</a:t>
              </a:r>
            </a:p>
          </p:txBody>
        </p:sp>
        <p:cxnSp>
          <p:nvCxnSpPr>
            <p:cNvPr id="100" name="Straight Arrow Connector 61">
              <a:extLst>
                <a:ext uri="{FF2B5EF4-FFF2-40B4-BE49-F238E27FC236}">
                  <a16:creationId xmlns:a16="http://schemas.microsoft.com/office/drawing/2014/main" id="{466D8CDF-1CB3-CF5D-AB49-D630B929F114}"/>
                </a:ext>
              </a:extLst>
            </p:cNvPr>
            <p:cNvCxnSpPr>
              <a:cxnSpLocks/>
            </p:cNvCxnSpPr>
            <p:nvPr/>
          </p:nvCxnSpPr>
          <p:spPr>
            <a:xfrm flipH="1">
              <a:off x="2126946" y="4441501"/>
              <a:ext cx="407326"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TextBox 63">
              <a:extLst>
                <a:ext uri="{FF2B5EF4-FFF2-40B4-BE49-F238E27FC236}">
                  <a16:creationId xmlns:a16="http://schemas.microsoft.com/office/drawing/2014/main" id="{466F11ED-5BF4-6770-6771-DA8262A39E72}"/>
                </a:ext>
              </a:extLst>
            </p:cNvPr>
            <p:cNvSpPr txBox="1"/>
            <p:nvPr/>
          </p:nvSpPr>
          <p:spPr>
            <a:xfrm>
              <a:off x="1760534" y="4513823"/>
              <a:ext cx="1196505" cy="226654"/>
            </a:xfrm>
            <a:prstGeom prst="rect">
              <a:avLst/>
            </a:prstGeom>
            <a:noFill/>
          </p:spPr>
          <p:txBody>
            <a:bodyPr wrap="square" lIns="56698" tIns="28349" rIns="56698" bIns="28349" rtlCol="0" anchor="t">
              <a:spAutoFit/>
            </a:bodyPr>
            <a:lstStyle>
              <a:defPPr>
                <a:defRPr lang="da-DK"/>
              </a:defPPr>
              <a:lvl1pPr lvl="0" algn="ctr">
                <a:defRPr b="0">
                  <a:solidFill>
                    <a:prstClr val="black"/>
                  </a:solidFill>
                  <a:latin typeface="IBM Plex Sans" panose="020B0503050203000203" pitchFamily="34" charset="0"/>
                </a:defRPr>
              </a:lvl1pPr>
            </a:lstStyle>
            <a:p>
              <a:pPr defTabSz="567019">
                <a:defRPr/>
              </a:pPr>
              <a:r>
                <a:rPr lang="en" sz="1000" dirty="0">
                  <a:latin typeface="Helvetica Neue Light" panose="02000403000000020004" pitchFamily="2" charset="0"/>
                  <a:ea typeface="Helvetica Neue Light" panose="02000403000000020004" pitchFamily="2" charset="0"/>
                  <a:cs typeface="Helvetica Neue" panose="02000503000000020004" pitchFamily="2" charset="0"/>
                </a:rPr>
                <a:t>Activation period</a:t>
              </a:r>
            </a:p>
            <a:p>
              <a:pPr defTabSz="567019">
                <a:defRPr/>
              </a:pPr>
              <a:r>
                <a:rPr lang="en" sz="1000" dirty="0">
                  <a:latin typeface="Helvetica Neue Light" panose="02000403000000020004" pitchFamily="2" charset="0"/>
                  <a:ea typeface="Helvetica Neue Light" panose="02000403000000020004" pitchFamily="2" charset="0"/>
                  <a:cs typeface="Helvetica Neue" panose="02000503000000020004" pitchFamily="2" charset="0"/>
                </a:rPr>
                <a:t>(how long)</a:t>
              </a:r>
            </a:p>
          </p:txBody>
        </p:sp>
        <p:cxnSp>
          <p:nvCxnSpPr>
            <p:cNvPr id="102" name="Straight Arrow Connector 17">
              <a:extLst>
                <a:ext uri="{FF2B5EF4-FFF2-40B4-BE49-F238E27FC236}">
                  <a16:creationId xmlns:a16="http://schemas.microsoft.com/office/drawing/2014/main" id="{8E4AADE6-F433-52B9-85DD-06CFCAFF04E7}"/>
                </a:ext>
              </a:extLst>
            </p:cNvPr>
            <p:cNvCxnSpPr>
              <a:cxnSpLocks/>
            </p:cNvCxnSpPr>
            <p:nvPr/>
          </p:nvCxnSpPr>
          <p:spPr>
            <a:xfrm>
              <a:off x="1462266" y="3522603"/>
              <a:ext cx="0" cy="84227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3" name="TextBox 18">
              <a:extLst>
                <a:ext uri="{FF2B5EF4-FFF2-40B4-BE49-F238E27FC236}">
                  <a16:creationId xmlns:a16="http://schemas.microsoft.com/office/drawing/2014/main" id="{C53BD973-E549-D8B2-79C1-75CF23944304}"/>
                </a:ext>
              </a:extLst>
            </p:cNvPr>
            <p:cNvSpPr txBox="1"/>
            <p:nvPr/>
          </p:nvSpPr>
          <p:spPr>
            <a:xfrm>
              <a:off x="3032281" y="3610235"/>
              <a:ext cx="704460" cy="248437"/>
            </a:xfrm>
            <a:prstGeom prst="rect">
              <a:avLst/>
            </a:prstGeom>
            <a:noFill/>
          </p:spPr>
          <p:txBody>
            <a:bodyPr wrap="square" rtlCol="0">
              <a:spAutoFit/>
            </a:bodyPr>
            <a:lstStyle>
              <a:defPPr>
                <a:defRPr lang="da-DK"/>
              </a:defPPr>
              <a:lvl1pPr lvl="0">
                <a:defRPr b="0">
                  <a:solidFill>
                    <a:prstClr val="black"/>
                  </a:solidFill>
                  <a:latin typeface="IBM Plex Sans" panose="020B0503050203000203" pitchFamily="34" charset="0"/>
                </a:defRPr>
              </a:lvl1pPr>
            </a:lstStyle>
            <a:p>
              <a:pPr defTabSz="567019">
                <a:defRPr/>
              </a:pPr>
              <a:r>
                <a:rPr lang="en" sz="1000" dirty="0">
                  <a:latin typeface="Helvetica Neue Light" panose="02000403000000020004" pitchFamily="2" charset="0"/>
                  <a:ea typeface="Helvetica Neue Light" panose="02000403000000020004" pitchFamily="2" charset="0"/>
                  <a:cs typeface="Helvetica Neue" panose="02000503000000020004" pitchFamily="2" charset="0"/>
                </a:rPr>
                <a:t>Frequency</a:t>
              </a:r>
            </a:p>
            <a:p>
              <a:pPr defTabSz="567019">
                <a:defRPr/>
              </a:pPr>
              <a:r>
                <a:rPr lang="en" sz="1000" dirty="0">
                  <a:latin typeface="Helvetica Neue Light" panose="02000403000000020004" pitchFamily="2" charset="0"/>
                  <a:ea typeface="Helvetica Neue Light" panose="02000403000000020004" pitchFamily="2" charset="0"/>
                  <a:cs typeface="Helvetica Neue" panose="02000503000000020004" pitchFamily="2" charset="0"/>
                </a:rPr>
                <a:t>(how often)</a:t>
              </a:r>
            </a:p>
          </p:txBody>
        </p:sp>
        <p:cxnSp>
          <p:nvCxnSpPr>
            <p:cNvPr id="104" name="Straight Arrow Connector 19">
              <a:extLst>
                <a:ext uri="{FF2B5EF4-FFF2-40B4-BE49-F238E27FC236}">
                  <a16:creationId xmlns:a16="http://schemas.microsoft.com/office/drawing/2014/main" id="{94072B37-4833-4FF6-FD00-C723461C8094}"/>
                </a:ext>
              </a:extLst>
            </p:cNvPr>
            <p:cNvCxnSpPr>
              <a:cxnSpLocks/>
            </p:cNvCxnSpPr>
            <p:nvPr/>
          </p:nvCxnSpPr>
          <p:spPr>
            <a:xfrm flipH="1">
              <a:off x="2602674" y="4030186"/>
              <a:ext cx="357214"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5" name="TextBox 20">
              <a:extLst>
                <a:ext uri="{FF2B5EF4-FFF2-40B4-BE49-F238E27FC236}">
                  <a16:creationId xmlns:a16="http://schemas.microsoft.com/office/drawing/2014/main" id="{B6160C4D-5AF8-798B-9451-C3ECD24868A1}"/>
                </a:ext>
              </a:extLst>
            </p:cNvPr>
            <p:cNvSpPr txBox="1"/>
            <p:nvPr/>
          </p:nvSpPr>
          <p:spPr>
            <a:xfrm>
              <a:off x="2606774" y="4076777"/>
              <a:ext cx="496108" cy="322207"/>
            </a:xfrm>
            <a:prstGeom prst="rect">
              <a:avLst/>
            </a:prstGeom>
            <a:noFill/>
          </p:spPr>
          <p:txBody>
            <a:bodyPr wrap="none" lIns="56698" tIns="28349" rIns="56698" bIns="28349" rtlCol="0" anchor="t">
              <a:spAutoFit/>
            </a:bodyPr>
            <a:lstStyle/>
            <a:p>
              <a:pPr defTabSz="567019">
                <a:defRPr/>
              </a:pPr>
              <a:r>
                <a:rPr lang="en" sz="1000" dirty="0">
                  <a:solidFill>
                    <a:prstClr val="black"/>
                  </a:solidFill>
                  <a:latin typeface="Helvetica Neue Light" panose="02000403000000020004" pitchFamily="2" charset="0"/>
                  <a:ea typeface="Helvetica Neue Light" panose="02000403000000020004" pitchFamily="2" charset="0"/>
                  <a:cs typeface="Helvetica Neue" panose="02000503000000020004" pitchFamily="2" charset="0"/>
                </a:rPr>
                <a:t>activation</a:t>
              </a:r>
            </a:p>
            <a:p>
              <a:pPr defTabSz="567019">
                <a:defRPr/>
              </a:pPr>
              <a:r>
                <a:rPr lang="en" sz="1000" dirty="0">
                  <a:solidFill>
                    <a:prstClr val="black"/>
                  </a:solidFill>
                  <a:latin typeface="Helvetica Neue Light" panose="02000403000000020004" pitchFamily="2" charset="0"/>
                  <a:ea typeface="Helvetica Neue Light" panose="02000403000000020004" pitchFamily="2" charset="0"/>
                  <a:cs typeface="Helvetica Neue" panose="02000503000000020004" pitchFamily="2" charset="0"/>
                </a:rPr>
                <a:t>velocity</a:t>
              </a:r>
            </a:p>
            <a:p>
              <a:pPr defTabSz="567019">
                <a:defRPr/>
              </a:pPr>
              <a:r>
                <a:rPr lang="en" sz="1000" dirty="0">
                  <a:solidFill>
                    <a:prstClr val="black"/>
                  </a:solidFill>
                  <a:latin typeface="Helvetica Neue Light" panose="02000403000000020004" pitchFamily="2" charset="0"/>
                  <a:ea typeface="Helvetica Neue Light" panose="02000403000000020004" pitchFamily="2" charset="0"/>
                  <a:cs typeface="Helvetica Neue" panose="02000503000000020004" pitchFamily="2" charset="0"/>
                </a:rPr>
                <a:t>(how fast)</a:t>
              </a:r>
            </a:p>
          </p:txBody>
        </p:sp>
        <p:sp>
          <p:nvSpPr>
            <p:cNvPr id="106" name="TextBox 24">
              <a:extLst>
                <a:ext uri="{FF2B5EF4-FFF2-40B4-BE49-F238E27FC236}">
                  <a16:creationId xmlns:a16="http://schemas.microsoft.com/office/drawing/2014/main" id="{A9631979-6C56-8716-BD0F-32E572A8055A}"/>
                </a:ext>
              </a:extLst>
            </p:cNvPr>
            <p:cNvSpPr txBox="1"/>
            <p:nvPr/>
          </p:nvSpPr>
          <p:spPr>
            <a:xfrm>
              <a:off x="1484340" y="3271812"/>
              <a:ext cx="1716669" cy="131101"/>
            </a:xfrm>
            <a:prstGeom prst="rect">
              <a:avLst/>
            </a:prstGeom>
            <a:noFill/>
          </p:spPr>
          <p:txBody>
            <a:bodyPr wrap="square" lIns="56698" tIns="28349" rIns="56698" bIns="28349" rtlCol="0" anchor="t">
              <a:spAutoFit/>
            </a:bodyPr>
            <a:lstStyle>
              <a:defPPr>
                <a:defRPr lang="da-DK"/>
              </a:defPPr>
              <a:lvl1pPr lvl="0" algn="ctr">
                <a:defRPr b="0">
                  <a:solidFill>
                    <a:prstClr val="black"/>
                  </a:solidFill>
                  <a:latin typeface="IBM Plex Sans" panose="020B0503050203000203" pitchFamily="34" charset="0"/>
                </a:defRPr>
              </a:lvl1pPr>
            </a:lstStyle>
            <a:p>
              <a:pPr defTabSz="567019">
                <a:defRPr/>
              </a:pPr>
              <a:r>
                <a:rPr lang="en" sz="1000" dirty="0">
                  <a:latin typeface="Helvetica Neue Light" panose="02000403000000020004" pitchFamily="2" charset="0"/>
                  <a:ea typeface="Helvetica Neue Light" panose="02000403000000020004" pitchFamily="2" charset="0"/>
                  <a:cs typeface="Helvetica Neue" panose="02000503000000020004" pitchFamily="2" charset="0"/>
                </a:rPr>
                <a:t>Reservation period (how long)</a:t>
              </a:r>
            </a:p>
          </p:txBody>
        </p:sp>
        <p:cxnSp>
          <p:nvCxnSpPr>
            <p:cNvPr id="107" name="Straight Arrow Connector 25">
              <a:extLst>
                <a:ext uri="{FF2B5EF4-FFF2-40B4-BE49-F238E27FC236}">
                  <a16:creationId xmlns:a16="http://schemas.microsoft.com/office/drawing/2014/main" id="{4C1E8D0B-0700-AAAA-CE6B-852216C5EFD8}"/>
                </a:ext>
              </a:extLst>
            </p:cNvPr>
            <p:cNvCxnSpPr>
              <a:cxnSpLocks/>
            </p:cNvCxnSpPr>
            <p:nvPr/>
          </p:nvCxnSpPr>
          <p:spPr>
            <a:xfrm>
              <a:off x="3014788" y="3573171"/>
              <a:ext cx="0" cy="37608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603">
            <a:extLst>
              <a:ext uri="{FF2B5EF4-FFF2-40B4-BE49-F238E27FC236}">
                <a16:creationId xmlns:a16="http://schemas.microsoft.com/office/drawing/2014/main" id="{E3EB3A52-6FFB-882C-D8D2-1AC2E6D8E145}"/>
              </a:ext>
            </a:extLst>
          </p:cNvPr>
          <p:cNvGrpSpPr/>
          <p:nvPr/>
        </p:nvGrpSpPr>
        <p:grpSpPr>
          <a:xfrm>
            <a:off x="1079448" y="3235123"/>
            <a:ext cx="590850" cy="384448"/>
            <a:chOff x="6822115" y="5044123"/>
            <a:chExt cx="1453706" cy="975256"/>
          </a:xfrm>
        </p:grpSpPr>
        <p:sp>
          <p:nvSpPr>
            <p:cNvPr id="5" name="Rektangel 156">
              <a:extLst>
                <a:ext uri="{FF2B5EF4-FFF2-40B4-BE49-F238E27FC236}">
                  <a16:creationId xmlns:a16="http://schemas.microsoft.com/office/drawing/2014/main" id="{CD2461BB-3A3D-D16C-C9B2-208789DE6833}"/>
                </a:ext>
              </a:extLst>
            </p:cNvPr>
            <p:cNvSpPr/>
            <p:nvPr/>
          </p:nvSpPr>
          <p:spPr>
            <a:xfrm rot="5400000">
              <a:off x="7304715" y="5536779"/>
              <a:ext cx="482600" cy="482600"/>
            </a:xfrm>
            <a:prstGeom prst="rect">
              <a:avLst/>
            </a:prstGeom>
            <a:solidFill>
              <a:srgbClr val="FAE10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6" name="Rektangel 156">
              <a:extLst>
                <a:ext uri="{FF2B5EF4-FFF2-40B4-BE49-F238E27FC236}">
                  <a16:creationId xmlns:a16="http://schemas.microsoft.com/office/drawing/2014/main" id="{18528133-17F1-CD81-8884-685DEDAF0024}"/>
                </a:ext>
              </a:extLst>
            </p:cNvPr>
            <p:cNvSpPr/>
            <p:nvPr/>
          </p:nvSpPr>
          <p:spPr>
            <a:xfrm rot="5400000">
              <a:off x="7793221" y="5536779"/>
              <a:ext cx="482600" cy="482600"/>
            </a:xfrm>
            <a:prstGeom prst="rect">
              <a:avLst/>
            </a:prstGeom>
            <a:solidFill>
              <a:srgbClr val="FAE10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7" name="Rektangel 156">
              <a:extLst>
                <a:ext uri="{FF2B5EF4-FFF2-40B4-BE49-F238E27FC236}">
                  <a16:creationId xmlns:a16="http://schemas.microsoft.com/office/drawing/2014/main" id="{F17F3E5D-6AB9-F197-B3F5-23F18AD9B463}"/>
                </a:ext>
              </a:extLst>
            </p:cNvPr>
            <p:cNvSpPr/>
            <p:nvPr/>
          </p:nvSpPr>
          <p:spPr>
            <a:xfrm rot="5400000">
              <a:off x="6822115" y="5044123"/>
              <a:ext cx="482600" cy="482600"/>
            </a:xfrm>
            <a:prstGeom prst="rect">
              <a:avLst/>
            </a:prstGeom>
            <a:solidFill>
              <a:srgbClr val="FAE10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8" name="Rektangel 156">
              <a:extLst>
                <a:ext uri="{FF2B5EF4-FFF2-40B4-BE49-F238E27FC236}">
                  <a16:creationId xmlns:a16="http://schemas.microsoft.com/office/drawing/2014/main" id="{25BB3F5A-14DF-5417-F6B2-0ADAAC9780C0}"/>
                </a:ext>
              </a:extLst>
            </p:cNvPr>
            <p:cNvSpPr/>
            <p:nvPr/>
          </p:nvSpPr>
          <p:spPr>
            <a:xfrm rot="5400000">
              <a:off x="7304715" y="5044123"/>
              <a:ext cx="482600" cy="482600"/>
            </a:xfrm>
            <a:prstGeom prst="rect">
              <a:avLst/>
            </a:prstGeom>
            <a:solidFill>
              <a:srgbClr val="FAE10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grpSp>
      <p:grpSp>
        <p:nvGrpSpPr>
          <p:cNvPr id="9" name="Gruppe 34">
            <a:extLst>
              <a:ext uri="{FF2B5EF4-FFF2-40B4-BE49-F238E27FC236}">
                <a16:creationId xmlns:a16="http://schemas.microsoft.com/office/drawing/2014/main" id="{82FF1369-83C8-0F84-376E-30F13E81ED8D}"/>
              </a:ext>
            </a:extLst>
          </p:cNvPr>
          <p:cNvGrpSpPr/>
          <p:nvPr/>
        </p:nvGrpSpPr>
        <p:grpSpPr>
          <a:xfrm rot="16200000">
            <a:off x="1019533" y="4010875"/>
            <a:ext cx="213271" cy="1088259"/>
            <a:chOff x="4697481" y="4713064"/>
            <a:chExt cx="218420" cy="1244282"/>
          </a:xfrm>
        </p:grpSpPr>
        <p:sp>
          <p:nvSpPr>
            <p:cNvPr id="10" name="Rektangel 156">
              <a:extLst>
                <a:ext uri="{FF2B5EF4-FFF2-40B4-BE49-F238E27FC236}">
                  <a16:creationId xmlns:a16="http://schemas.microsoft.com/office/drawing/2014/main" id="{D7EF619C-9BB2-CEA5-F3EB-D2CDB77915FC}"/>
                </a:ext>
              </a:extLst>
            </p:cNvPr>
            <p:cNvSpPr/>
            <p:nvPr/>
          </p:nvSpPr>
          <p:spPr>
            <a:xfrm rot="5400000">
              <a:off x="4684302" y="5725748"/>
              <a:ext cx="244777" cy="218419"/>
            </a:xfrm>
            <a:prstGeom prst="rect">
              <a:avLst/>
            </a:prstGeom>
            <a:solidFill>
              <a:srgbClr val="4CB6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11" name="Rektangel 156">
              <a:extLst>
                <a:ext uri="{FF2B5EF4-FFF2-40B4-BE49-F238E27FC236}">
                  <a16:creationId xmlns:a16="http://schemas.microsoft.com/office/drawing/2014/main" id="{4633CAAC-D403-63AA-20FC-7523401C3A95}"/>
                </a:ext>
              </a:extLst>
            </p:cNvPr>
            <p:cNvSpPr/>
            <p:nvPr/>
          </p:nvSpPr>
          <p:spPr>
            <a:xfrm rot="5400000">
              <a:off x="4684303" y="5475872"/>
              <a:ext cx="244776" cy="218420"/>
            </a:xfrm>
            <a:prstGeom prst="rect">
              <a:avLst/>
            </a:prstGeom>
            <a:solidFill>
              <a:srgbClr val="4CB6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12" name="Rektangel 156">
              <a:extLst>
                <a:ext uri="{FF2B5EF4-FFF2-40B4-BE49-F238E27FC236}">
                  <a16:creationId xmlns:a16="http://schemas.microsoft.com/office/drawing/2014/main" id="{F18D405B-78EE-5892-875F-D185334EA8DC}"/>
                </a:ext>
              </a:extLst>
            </p:cNvPr>
            <p:cNvSpPr/>
            <p:nvPr/>
          </p:nvSpPr>
          <p:spPr>
            <a:xfrm rot="5400000">
              <a:off x="4684303" y="5225995"/>
              <a:ext cx="244776" cy="218420"/>
            </a:xfrm>
            <a:prstGeom prst="rect">
              <a:avLst/>
            </a:prstGeom>
            <a:solidFill>
              <a:srgbClr val="4CB6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13" name="Rektangel 156">
              <a:extLst>
                <a:ext uri="{FF2B5EF4-FFF2-40B4-BE49-F238E27FC236}">
                  <a16:creationId xmlns:a16="http://schemas.microsoft.com/office/drawing/2014/main" id="{749023B5-93E9-050E-5A62-A33694FB7A0C}"/>
                </a:ext>
              </a:extLst>
            </p:cNvPr>
            <p:cNvSpPr/>
            <p:nvPr/>
          </p:nvSpPr>
          <p:spPr>
            <a:xfrm rot="5400000">
              <a:off x="4684303" y="4976118"/>
              <a:ext cx="244776" cy="218420"/>
            </a:xfrm>
            <a:prstGeom prst="rect">
              <a:avLst/>
            </a:prstGeom>
            <a:solidFill>
              <a:srgbClr val="4CB6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14" name="Rektangel 156">
              <a:extLst>
                <a:ext uri="{FF2B5EF4-FFF2-40B4-BE49-F238E27FC236}">
                  <a16:creationId xmlns:a16="http://schemas.microsoft.com/office/drawing/2014/main" id="{355A8E64-D4CA-AEF8-0AE0-6F203D6E6952}"/>
                </a:ext>
              </a:extLst>
            </p:cNvPr>
            <p:cNvSpPr/>
            <p:nvPr/>
          </p:nvSpPr>
          <p:spPr>
            <a:xfrm rot="5400000">
              <a:off x="4684303" y="4726242"/>
              <a:ext cx="244776" cy="218420"/>
            </a:xfrm>
            <a:prstGeom prst="rect">
              <a:avLst/>
            </a:prstGeom>
            <a:solidFill>
              <a:srgbClr val="4CB6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grpSp>
      <p:grpSp>
        <p:nvGrpSpPr>
          <p:cNvPr id="15" name="Gruppe 40">
            <a:extLst>
              <a:ext uri="{FF2B5EF4-FFF2-40B4-BE49-F238E27FC236}">
                <a16:creationId xmlns:a16="http://schemas.microsoft.com/office/drawing/2014/main" id="{5A397BAC-EFC7-8FBD-A467-A16FE3D460DD}"/>
              </a:ext>
            </a:extLst>
          </p:cNvPr>
          <p:cNvGrpSpPr/>
          <p:nvPr/>
        </p:nvGrpSpPr>
        <p:grpSpPr>
          <a:xfrm>
            <a:off x="1242453" y="2604411"/>
            <a:ext cx="427845" cy="432626"/>
            <a:chOff x="7008659" y="3511939"/>
            <a:chExt cx="438175" cy="494651"/>
          </a:xfrm>
        </p:grpSpPr>
        <p:sp>
          <p:nvSpPr>
            <p:cNvPr id="16" name="Rektangel 156">
              <a:extLst>
                <a:ext uri="{FF2B5EF4-FFF2-40B4-BE49-F238E27FC236}">
                  <a16:creationId xmlns:a16="http://schemas.microsoft.com/office/drawing/2014/main" id="{F3CF7AE9-C30D-C3F2-98B6-ED8F2BB9D184}"/>
                </a:ext>
              </a:extLst>
            </p:cNvPr>
            <p:cNvSpPr/>
            <p:nvPr/>
          </p:nvSpPr>
          <p:spPr>
            <a:xfrm rot="5400000">
              <a:off x="7215237" y="3774992"/>
              <a:ext cx="244776" cy="218419"/>
            </a:xfrm>
            <a:prstGeom prst="rect">
              <a:avLst/>
            </a:prstGeom>
            <a:solidFill>
              <a:srgbClr val="9CBEF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17" name="Rektangel 156">
              <a:extLst>
                <a:ext uri="{FF2B5EF4-FFF2-40B4-BE49-F238E27FC236}">
                  <a16:creationId xmlns:a16="http://schemas.microsoft.com/office/drawing/2014/main" id="{EC5B5C2D-F33B-72D7-C39C-57DCBDE38305}"/>
                </a:ext>
              </a:extLst>
            </p:cNvPr>
            <p:cNvSpPr/>
            <p:nvPr/>
          </p:nvSpPr>
          <p:spPr>
            <a:xfrm rot="5400000">
              <a:off x="6995481" y="3525117"/>
              <a:ext cx="244776" cy="218419"/>
            </a:xfrm>
            <a:prstGeom prst="rect">
              <a:avLst/>
            </a:prstGeom>
            <a:solidFill>
              <a:srgbClr val="9CBEF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18" name="Rektangel 156">
              <a:extLst>
                <a:ext uri="{FF2B5EF4-FFF2-40B4-BE49-F238E27FC236}">
                  <a16:creationId xmlns:a16="http://schemas.microsoft.com/office/drawing/2014/main" id="{B132A1EB-092E-2D88-9A40-DF85BE7818A9}"/>
                </a:ext>
              </a:extLst>
            </p:cNvPr>
            <p:cNvSpPr/>
            <p:nvPr/>
          </p:nvSpPr>
          <p:spPr>
            <a:xfrm rot="5400000">
              <a:off x="7215237" y="3525117"/>
              <a:ext cx="244776" cy="218419"/>
            </a:xfrm>
            <a:prstGeom prst="rect">
              <a:avLst/>
            </a:prstGeom>
            <a:solidFill>
              <a:srgbClr val="9CBEF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grpSp>
      <p:grpSp>
        <p:nvGrpSpPr>
          <p:cNvPr id="19" name="Gruppe 44">
            <a:extLst>
              <a:ext uri="{FF2B5EF4-FFF2-40B4-BE49-F238E27FC236}">
                <a16:creationId xmlns:a16="http://schemas.microsoft.com/office/drawing/2014/main" id="{412BBE23-798E-FF02-4CFA-19FD15678A1E}"/>
              </a:ext>
            </a:extLst>
          </p:cNvPr>
          <p:cNvGrpSpPr/>
          <p:nvPr/>
        </p:nvGrpSpPr>
        <p:grpSpPr>
          <a:xfrm>
            <a:off x="1242454" y="4859726"/>
            <a:ext cx="427844" cy="432626"/>
            <a:chOff x="9862804" y="3511939"/>
            <a:chExt cx="438174" cy="494651"/>
          </a:xfrm>
        </p:grpSpPr>
        <p:sp>
          <p:nvSpPr>
            <p:cNvPr id="20" name="Rektangel 156">
              <a:extLst>
                <a:ext uri="{FF2B5EF4-FFF2-40B4-BE49-F238E27FC236}">
                  <a16:creationId xmlns:a16="http://schemas.microsoft.com/office/drawing/2014/main" id="{AADD211F-E336-89DC-DFF7-50CD27DEF24F}"/>
                </a:ext>
              </a:extLst>
            </p:cNvPr>
            <p:cNvSpPr/>
            <p:nvPr/>
          </p:nvSpPr>
          <p:spPr>
            <a:xfrm rot="5400000">
              <a:off x="9849626" y="3774992"/>
              <a:ext cx="244776" cy="218419"/>
            </a:xfrm>
            <a:prstGeom prst="rect">
              <a:avLst/>
            </a:prstGeom>
            <a:solidFill>
              <a:srgbClr val="006AF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21" name="Rektangel 156">
              <a:extLst>
                <a:ext uri="{FF2B5EF4-FFF2-40B4-BE49-F238E27FC236}">
                  <a16:creationId xmlns:a16="http://schemas.microsoft.com/office/drawing/2014/main" id="{69D865B5-70F4-D72D-DCC5-A7B2BF2D9B19}"/>
                </a:ext>
              </a:extLst>
            </p:cNvPr>
            <p:cNvSpPr/>
            <p:nvPr/>
          </p:nvSpPr>
          <p:spPr>
            <a:xfrm rot="5400000">
              <a:off x="10069381" y="3774992"/>
              <a:ext cx="244776" cy="218419"/>
            </a:xfrm>
            <a:prstGeom prst="rect">
              <a:avLst/>
            </a:prstGeom>
            <a:solidFill>
              <a:srgbClr val="006AF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22" name="Rektangel 156">
              <a:extLst>
                <a:ext uri="{FF2B5EF4-FFF2-40B4-BE49-F238E27FC236}">
                  <a16:creationId xmlns:a16="http://schemas.microsoft.com/office/drawing/2014/main" id="{6B2840DD-0238-0F5D-D1D8-A79D279F61A3}"/>
                </a:ext>
              </a:extLst>
            </p:cNvPr>
            <p:cNvSpPr/>
            <p:nvPr/>
          </p:nvSpPr>
          <p:spPr>
            <a:xfrm rot="5400000">
              <a:off x="9849626" y="3525117"/>
              <a:ext cx="244776" cy="218419"/>
            </a:xfrm>
            <a:prstGeom prst="rect">
              <a:avLst/>
            </a:prstGeom>
            <a:solidFill>
              <a:srgbClr val="006AF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23" name="Rektangel 156">
              <a:extLst>
                <a:ext uri="{FF2B5EF4-FFF2-40B4-BE49-F238E27FC236}">
                  <a16:creationId xmlns:a16="http://schemas.microsoft.com/office/drawing/2014/main" id="{A27CA39A-0388-B1B3-70E7-6E0E5675DFD6}"/>
                </a:ext>
              </a:extLst>
            </p:cNvPr>
            <p:cNvSpPr/>
            <p:nvPr/>
          </p:nvSpPr>
          <p:spPr>
            <a:xfrm rot="5400000">
              <a:off x="10069381" y="3525117"/>
              <a:ext cx="244776" cy="218419"/>
            </a:xfrm>
            <a:prstGeom prst="rect">
              <a:avLst/>
            </a:prstGeom>
            <a:solidFill>
              <a:srgbClr val="006AF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grpSp>
      <p:grpSp>
        <p:nvGrpSpPr>
          <p:cNvPr id="24" name="Gruppe 49">
            <a:extLst>
              <a:ext uri="{FF2B5EF4-FFF2-40B4-BE49-F238E27FC236}">
                <a16:creationId xmlns:a16="http://schemas.microsoft.com/office/drawing/2014/main" id="{58C9AFBE-E44A-F934-52ED-811D87E627B3}"/>
              </a:ext>
            </a:extLst>
          </p:cNvPr>
          <p:cNvGrpSpPr/>
          <p:nvPr/>
        </p:nvGrpSpPr>
        <p:grpSpPr>
          <a:xfrm>
            <a:off x="1239899" y="5490439"/>
            <a:ext cx="430399" cy="214084"/>
            <a:chOff x="6777750" y="3761813"/>
            <a:chExt cx="440791" cy="244777"/>
          </a:xfrm>
        </p:grpSpPr>
        <p:sp>
          <p:nvSpPr>
            <p:cNvPr id="25" name="Rektangel 50">
              <a:extLst>
                <a:ext uri="{FF2B5EF4-FFF2-40B4-BE49-F238E27FC236}">
                  <a16:creationId xmlns:a16="http://schemas.microsoft.com/office/drawing/2014/main" id="{AB492198-A461-5FB9-D844-BB96EC45DCFA}"/>
                </a:ext>
              </a:extLst>
            </p:cNvPr>
            <p:cNvSpPr/>
            <p:nvPr/>
          </p:nvSpPr>
          <p:spPr>
            <a:xfrm rot="5400000">
              <a:off x="6764572" y="3774991"/>
              <a:ext cx="244775" cy="218419"/>
            </a:xfrm>
            <a:prstGeom prst="rect">
              <a:avLst/>
            </a:prstGeom>
            <a:solidFill>
              <a:srgbClr val="D7D5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26" name="Rektangel 156">
              <a:extLst>
                <a:ext uri="{FF2B5EF4-FFF2-40B4-BE49-F238E27FC236}">
                  <a16:creationId xmlns:a16="http://schemas.microsoft.com/office/drawing/2014/main" id="{A167AC15-960E-DAA3-74E7-D869DECCFB3E}"/>
                </a:ext>
              </a:extLst>
            </p:cNvPr>
            <p:cNvSpPr/>
            <p:nvPr/>
          </p:nvSpPr>
          <p:spPr>
            <a:xfrm rot="5400000">
              <a:off x="6986944" y="3774992"/>
              <a:ext cx="244776" cy="218419"/>
            </a:xfrm>
            <a:prstGeom prst="rect">
              <a:avLst/>
            </a:prstGeom>
            <a:solidFill>
              <a:srgbClr val="D7D5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grpSp>
      <p:grpSp>
        <p:nvGrpSpPr>
          <p:cNvPr id="27" name="Gruppe 52">
            <a:extLst>
              <a:ext uri="{FF2B5EF4-FFF2-40B4-BE49-F238E27FC236}">
                <a16:creationId xmlns:a16="http://schemas.microsoft.com/office/drawing/2014/main" id="{EB56DEDF-63C7-7554-9209-CC67ECA6FEE7}"/>
              </a:ext>
            </a:extLst>
          </p:cNvPr>
          <p:cNvGrpSpPr/>
          <p:nvPr/>
        </p:nvGrpSpPr>
        <p:grpSpPr>
          <a:xfrm>
            <a:off x="813304" y="3817657"/>
            <a:ext cx="856994" cy="432626"/>
            <a:chOff x="9504936" y="5350099"/>
            <a:chExt cx="877685" cy="494652"/>
          </a:xfrm>
        </p:grpSpPr>
        <p:sp>
          <p:nvSpPr>
            <p:cNvPr id="28" name="Rektangel 156">
              <a:extLst>
                <a:ext uri="{FF2B5EF4-FFF2-40B4-BE49-F238E27FC236}">
                  <a16:creationId xmlns:a16="http://schemas.microsoft.com/office/drawing/2014/main" id="{63B3CA13-A7A5-B91C-36FA-D4CD33E3C284}"/>
                </a:ext>
              </a:extLst>
            </p:cNvPr>
            <p:cNvSpPr/>
            <p:nvPr/>
          </p:nvSpPr>
          <p:spPr>
            <a:xfrm rot="5400000">
              <a:off x="9711513" y="5613153"/>
              <a:ext cx="244776" cy="218419"/>
            </a:xfrm>
            <a:prstGeom prst="rect">
              <a:avLst/>
            </a:prstGeom>
            <a:solidFill>
              <a:srgbClr val="DAF1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29" name="Rektangel 156">
              <a:extLst>
                <a:ext uri="{FF2B5EF4-FFF2-40B4-BE49-F238E27FC236}">
                  <a16:creationId xmlns:a16="http://schemas.microsoft.com/office/drawing/2014/main" id="{9D8DDD97-0791-DFAB-5A28-02D8AD41591D}"/>
                </a:ext>
              </a:extLst>
            </p:cNvPr>
            <p:cNvSpPr/>
            <p:nvPr/>
          </p:nvSpPr>
          <p:spPr>
            <a:xfrm rot="5400000">
              <a:off x="9491758" y="5613153"/>
              <a:ext cx="244776" cy="218419"/>
            </a:xfrm>
            <a:prstGeom prst="rect">
              <a:avLst/>
            </a:prstGeom>
            <a:solidFill>
              <a:srgbClr val="DAF1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30" name="Rektangel 156">
              <a:extLst>
                <a:ext uri="{FF2B5EF4-FFF2-40B4-BE49-F238E27FC236}">
                  <a16:creationId xmlns:a16="http://schemas.microsoft.com/office/drawing/2014/main" id="{5C5D2627-C88D-1E05-2119-FCDFBAA5F190}"/>
                </a:ext>
              </a:extLst>
            </p:cNvPr>
            <p:cNvSpPr/>
            <p:nvPr/>
          </p:nvSpPr>
          <p:spPr>
            <a:xfrm rot="5400000">
              <a:off x="9931269" y="5613153"/>
              <a:ext cx="244776" cy="218419"/>
            </a:xfrm>
            <a:prstGeom prst="rect">
              <a:avLst/>
            </a:prstGeom>
            <a:solidFill>
              <a:srgbClr val="DAF1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31" name="Rektangel 156">
              <a:extLst>
                <a:ext uri="{FF2B5EF4-FFF2-40B4-BE49-F238E27FC236}">
                  <a16:creationId xmlns:a16="http://schemas.microsoft.com/office/drawing/2014/main" id="{B7BF6A3B-2FA9-5C1F-7930-0A86EF6C392E}"/>
                </a:ext>
              </a:extLst>
            </p:cNvPr>
            <p:cNvSpPr/>
            <p:nvPr/>
          </p:nvSpPr>
          <p:spPr>
            <a:xfrm rot="5400000">
              <a:off x="10151024" y="5613153"/>
              <a:ext cx="244776" cy="218419"/>
            </a:xfrm>
            <a:prstGeom prst="rect">
              <a:avLst/>
            </a:prstGeom>
            <a:solidFill>
              <a:srgbClr val="DAF1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32" name="Rektangel 156">
              <a:extLst>
                <a:ext uri="{FF2B5EF4-FFF2-40B4-BE49-F238E27FC236}">
                  <a16:creationId xmlns:a16="http://schemas.microsoft.com/office/drawing/2014/main" id="{A27AB30D-0F94-2603-EB9A-DD696DC4618C}"/>
                </a:ext>
              </a:extLst>
            </p:cNvPr>
            <p:cNvSpPr/>
            <p:nvPr/>
          </p:nvSpPr>
          <p:spPr>
            <a:xfrm rot="5400000">
              <a:off x="9491758" y="5363277"/>
              <a:ext cx="244776" cy="218419"/>
            </a:xfrm>
            <a:prstGeom prst="rect">
              <a:avLst/>
            </a:prstGeom>
            <a:solidFill>
              <a:srgbClr val="DAF1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grpSp>
      <p:sp>
        <p:nvSpPr>
          <p:cNvPr id="33" name="TextBox 35">
            <a:extLst>
              <a:ext uri="{FF2B5EF4-FFF2-40B4-BE49-F238E27FC236}">
                <a16:creationId xmlns:a16="http://schemas.microsoft.com/office/drawing/2014/main" id="{78F2950A-BE7F-B82E-61C1-07F899BD9AEC}"/>
              </a:ext>
            </a:extLst>
          </p:cNvPr>
          <p:cNvSpPr txBox="1"/>
          <p:nvPr/>
        </p:nvSpPr>
        <p:spPr>
          <a:xfrm>
            <a:off x="1779567" y="3393614"/>
            <a:ext cx="1462646" cy="276999"/>
          </a:xfrm>
          <a:prstGeom prst="rect">
            <a:avLst/>
          </a:prstGeom>
          <a:noFill/>
        </p:spPr>
        <p:txBody>
          <a:bodyPr wrap="square" rtlCol="0">
            <a:spAutoFit/>
          </a:bodyPr>
          <a:lstStyle>
            <a:defPPr>
              <a:defRPr lang="da-DK"/>
            </a:defPPr>
            <a:lvl1pPr lvl="0" algn="ctr">
              <a:defRPr b="0">
                <a:solidFill>
                  <a:prstClr val="black"/>
                </a:solidFill>
                <a:latin typeface="IBM Plex Sans" panose="020B0503050203000203" pitchFamily="34" charset="0"/>
              </a:defRPr>
            </a:lvl1pPr>
          </a:lstStyle>
          <a:p>
            <a:pPr algn="l" defTabSz="567019">
              <a:defRPr/>
            </a:pPr>
            <a:r>
              <a:rPr lang="en" sz="1200" dirty="0">
                <a:latin typeface="Helvetica Neue" panose="02000503000000020004" pitchFamily="2" charset="0"/>
                <a:ea typeface="Helvetica Neue" panose="02000503000000020004" pitchFamily="2" charset="0"/>
                <a:cs typeface="Helvetica Neue" panose="02000503000000020004" pitchFamily="2" charset="0"/>
              </a:rPr>
              <a:t>Heat pump</a:t>
            </a:r>
          </a:p>
        </p:txBody>
      </p:sp>
      <p:sp>
        <p:nvSpPr>
          <p:cNvPr id="34" name="TextBox 36">
            <a:extLst>
              <a:ext uri="{FF2B5EF4-FFF2-40B4-BE49-F238E27FC236}">
                <a16:creationId xmlns:a16="http://schemas.microsoft.com/office/drawing/2014/main" id="{A07FED85-D30E-9254-3A47-8CF81BBE5E83}"/>
              </a:ext>
            </a:extLst>
          </p:cNvPr>
          <p:cNvSpPr txBox="1"/>
          <p:nvPr/>
        </p:nvSpPr>
        <p:spPr>
          <a:xfrm>
            <a:off x="1779567" y="4451557"/>
            <a:ext cx="1462646" cy="276999"/>
          </a:xfrm>
          <a:prstGeom prst="rect">
            <a:avLst/>
          </a:prstGeom>
          <a:noFill/>
        </p:spPr>
        <p:txBody>
          <a:bodyPr wrap="square" rtlCol="0">
            <a:spAutoFit/>
          </a:bodyPr>
          <a:lstStyle>
            <a:defPPr>
              <a:defRPr lang="da-DK"/>
            </a:defPPr>
            <a:lvl1pPr lvl="0" algn="ctr">
              <a:defRPr b="0">
                <a:solidFill>
                  <a:prstClr val="black"/>
                </a:solidFill>
                <a:latin typeface="IBM Plex Sans" panose="020B0503050203000203" pitchFamily="34" charset="0"/>
              </a:defRPr>
            </a:lvl1pPr>
          </a:lstStyle>
          <a:p>
            <a:pPr algn="l" defTabSz="567019">
              <a:defRPr/>
            </a:pPr>
            <a:r>
              <a:rPr lang="en" sz="1200" dirty="0">
                <a:latin typeface="Helvetica Neue" panose="02000503000000020004" pitchFamily="2" charset="0"/>
                <a:ea typeface="Helvetica Neue" panose="02000503000000020004" pitchFamily="2" charset="0"/>
                <a:cs typeface="Helvetica Neue" panose="02000503000000020004" pitchFamily="2" charset="0"/>
              </a:rPr>
              <a:t>Battery</a:t>
            </a:r>
          </a:p>
        </p:txBody>
      </p:sp>
      <p:sp>
        <p:nvSpPr>
          <p:cNvPr id="35" name="TextBox 37">
            <a:extLst>
              <a:ext uri="{FF2B5EF4-FFF2-40B4-BE49-F238E27FC236}">
                <a16:creationId xmlns:a16="http://schemas.microsoft.com/office/drawing/2014/main" id="{3E04CF5D-3088-2610-CBDD-E7954D918F84}"/>
              </a:ext>
            </a:extLst>
          </p:cNvPr>
          <p:cNvSpPr txBox="1"/>
          <p:nvPr/>
        </p:nvSpPr>
        <p:spPr>
          <a:xfrm>
            <a:off x="1779567" y="2750341"/>
            <a:ext cx="1462646" cy="276999"/>
          </a:xfrm>
          <a:prstGeom prst="rect">
            <a:avLst/>
          </a:prstGeom>
          <a:noFill/>
        </p:spPr>
        <p:txBody>
          <a:bodyPr wrap="square" rtlCol="0">
            <a:spAutoFit/>
          </a:bodyPr>
          <a:lstStyle>
            <a:defPPr>
              <a:defRPr lang="da-DK"/>
            </a:defPPr>
            <a:lvl1pPr lvl="0" algn="ctr">
              <a:defRPr b="0">
                <a:solidFill>
                  <a:prstClr val="black"/>
                </a:solidFill>
                <a:latin typeface="IBM Plex Sans" panose="020B0503050203000203" pitchFamily="34" charset="0"/>
              </a:defRPr>
            </a:lvl1pPr>
          </a:lstStyle>
          <a:p>
            <a:pPr algn="l" defTabSz="567019">
              <a:defRPr/>
            </a:pPr>
            <a:r>
              <a:rPr lang="en" sz="1200" dirty="0">
                <a:latin typeface="Helvetica Neue" panose="02000503000000020004" pitchFamily="2" charset="0"/>
                <a:ea typeface="Helvetica Neue" panose="02000503000000020004" pitchFamily="2" charset="0"/>
                <a:cs typeface="Helvetica Neue" panose="02000503000000020004" pitchFamily="2" charset="0"/>
              </a:rPr>
              <a:t>Electric car charger</a:t>
            </a:r>
          </a:p>
        </p:txBody>
      </p:sp>
      <p:sp>
        <p:nvSpPr>
          <p:cNvPr id="36" name="TextBox 38">
            <a:extLst>
              <a:ext uri="{FF2B5EF4-FFF2-40B4-BE49-F238E27FC236}">
                <a16:creationId xmlns:a16="http://schemas.microsoft.com/office/drawing/2014/main" id="{0BE0BA43-91BF-2FF7-04DA-95DBA068BA9F}"/>
              </a:ext>
            </a:extLst>
          </p:cNvPr>
          <p:cNvSpPr txBox="1"/>
          <p:nvPr/>
        </p:nvSpPr>
        <p:spPr>
          <a:xfrm>
            <a:off x="1779567" y="4947871"/>
            <a:ext cx="1462646" cy="276999"/>
          </a:xfrm>
          <a:prstGeom prst="rect">
            <a:avLst/>
          </a:prstGeom>
          <a:noFill/>
        </p:spPr>
        <p:txBody>
          <a:bodyPr wrap="square" rtlCol="0">
            <a:spAutoFit/>
          </a:bodyPr>
          <a:lstStyle>
            <a:defPPr>
              <a:defRPr lang="da-DK"/>
            </a:defPPr>
            <a:lvl1pPr lvl="0" algn="ctr">
              <a:defRPr b="0">
                <a:solidFill>
                  <a:prstClr val="black"/>
                </a:solidFill>
                <a:latin typeface="IBM Plex Sans" panose="020B0503050203000203" pitchFamily="34" charset="0"/>
              </a:defRPr>
            </a:lvl1pPr>
          </a:lstStyle>
          <a:p>
            <a:pPr algn="l" defTabSz="567019">
              <a:defRPr/>
            </a:pPr>
            <a:r>
              <a:rPr lang="en" sz="1200" dirty="0">
                <a:latin typeface="Helvetica Neue" panose="02000503000000020004" pitchFamily="2" charset="0"/>
                <a:ea typeface="Helvetica Neue" panose="02000503000000020004" pitchFamily="2" charset="0"/>
                <a:cs typeface="Helvetica Neue" panose="02000503000000020004" pitchFamily="2" charset="0"/>
              </a:rPr>
              <a:t>Pump</a:t>
            </a:r>
          </a:p>
        </p:txBody>
      </p:sp>
      <p:sp>
        <p:nvSpPr>
          <p:cNvPr id="37" name="TextBox 39">
            <a:extLst>
              <a:ext uri="{FF2B5EF4-FFF2-40B4-BE49-F238E27FC236}">
                <a16:creationId xmlns:a16="http://schemas.microsoft.com/office/drawing/2014/main" id="{F6DD8870-8BC7-BD70-0DEE-428246FBA407}"/>
              </a:ext>
            </a:extLst>
          </p:cNvPr>
          <p:cNvSpPr txBox="1"/>
          <p:nvPr/>
        </p:nvSpPr>
        <p:spPr>
          <a:xfrm>
            <a:off x="1779567" y="5493170"/>
            <a:ext cx="1462646" cy="276999"/>
          </a:xfrm>
          <a:prstGeom prst="rect">
            <a:avLst/>
          </a:prstGeom>
          <a:noFill/>
        </p:spPr>
        <p:txBody>
          <a:bodyPr wrap="square" rtlCol="0">
            <a:spAutoFit/>
          </a:bodyPr>
          <a:lstStyle>
            <a:defPPr>
              <a:defRPr lang="da-DK"/>
            </a:defPPr>
            <a:lvl1pPr lvl="0" algn="ctr">
              <a:defRPr b="0">
                <a:solidFill>
                  <a:prstClr val="black"/>
                </a:solidFill>
                <a:latin typeface="IBM Plex Sans" panose="020B0503050203000203" pitchFamily="34" charset="0"/>
              </a:defRPr>
            </a:lvl1pPr>
          </a:lstStyle>
          <a:p>
            <a:pPr algn="l" defTabSz="567019">
              <a:defRPr/>
            </a:pPr>
            <a:r>
              <a:rPr lang="en" sz="1200" dirty="0">
                <a:latin typeface="Helvetica Neue" panose="02000503000000020004" pitchFamily="2" charset="0"/>
                <a:ea typeface="Helvetica Neue" panose="02000503000000020004" pitchFamily="2" charset="0"/>
                <a:cs typeface="Helvetica Neue" panose="02000503000000020004" pitchFamily="2" charset="0"/>
              </a:rPr>
              <a:t>Rotor</a:t>
            </a:r>
          </a:p>
        </p:txBody>
      </p:sp>
      <p:sp>
        <p:nvSpPr>
          <p:cNvPr id="38" name="TextBox 40">
            <a:extLst>
              <a:ext uri="{FF2B5EF4-FFF2-40B4-BE49-F238E27FC236}">
                <a16:creationId xmlns:a16="http://schemas.microsoft.com/office/drawing/2014/main" id="{934629A9-2AEB-18A2-B277-8F3724E6F413}"/>
              </a:ext>
            </a:extLst>
          </p:cNvPr>
          <p:cNvSpPr txBox="1"/>
          <p:nvPr/>
        </p:nvSpPr>
        <p:spPr>
          <a:xfrm>
            <a:off x="1779567" y="3987901"/>
            <a:ext cx="1462646" cy="276999"/>
          </a:xfrm>
          <a:prstGeom prst="rect">
            <a:avLst/>
          </a:prstGeom>
          <a:noFill/>
        </p:spPr>
        <p:txBody>
          <a:bodyPr wrap="square" rtlCol="0">
            <a:spAutoFit/>
          </a:bodyPr>
          <a:lstStyle>
            <a:defPPr>
              <a:defRPr lang="da-DK"/>
            </a:defPPr>
            <a:lvl1pPr lvl="0" algn="ctr">
              <a:defRPr b="0">
                <a:solidFill>
                  <a:prstClr val="black"/>
                </a:solidFill>
                <a:latin typeface="IBM Plex Sans" panose="020B0503050203000203" pitchFamily="34" charset="0"/>
              </a:defRPr>
            </a:lvl1pPr>
          </a:lstStyle>
          <a:p>
            <a:pPr algn="l" defTabSz="567019">
              <a:defRPr/>
            </a:pPr>
            <a:r>
              <a:rPr lang="en" sz="1200" dirty="0">
                <a:latin typeface="Helvetica Neue" panose="02000503000000020004" pitchFamily="2" charset="0"/>
                <a:ea typeface="Helvetica Neue" panose="02000503000000020004" pitchFamily="2" charset="0"/>
                <a:cs typeface="Helvetica Neue" panose="02000503000000020004" pitchFamily="2" charset="0"/>
              </a:rPr>
              <a:t>Cooling</a:t>
            </a:r>
          </a:p>
        </p:txBody>
      </p:sp>
      <p:grpSp>
        <p:nvGrpSpPr>
          <p:cNvPr id="39" name="Gruppe 92">
            <a:extLst>
              <a:ext uri="{FF2B5EF4-FFF2-40B4-BE49-F238E27FC236}">
                <a16:creationId xmlns:a16="http://schemas.microsoft.com/office/drawing/2014/main" id="{51154716-C725-3B94-8AE7-3613BFA04935}"/>
              </a:ext>
            </a:extLst>
          </p:cNvPr>
          <p:cNvGrpSpPr/>
          <p:nvPr/>
        </p:nvGrpSpPr>
        <p:grpSpPr>
          <a:xfrm>
            <a:off x="7897057" y="1110474"/>
            <a:ext cx="3829295" cy="4773459"/>
            <a:chOff x="325789" y="-1161535"/>
            <a:chExt cx="2287290" cy="3134388"/>
          </a:xfrm>
        </p:grpSpPr>
        <p:sp>
          <p:nvSpPr>
            <p:cNvPr id="40" name="Ellipse 93">
              <a:extLst>
                <a:ext uri="{FF2B5EF4-FFF2-40B4-BE49-F238E27FC236}">
                  <a16:creationId xmlns:a16="http://schemas.microsoft.com/office/drawing/2014/main" id="{D2355D01-7FE2-4C71-EB22-D011E1A7B73E}"/>
                </a:ext>
              </a:extLst>
            </p:cNvPr>
            <p:cNvSpPr/>
            <p:nvPr/>
          </p:nvSpPr>
          <p:spPr>
            <a:xfrm>
              <a:off x="465173" y="-1161535"/>
              <a:ext cx="811420" cy="8114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ktangel 156">
              <a:extLst>
                <a:ext uri="{FF2B5EF4-FFF2-40B4-BE49-F238E27FC236}">
                  <a16:creationId xmlns:a16="http://schemas.microsoft.com/office/drawing/2014/main" id="{4A10EF53-8281-B1E3-E53F-3FFA6DF57F59}"/>
                </a:ext>
              </a:extLst>
            </p:cNvPr>
            <p:cNvSpPr/>
            <p:nvPr/>
          </p:nvSpPr>
          <p:spPr>
            <a:xfrm rot="5400000">
              <a:off x="949443" y="1830986"/>
              <a:ext cx="132976" cy="150758"/>
            </a:xfrm>
            <a:prstGeom prst="rect">
              <a:avLst/>
            </a:prstGeom>
            <a:solidFill>
              <a:srgbClr val="4CB6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42" name="Rektangel 156">
              <a:extLst>
                <a:ext uri="{FF2B5EF4-FFF2-40B4-BE49-F238E27FC236}">
                  <a16:creationId xmlns:a16="http://schemas.microsoft.com/office/drawing/2014/main" id="{7F0911A9-9B90-EC4C-CFCB-8C400D98541C}"/>
                </a:ext>
              </a:extLst>
            </p:cNvPr>
            <p:cNvSpPr/>
            <p:nvPr/>
          </p:nvSpPr>
          <p:spPr>
            <a:xfrm rot="5400000">
              <a:off x="1101123" y="1830986"/>
              <a:ext cx="132976" cy="150758"/>
            </a:xfrm>
            <a:prstGeom prst="rect">
              <a:avLst/>
            </a:prstGeom>
            <a:solidFill>
              <a:srgbClr val="4CB6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43" name="Rektangel 156">
              <a:extLst>
                <a:ext uri="{FF2B5EF4-FFF2-40B4-BE49-F238E27FC236}">
                  <a16:creationId xmlns:a16="http://schemas.microsoft.com/office/drawing/2014/main" id="{2B21A7C7-616F-9B62-468F-4C99E45005BD}"/>
                </a:ext>
              </a:extLst>
            </p:cNvPr>
            <p:cNvSpPr/>
            <p:nvPr/>
          </p:nvSpPr>
          <p:spPr>
            <a:xfrm rot="5400000">
              <a:off x="1252804" y="1830986"/>
              <a:ext cx="132976" cy="150758"/>
            </a:xfrm>
            <a:prstGeom prst="rect">
              <a:avLst/>
            </a:prstGeom>
            <a:solidFill>
              <a:srgbClr val="4CB6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44" name="Rektangel 156">
              <a:extLst>
                <a:ext uri="{FF2B5EF4-FFF2-40B4-BE49-F238E27FC236}">
                  <a16:creationId xmlns:a16="http://schemas.microsoft.com/office/drawing/2014/main" id="{460D66DD-BB26-3F7B-B230-97D325ECC7D5}"/>
                </a:ext>
              </a:extLst>
            </p:cNvPr>
            <p:cNvSpPr/>
            <p:nvPr/>
          </p:nvSpPr>
          <p:spPr>
            <a:xfrm rot="5400000">
              <a:off x="1404484" y="1830986"/>
              <a:ext cx="132976" cy="150758"/>
            </a:xfrm>
            <a:prstGeom prst="rect">
              <a:avLst/>
            </a:prstGeom>
            <a:solidFill>
              <a:srgbClr val="4CB6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45" name="Rektangel 156">
              <a:extLst>
                <a:ext uri="{FF2B5EF4-FFF2-40B4-BE49-F238E27FC236}">
                  <a16:creationId xmlns:a16="http://schemas.microsoft.com/office/drawing/2014/main" id="{FA570555-67A9-9777-7BD9-FC88738836AC}"/>
                </a:ext>
              </a:extLst>
            </p:cNvPr>
            <p:cNvSpPr/>
            <p:nvPr/>
          </p:nvSpPr>
          <p:spPr>
            <a:xfrm rot="5400000">
              <a:off x="1556164" y="1830986"/>
              <a:ext cx="132976" cy="150758"/>
            </a:xfrm>
            <a:prstGeom prst="rect">
              <a:avLst/>
            </a:prstGeom>
            <a:solidFill>
              <a:srgbClr val="4CB6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46" name="Rektangel 156">
              <a:extLst>
                <a:ext uri="{FF2B5EF4-FFF2-40B4-BE49-F238E27FC236}">
                  <a16:creationId xmlns:a16="http://schemas.microsoft.com/office/drawing/2014/main" id="{625367EF-FF36-8061-A408-74AE1BEF79B0}"/>
                </a:ext>
              </a:extLst>
            </p:cNvPr>
            <p:cNvSpPr/>
            <p:nvPr/>
          </p:nvSpPr>
          <p:spPr>
            <a:xfrm rot="5400000">
              <a:off x="1707845" y="1830986"/>
              <a:ext cx="132976" cy="150758"/>
            </a:xfrm>
            <a:prstGeom prst="rect">
              <a:avLst/>
            </a:prstGeom>
            <a:solidFill>
              <a:srgbClr val="0E23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47" name="Rektangel 156">
              <a:extLst>
                <a:ext uri="{FF2B5EF4-FFF2-40B4-BE49-F238E27FC236}">
                  <a16:creationId xmlns:a16="http://schemas.microsoft.com/office/drawing/2014/main" id="{ED316B40-394C-F316-53F9-4EF1E6ADEAD5}"/>
                </a:ext>
              </a:extLst>
            </p:cNvPr>
            <p:cNvSpPr/>
            <p:nvPr/>
          </p:nvSpPr>
          <p:spPr>
            <a:xfrm rot="5400000">
              <a:off x="1859525" y="1830986"/>
              <a:ext cx="132976" cy="150758"/>
            </a:xfrm>
            <a:prstGeom prst="rect">
              <a:avLst/>
            </a:prstGeom>
            <a:solidFill>
              <a:srgbClr val="D7D5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48" name="Rektangel 156">
              <a:extLst>
                <a:ext uri="{FF2B5EF4-FFF2-40B4-BE49-F238E27FC236}">
                  <a16:creationId xmlns:a16="http://schemas.microsoft.com/office/drawing/2014/main" id="{FB93B92B-4C0A-B020-A154-8477D40451A9}"/>
                </a:ext>
              </a:extLst>
            </p:cNvPr>
            <p:cNvSpPr/>
            <p:nvPr/>
          </p:nvSpPr>
          <p:spPr>
            <a:xfrm rot="5400000">
              <a:off x="2010283" y="1830986"/>
              <a:ext cx="132976" cy="150758"/>
            </a:xfrm>
            <a:prstGeom prst="rect">
              <a:avLst/>
            </a:prstGeom>
            <a:solidFill>
              <a:srgbClr val="D7D5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49" name="Rektangel 156">
              <a:extLst>
                <a:ext uri="{FF2B5EF4-FFF2-40B4-BE49-F238E27FC236}">
                  <a16:creationId xmlns:a16="http://schemas.microsoft.com/office/drawing/2014/main" id="{997FD9CB-87E6-3DD9-43AB-3D8633E65969}"/>
                </a:ext>
              </a:extLst>
            </p:cNvPr>
            <p:cNvSpPr/>
            <p:nvPr/>
          </p:nvSpPr>
          <p:spPr>
            <a:xfrm rot="5400000">
              <a:off x="2163808" y="1830986"/>
              <a:ext cx="132976" cy="150758"/>
            </a:xfrm>
            <a:prstGeom prst="rect">
              <a:avLst/>
            </a:prstGeom>
            <a:solidFill>
              <a:srgbClr val="D7D5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grpSp>
          <p:nvGrpSpPr>
            <p:cNvPr id="50" name="Group 21517">
              <a:extLst>
                <a:ext uri="{FF2B5EF4-FFF2-40B4-BE49-F238E27FC236}">
                  <a16:creationId xmlns:a16="http://schemas.microsoft.com/office/drawing/2014/main" id="{686EEBF8-C95A-8521-9C65-D50FBF18D052}"/>
                </a:ext>
              </a:extLst>
            </p:cNvPr>
            <p:cNvGrpSpPr/>
            <p:nvPr/>
          </p:nvGrpSpPr>
          <p:grpSpPr>
            <a:xfrm>
              <a:off x="326131" y="1839877"/>
              <a:ext cx="304245" cy="132976"/>
              <a:chOff x="1941938" y="6029431"/>
              <a:chExt cx="973937" cy="482601"/>
            </a:xfrm>
          </p:grpSpPr>
          <p:sp>
            <p:nvSpPr>
              <p:cNvPr id="90" name="Rektangel 143">
                <a:extLst>
                  <a:ext uri="{FF2B5EF4-FFF2-40B4-BE49-F238E27FC236}">
                    <a16:creationId xmlns:a16="http://schemas.microsoft.com/office/drawing/2014/main" id="{7659AFB9-3B74-0805-B117-497CB9440620}"/>
                  </a:ext>
                </a:extLst>
              </p:cNvPr>
              <p:cNvSpPr/>
              <p:nvPr/>
            </p:nvSpPr>
            <p:spPr>
              <a:xfrm rot="5400000">
                <a:off x="1941939" y="6029431"/>
                <a:ext cx="482599" cy="482601"/>
              </a:xfrm>
              <a:prstGeom prst="rect">
                <a:avLst/>
              </a:prstGeom>
              <a:solidFill>
                <a:srgbClr val="D7D5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91" name="Rektangel 156">
                <a:extLst>
                  <a:ext uri="{FF2B5EF4-FFF2-40B4-BE49-F238E27FC236}">
                    <a16:creationId xmlns:a16="http://schemas.microsoft.com/office/drawing/2014/main" id="{82296055-9A35-B64B-68B7-BF3C68F99556}"/>
                  </a:ext>
                </a:extLst>
              </p:cNvPr>
              <p:cNvSpPr/>
              <p:nvPr/>
            </p:nvSpPr>
            <p:spPr>
              <a:xfrm rot="5400000">
                <a:off x="2433274" y="6029432"/>
                <a:ext cx="482601" cy="482600"/>
              </a:xfrm>
              <a:prstGeom prst="rect">
                <a:avLst/>
              </a:prstGeom>
              <a:solidFill>
                <a:srgbClr val="D7D5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grpSp>
        <p:grpSp>
          <p:nvGrpSpPr>
            <p:cNvPr id="51" name="Group 21524">
              <a:extLst>
                <a:ext uri="{FF2B5EF4-FFF2-40B4-BE49-F238E27FC236}">
                  <a16:creationId xmlns:a16="http://schemas.microsoft.com/office/drawing/2014/main" id="{38BBBF22-CBE8-3298-09D4-5B64FB40149E}"/>
                </a:ext>
              </a:extLst>
            </p:cNvPr>
            <p:cNvGrpSpPr/>
            <p:nvPr/>
          </p:nvGrpSpPr>
          <p:grpSpPr>
            <a:xfrm>
              <a:off x="485511" y="1704132"/>
              <a:ext cx="302438" cy="268721"/>
              <a:chOff x="2452138" y="5536779"/>
              <a:chExt cx="968153" cy="975253"/>
            </a:xfrm>
          </p:grpSpPr>
          <p:sp>
            <p:nvSpPr>
              <p:cNvPr id="87" name="Rektangel 156">
                <a:extLst>
                  <a:ext uri="{FF2B5EF4-FFF2-40B4-BE49-F238E27FC236}">
                    <a16:creationId xmlns:a16="http://schemas.microsoft.com/office/drawing/2014/main" id="{E1734CF5-C781-1B8F-E76E-0955F644EA89}"/>
                  </a:ext>
                </a:extLst>
              </p:cNvPr>
              <p:cNvSpPr/>
              <p:nvPr/>
            </p:nvSpPr>
            <p:spPr>
              <a:xfrm rot="5400000">
                <a:off x="2937691" y="6029432"/>
                <a:ext cx="482600" cy="482600"/>
              </a:xfrm>
              <a:prstGeom prst="rect">
                <a:avLst/>
              </a:prstGeom>
              <a:solidFill>
                <a:srgbClr val="9CBEF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88" name="Rektangel 156">
                <a:extLst>
                  <a:ext uri="{FF2B5EF4-FFF2-40B4-BE49-F238E27FC236}">
                    <a16:creationId xmlns:a16="http://schemas.microsoft.com/office/drawing/2014/main" id="{170AB4DE-FA86-3998-76C8-3F1CB72A11ED}"/>
                  </a:ext>
                </a:extLst>
              </p:cNvPr>
              <p:cNvSpPr/>
              <p:nvPr/>
            </p:nvSpPr>
            <p:spPr>
              <a:xfrm rot="5400000">
                <a:off x="2452138" y="5536779"/>
                <a:ext cx="482600" cy="482600"/>
              </a:xfrm>
              <a:prstGeom prst="rect">
                <a:avLst/>
              </a:prstGeom>
              <a:solidFill>
                <a:srgbClr val="9CBEF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89" name="Rektangel 156">
                <a:extLst>
                  <a:ext uri="{FF2B5EF4-FFF2-40B4-BE49-F238E27FC236}">
                    <a16:creationId xmlns:a16="http://schemas.microsoft.com/office/drawing/2014/main" id="{66E1948F-08B6-EA22-0B85-77D6C0467113}"/>
                  </a:ext>
                </a:extLst>
              </p:cNvPr>
              <p:cNvSpPr/>
              <p:nvPr/>
            </p:nvSpPr>
            <p:spPr>
              <a:xfrm rot="5400000">
                <a:off x="2937691" y="5536779"/>
                <a:ext cx="482600" cy="482600"/>
              </a:xfrm>
              <a:prstGeom prst="rect">
                <a:avLst/>
              </a:prstGeom>
              <a:solidFill>
                <a:srgbClr val="9CBEF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grpSp>
        <p:sp>
          <p:nvSpPr>
            <p:cNvPr id="52" name="Rektangel 156">
              <a:extLst>
                <a:ext uri="{FF2B5EF4-FFF2-40B4-BE49-F238E27FC236}">
                  <a16:creationId xmlns:a16="http://schemas.microsoft.com/office/drawing/2014/main" id="{C34C8BFC-9324-467F-0F22-51CAAD0760FB}"/>
                </a:ext>
              </a:extLst>
            </p:cNvPr>
            <p:cNvSpPr/>
            <p:nvPr/>
          </p:nvSpPr>
          <p:spPr>
            <a:xfrm rot="5400000">
              <a:off x="1101123" y="1695240"/>
              <a:ext cx="132976" cy="150758"/>
            </a:xfrm>
            <a:prstGeom prst="rect">
              <a:avLst/>
            </a:prstGeom>
            <a:solidFill>
              <a:srgbClr val="DAF1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53" name="Rektangel 156">
              <a:extLst>
                <a:ext uri="{FF2B5EF4-FFF2-40B4-BE49-F238E27FC236}">
                  <a16:creationId xmlns:a16="http://schemas.microsoft.com/office/drawing/2014/main" id="{37EB7707-EF73-DAF5-1FA8-E81FAB949EEC}"/>
                </a:ext>
              </a:extLst>
            </p:cNvPr>
            <p:cNvSpPr/>
            <p:nvPr/>
          </p:nvSpPr>
          <p:spPr>
            <a:xfrm rot="5400000">
              <a:off x="1252804" y="1695240"/>
              <a:ext cx="132976" cy="150758"/>
            </a:xfrm>
            <a:prstGeom prst="rect">
              <a:avLst/>
            </a:prstGeom>
            <a:solidFill>
              <a:srgbClr val="DAF1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54" name="Rektangel 156">
              <a:extLst>
                <a:ext uri="{FF2B5EF4-FFF2-40B4-BE49-F238E27FC236}">
                  <a16:creationId xmlns:a16="http://schemas.microsoft.com/office/drawing/2014/main" id="{A62B63A3-0779-8DD1-2402-236D6835CBA1}"/>
                </a:ext>
              </a:extLst>
            </p:cNvPr>
            <p:cNvSpPr/>
            <p:nvPr/>
          </p:nvSpPr>
          <p:spPr>
            <a:xfrm rot="5400000">
              <a:off x="1404484" y="1695240"/>
              <a:ext cx="132976" cy="150758"/>
            </a:xfrm>
            <a:prstGeom prst="rect">
              <a:avLst/>
            </a:prstGeom>
            <a:solidFill>
              <a:srgbClr val="DAF1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55" name="Rektangel 156">
              <a:extLst>
                <a:ext uri="{FF2B5EF4-FFF2-40B4-BE49-F238E27FC236}">
                  <a16:creationId xmlns:a16="http://schemas.microsoft.com/office/drawing/2014/main" id="{39A7798C-AADF-154F-F55E-C1F3724531E2}"/>
                </a:ext>
              </a:extLst>
            </p:cNvPr>
            <p:cNvSpPr/>
            <p:nvPr/>
          </p:nvSpPr>
          <p:spPr>
            <a:xfrm rot="5400000">
              <a:off x="1556164" y="1695240"/>
              <a:ext cx="132976" cy="150758"/>
            </a:xfrm>
            <a:prstGeom prst="rect">
              <a:avLst/>
            </a:prstGeom>
            <a:solidFill>
              <a:srgbClr val="DAF1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56" name="Rektangel 156">
              <a:extLst>
                <a:ext uri="{FF2B5EF4-FFF2-40B4-BE49-F238E27FC236}">
                  <a16:creationId xmlns:a16="http://schemas.microsoft.com/office/drawing/2014/main" id="{949F5CA2-0EA7-3991-E0E5-EA68F32F0B53}"/>
                </a:ext>
              </a:extLst>
            </p:cNvPr>
            <p:cNvSpPr/>
            <p:nvPr/>
          </p:nvSpPr>
          <p:spPr>
            <a:xfrm rot="5400000">
              <a:off x="1707845" y="1695240"/>
              <a:ext cx="132976" cy="150758"/>
            </a:xfrm>
            <a:prstGeom prst="rect">
              <a:avLst/>
            </a:prstGeom>
            <a:solidFill>
              <a:srgbClr val="0E23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57" name="Rektangel 156">
              <a:extLst>
                <a:ext uri="{FF2B5EF4-FFF2-40B4-BE49-F238E27FC236}">
                  <a16:creationId xmlns:a16="http://schemas.microsoft.com/office/drawing/2014/main" id="{23D0F141-46FC-2CC0-8A06-877ADEB334D0}"/>
                </a:ext>
              </a:extLst>
            </p:cNvPr>
            <p:cNvSpPr/>
            <p:nvPr/>
          </p:nvSpPr>
          <p:spPr>
            <a:xfrm rot="5400000">
              <a:off x="1859525" y="1695240"/>
              <a:ext cx="132976" cy="150758"/>
            </a:xfrm>
            <a:prstGeom prst="rect">
              <a:avLst/>
            </a:prstGeom>
            <a:solidFill>
              <a:srgbClr val="0E23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grpSp>
          <p:nvGrpSpPr>
            <p:cNvPr id="58" name="Group 21520">
              <a:extLst>
                <a:ext uri="{FF2B5EF4-FFF2-40B4-BE49-F238E27FC236}">
                  <a16:creationId xmlns:a16="http://schemas.microsoft.com/office/drawing/2014/main" id="{DDF80E39-8910-0220-5A43-61F6E19ED042}"/>
                </a:ext>
              </a:extLst>
            </p:cNvPr>
            <p:cNvGrpSpPr/>
            <p:nvPr/>
          </p:nvGrpSpPr>
          <p:grpSpPr>
            <a:xfrm>
              <a:off x="786812" y="-952119"/>
              <a:ext cx="302446" cy="404460"/>
              <a:chOff x="3416656" y="-5928583"/>
              <a:chExt cx="968178" cy="1467879"/>
            </a:xfrm>
          </p:grpSpPr>
          <p:sp>
            <p:nvSpPr>
              <p:cNvPr id="83" name="Rektangel 156">
                <a:extLst>
                  <a:ext uri="{FF2B5EF4-FFF2-40B4-BE49-F238E27FC236}">
                    <a16:creationId xmlns:a16="http://schemas.microsoft.com/office/drawing/2014/main" id="{522E33F1-9374-1EE8-0260-D6B33E25F5AC}"/>
                  </a:ext>
                </a:extLst>
              </p:cNvPr>
              <p:cNvSpPr/>
              <p:nvPr/>
            </p:nvSpPr>
            <p:spPr>
              <a:xfrm rot="5400000">
                <a:off x="3416665" y="-4943306"/>
                <a:ext cx="482599" cy="482605"/>
              </a:xfrm>
              <a:prstGeom prst="rect">
                <a:avLst/>
              </a:prstGeom>
              <a:solidFill>
                <a:srgbClr val="0E23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84" name="Rektangel 156">
                <a:extLst>
                  <a:ext uri="{FF2B5EF4-FFF2-40B4-BE49-F238E27FC236}">
                    <a16:creationId xmlns:a16="http://schemas.microsoft.com/office/drawing/2014/main" id="{E5371823-843E-804F-32A4-16A565C6A285}"/>
                  </a:ext>
                </a:extLst>
              </p:cNvPr>
              <p:cNvSpPr/>
              <p:nvPr/>
            </p:nvSpPr>
            <p:spPr>
              <a:xfrm rot="5400000">
                <a:off x="3416681" y="-5435923"/>
                <a:ext cx="482599" cy="482604"/>
              </a:xfrm>
              <a:prstGeom prst="rect">
                <a:avLst/>
              </a:prstGeom>
              <a:solidFill>
                <a:srgbClr val="0E23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85" name="Rektangel 156">
                <a:extLst>
                  <a:ext uri="{FF2B5EF4-FFF2-40B4-BE49-F238E27FC236}">
                    <a16:creationId xmlns:a16="http://schemas.microsoft.com/office/drawing/2014/main" id="{BD8F5A37-0B6A-5E29-E36F-A399ED13A028}"/>
                  </a:ext>
                </a:extLst>
              </p:cNvPr>
              <p:cNvSpPr/>
              <p:nvPr/>
            </p:nvSpPr>
            <p:spPr>
              <a:xfrm rot="5400000">
                <a:off x="3902232" y="-5435920"/>
                <a:ext cx="482599" cy="482604"/>
              </a:xfrm>
              <a:prstGeom prst="rect">
                <a:avLst/>
              </a:prstGeom>
              <a:solidFill>
                <a:srgbClr val="0E23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86" name="Rektangel 156">
                <a:extLst>
                  <a:ext uri="{FF2B5EF4-FFF2-40B4-BE49-F238E27FC236}">
                    <a16:creationId xmlns:a16="http://schemas.microsoft.com/office/drawing/2014/main" id="{67CD03FF-1D0C-EEC8-AC58-33B54DB5DCA4}"/>
                  </a:ext>
                </a:extLst>
              </p:cNvPr>
              <p:cNvSpPr/>
              <p:nvPr/>
            </p:nvSpPr>
            <p:spPr>
              <a:xfrm rot="5400000">
                <a:off x="3416659" y="-5928586"/>
                <a:ext cx="482599" cy="482606"/>
              </a:xfrm>
              <a:prstGeom prst="rect">
                <a:avLst/>
              </a:prstGeom>
              <a:solidFill>
                <a:srgbClr val="0E23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grpSp>
        <p:sp>
          <p:nvSpPr>
            <p:cNvPr id="59" name="Rektangel 156">
              <a:extLst>
                <a:ext uri="{FF2B5EF4-FFF2-40B4-BE49-F238E27FC236}">
                  <a16:creationId xmlns:a16="http://schemas.microsoft.com/office/drawing/2014/main" id="{E428534C-6994-B0DD-D14E-02012C65AE0F}"/>
                </a:ext>
              </a:extLst>
            </p:cNvPr>
            <p:cNvSpPr/>
            <p:nvPr/>
          </p:nvSpPr>
          <p:spPr>
            <a:xfrm rot="5400000">
              <a:off x="1252804" y="1559494"/>
              <a:ext cx="132976" cy="150758"/>
            </a:xfrm>
            <a:prstGeom prst="rect">
              <a:avLst/>
            </a:prstGeom>
            <a:solidFill>
              <a:srgbClr val="D7D5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60" name="Rektangel 156">
              <a:extLst>
                <a:ext uri="{FF2B5EF4-FFF2-40B4-BE49-F238E27FC236}">
                  <a16:creationId xmlns:a16="http://schemas.microsoft.com/office/drawing/2014/main" id="{6D08915C-4AF2-9F37-746A-45C1675E378E}"/>
                </a:ext>
              </a:extLst>
            </p:cNvPr>
            <p:cNvSpPr/>
            <p:nvPr/>
          </p:nvSpPr>
          <p:spPr>
            <a:xfrm rot="5400000">
              <a:off x="1404484" y="1559494"/>
              <a:ext cx="132976" cy="150758"/>
            </a:xfrm>
            <a:prstGeom prst="rect">
              <a:avLst/>
            </a:prstGeom>
            <a:solidFill>
              <a:srgbClr val="D7D5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61" name="Rektangel 156">
              <a:extLst>
                <a:ext uri="{FF2B5EF4-FFF2-40B4-BE49-F238E27FC236}">
                  <a16:creationId xmlns:a16="http://schemas.microsoft.com/office/drawing/2014/main" id="{62839C11-A342-DECD-6117-BF75B1AC81B4}"/>
                </a:ext>
              </a:extLst>
            </p:cNvPr>
            <p:cNvSpPr/>
            <p:nvPr/>
          </p:nvSpPr>
          <p:spPr>
            <a:xfrm rot="5400000">
              <a:off x="1094358" y="1559494"/>
              <a:ext cx="132976" cy="150758"/>
            </a:xfrm>
            <a:prstGeom prst="rect">
              <a:avLst/>
            </a:prstGeom>
            <a:solidFill>
              <a:srgbClr val="DAF1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62" name="Rektangel 156">
              <a:extLst>
                <a:ext uri="{FF2B5EF4-FFF2-40B4-BE49-F238E27FC236}">
                  <a16:creationId xmlns:a16="http://schemas.microsoft.com/office/drawing/2014/main" id="{87DB69CF-EFD6-B3DF-3147-AC41EF25C8F6}"/>
                </a:ext>
              </a:extLst>
            </p:cNvPr>
            <p:cNvSpPr/>
            <p:nvPr/>
          </p:nvSpPr>
          <p:spPr>
            <a:xfrm rot="5400000">
              <a:off x="1707845" y="1559494"/>
              <a:ext cx="132976" cy="150758"/>
            </a:xfrm>
            <a:prstGeom prst="rect">
              <a:avLst/>
            </a:prstGeom>
            <a:solidFill>
              <a:srgbClr val="0E23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grpSp>
          <p:nvGrpSpPr>
            <p:cNvPr id="63" name="Group 21507">
              <a:extLst>
                <a:ext uri="{FF2B5EF4-FFF2-40B4-BE49-F238E27FC236}">
                  <a16:creationId xmlns:a16="http://schemas.microsoft.com/office/drawing/2014/main" id="{39560B5D-F4D4-A22C-528E-D1C54311F9EA}"/>
                </a:ext>
              </a:extLst>
            </p:cNvPr>
            <p:cNvGrpSpPr/>
            <p:nvPr/>
          </p:nvGrpSpPr>
          <p:grpSpPr>
            <a:xfrm>
              <a:off x="1850634" y="1568385"/>
              <a:ext cx="454119" cy="268722"/>
              <a:chOff x="6822115" y="5044123"/>
              <a:chExt cx="1453706" cy="975256"/>
            </a:xfrm>
          </p:grpSpPr>
          <p:sp>
            <p:nvSpPr>
              <p:cNvPr id="79" name="Rektangel 156">
                <a:extLst>
                  <a:ext uri="{FF2B5EF4-FFF2-40B4-BE49-F238E27FC236}">
                    <a16:creationId xmlns:a16="http://schemas.microsoft.com/office/drawing/2014/main" id="{8051C848-3341-3A35-68C1-ADAEEF75292C}"/>
                  </a:ext>
                </a:extLst>
              </p:cNvPr>
              <p:cNvSpPr/>
              <p:nvPr/>
            </p:nvSpPr>
            <p:spPr>
              <a:xfrm rot="5400000">
                <a:off x="7304715" y="5536779"/>
                <a:ext cx="482600" cy="482600"/>
              </a:xfrm>
              <a:prstGeom prst="rect">
                <a:avLst/>
              </a:prstGeom>
              <a:solidFill>
                <a:srgbClr val="FAE10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80" name="Rektangel 156">
                <a:extLst>
                  <a:ext uri="{FF2B5EF4-FFF2-40B4-BE49-F238E27FC236}">
                    <a16:creationId xmlns:a16="http://schemas.microsoft.com/office/drawing/2014/main" id="{ADDEF015-C89B-3AFC-B2A8-AA3BD228DBDF}"/>
                  </a:ext>
                </a:extLst>
              </p:cNvPr>
              <p:cNvSpPr/>
              <p:nvPr/>
            </p:nvSpPr>
            <p:spPr>
              <a:xfrm rot="5400000">
                <a:off x="7793221" y="5536779"/>
                <a:ext cx="482600" cy="482600"/>
              </a:xfrm>
              <a:prstGeom prst="rect">
                <a:avLst/>
              </a:prstGeom>
              <a:solidFill>
                <a:srgbClr val="FAE10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81" name="Rektangel 156">
                <a:extLst>
                  <a:ext uri="{FF2B5EF4-FFF2-40B4-BE49-F238E27FC236}">
                    <a16:creationId xmlns:a16="http://schemas.microsoft.com/office/drawing/2014/main" id="{B27A2DDA-715B-41A7-CB65-19FEA32A4CBC}"/>
                  </a:ext>
                </a:extLst>
              </p:cNvPr>
              <p:cNvSpPr/>
              <p:nvPr/>
            </p:nvSpPr>
            <p:spPr>
              <a:xfrm rot="5400000">
                <a:off x="6822115" y="5044123"/>
                <a:ext cx="482600" cy="482600"/>
              </a:xfrm>
              <a:prstGeom prst="rect">
                <a:avLst/>
              </a:prstGeom>
              <a:solidFill>
                <a:srgbClr val="FAE10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82" name="Rektangel 156">
                <a:extLst>
                  <a:ext uri="{FF2B5EF4-FFF2-40B4-BE49-F238E27FC236}">
                    <a16:creationId xmlns:a16="http://schemas.microsoft.com/office/drawing/2014/main" id="{B26596F5-60D7-F7EC-032C-3F51DA03BC32}"/>
                  </a:ext>
                </a:extLst>
              </p:cNvPr>
              <p:cNvSpPr/>
              <p:nvPr/>
            </p:nvSpPr>
            <p:spPr>
              <a:xfrm rot="5400000">
                <a:off x="7304715" y="5044123"/>
                <a:ext cx="482600" cy="482600"/>
              </a:xfrm>
              <a:prstGeom prst="rect">
                <a:avLst/>
              </a:prstGeom>
              <a:solidFill>
                <a:srgbClr val="FAE10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grpSp>
        <p:sp>
          <p:nvSpPr>
            <p:cNvPr id="64" name="Rektangel 156">
              <a:extLst>
                <a:ext uri="{FF2B5EF4-FFF2-40B4-BE49-F238E27FC236}">
                  <a16:creationId xmlns:a16="http://schemas.microsoft.com/office/drawing/2014/main" id="{E40AA225-A7CE-47B9-ECE3-B30CBB4FBD34}"/>
                </a:ext>
              </a:extLst>
            </p:cNvPr>
            <p:cNvSpPr/>
            <p:nvPr/>
          </p:nvSpPr>
          <p:spPr>
            <a:xfrm rot="5400000">
              <a:off x="2163298" y="1559494"/>
              <a:ext cx="132976" cy="150758"/>
            </a:xfrm>
            <a:prstGeom prst="rect">
              <a:avLst/>
            </a:prstGeom>
            <a:solidFill>
              <a:srgbClr val="9CBEF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65" name="Rektangel 156">
              <a:extLst>
                <a:ext uri="{FF2B5EF4-FFF2-40B4-BE49-F238E27FC236}">
                  <a16:creationId xmlns:a16="http://schemas.microsoft.com/office/drawing/2014/main" id="{697F7AED-7907-016B-0B7A-88EBFBCBA23E}"/>
                </a:ext>
              </a:extLst>
            </p:cNvPr>
            <p:cNvSpPr/>
            <p:nvPr/>
          </p:nvSpPr>
          <p:spPr>
            <a:xfrm rot="5400000">
              <a:off x="2010283" y="1423747"/>
              <a:ext cx="132976" cy="150758"/>
            </a:xfrm>
            <a:prstGeom prst="rect">
              <a:avLst/>
            </a:prstGeom>
            <a:solidFill>
              <a:srgbClr val="9CBEF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66" name="Rektangel 156">
              <a:extLst>
                <a:ext uri="{FF2B5EF4-FFF2-40B4-BE49-F238E27FC236}">
                  <a16:creationId xmlns:a16="http://schemas.microsoft.com/office/drawing/2014/main" id="{21CD104B-07FE-444B-6EF2-35F1B9ADCA84}"/>
                </a:ext>
              </a:extLst>
            </p:cNvPr>
            <p:cNvSpPr/>
            <p:nvPr/>
          </p:nvSpPr>
          <p:spPr>
            <a:xfrm rot="5400000">
              <a:off x="2161963" y="1423747"/>
              <a:ext cx="132976" cy="150758"/>
            </a:xfrm>
            <a:prstGeom prst="rect">
              <a:avLst/>
            </a:prstGeom>
            <a:solidFill>
              <a:srgbClr val="9CBEF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grpSp>
          <p:nvGrpSpPr>
            <p:cNvPr id="67" name="Group 21525">
              <a:extLst>
                <a:ext uri="{FF2B5EF4-FFF2-40B4-BE49-F238E27FC236}">
                  <a16:creationId xmlns:a16="http://schemas.microsoft.com/office/drawing/2014/main" id="{22B09778-39D8-B731-D564-EAADC1E10EDB}"/>
                </a:ext>
              </a:extLst>
            </p:cNvPr>
            <p:cNvGrpSpPr/>
            <p:nvPr/>
          </p:nvGrpSpPr>
          <p:grpSpPr>
            <a:xfrm>
              <a:off x="2310641" y="1704130"/>
              <a:ext cx="302438" cy="268721"/>
              <a:chOff x="8294688" y="5536782"/>
              <a:chExt cx="968155" cy="975254"/>
            </a:xfrm>
          </p:grpSpPr>
          <p:sp>
            <p:nvSpPr>
              <p:cNvPr id="75" name="Rektangel 156">
                <a:extLst>
                  <a:ext uri="{FF2B5EF4-FFF2-40B4-BE49-F238E27FC236}">
                    <a16:creationId xmlns:a16="http://schemas.microsoft.com/office/drawing/2014/main" id="{1450E0E1-4F46-6750-89C2-BD890A111EB0}"/>
                  </a:ext>
                </a:extLst>
              </p:cNvPr>
              <p:cNvSpPr/>
              <p:nvPr/>
            </p:nvSpPr>
            <p:spPr>
              <a:xfrm rot="5400000">
                <a:off x="8294688" y="6029434"/>
                <a:ext cx="482602" cy="482601"/>
              </a:xfrm>
              <a:prstGeom prst="rect">
                <a:avLst/>
              </a:prstGeom>
              <a:solidFill>
                <a:srgbClr val="006AF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76" name="Rektangel 156">
                <a:extLst>
                  <a:ext uri="{FF2B5EF4-FFF2-40B4-BE49-F238E27FC236}">
                    <a16:creationId xmlns:a16="http://schemas.microsoft.com/office/drawing/2014/main" id="{75F81969-A590-F305-19E6-7C140972F36F}"/>
                  </a:ext>
                </a:extLst>
              </p:cNvPr>
              <p:cNvSpPr/>
              <p:nvPr/>
            </p:nvSpPr>
            <p:spPr>
              <a:xfrm rot="5400000">
                <a:off x="8780238" y="6029433"/>
                <a:ext cx="482602" cy="482601"/>
              </a:xfrm>
              <a:prstGeom prst="rect">
                <a:avLst/>
              </a:prstGeom>
              <a:solidFill>
                <a:srgbClr val="006AF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77" name="Rektangel 156">
                <a:extLst>
                  <a:ext uri="{FF2B5EF4-FFF2-40B4-BE49-F238E27FC236}">
                    <a16:creationId xmlns:a16="http://schemas.microsoft.com/office/drawing/2014/main" id="{C748C6CB-88B8-C8ED-8391-3DDC5078CFB5}"/>
                  </a:ext>
                </a:extLst>
              </p:cNvPr>
              <p:cNvSpPr/>
              <p:nvPr/>
            </p:nvSpPr>
            <p:spPr>
              <a:xfrm rot="5400000">
                <a:off x="8294691" y="5536780"/>
                <a:ext cx="482598" cy="482601"/>
              </a:xfrm>
              <a:prstGeom prst="rect">
                <a:avLst/>
              </a:prstGeom>
              <a:solidFill>
                <a:srgbClr val="006AF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78" name="Rektangel 156">
                <a:extLst>
                  <a:ext uri="{FF2B5EF4-FFF2-40B4-BE49-F238E27FC236}">
                    <a16:creationId xmlns:a16="http://schemas.microsoft.com/office/drawing/2014/main" id="{DA973D78-2FE3-BD34-BB74-F0C1CBD229A7}"/>
                  </a:ext>
                </a:extLst>
              </p:cNvPr>
              <p:cNvSpPr/>
              <p:nvPr/>
            </p:nvSpPr>
            <p:spPr>
              <a:xfrm rot="5400000">
                <a:off x="8780244" y="5536780"/>
                <a:ext cx="482598" cy="482601"/>
              </a:xfrm>
              <a:prstGeom prst="rect">
                <a:avLst/>
              </a:prstGeom>
              <a:solidFill>
                <a:srgbClr val="006AF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grpSp>
        <p:grpSp>
          <p:nvGrpSpPr>
            <p:cNvPr id="68" name="Group 21509">
              <a:extLst>
                <a:ext uri="{FF2B5EF4-FFF2-40B4-BE49-F238E27FC236}">
                  <a16:creationId xmlns:a16="http://schemas.microsoft.com/office/drawing/2014/main" id="{C8203354-430D-2DBF-97D5-AD9CFEF21056}"/>
                </a:ext>
              </a:extLst>
            </p:cNvPr>
            <p:cNvGrpSpPr/>
            <p:nvPr/>
          </p:nvGrpSpPr>
          <p:grpSpPr>
            <a:xfrm>
              <a:off x="325789" y="1153076"/>
              <a:ext cx="150759" cy="675962"/>
              <a:chOff x="1940842" y="3536871"/>
              <a:chExt cx="482603" cy="2453222"/>
            </a:xfrm>
          </p:grpSpPr>
          <p:sp>
            <p:nvSpPr>
              <p:cNvPr id="70" name="Rektangel 156">
                <a:extLst>
                  <a:ext uri="{FF2B5EF4-FFF2-40B4-BE49-F238E27FC236}">
                    <a16:creationId xmlns:a16="http://schemas.microsoft.com/office/drawing/2014/main" id="{1779CEEA-1E22-5E6A-6C74-B077CF5C2209}"/>
                  </a:ext>
                </a:extLst>
              </p:cNvPr>
              <p:cNvSpPr/>
              <p:nvPr/>
            </p:nvSpPr>
            <p:spPr>
              <a:xfrm rot="5400000">
                <a:off x="1940842" y="5507493"/>
                <a:ext cx="482601" cy="482600"/>
              </a:xfrm>
              <a:prstGeom prst="rect">
                <a:avLst/>
              </a:prstGeom>
              <a:solidFill>
                <a:srgbClr val="4CB6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71" name="Rektangel 156">
                <a:extLst>
                  <a:ext uri="{FF2B5EF4-FFF2-40B4-BE49-F238E27FC236}">
                    <a16:creationId xmlns:a16="http://schemas.microsoft.com/office/drawing/2014/main" id="{D4D42517-831B-4BAF-D726-96CDBB73A3B5}"/>
                  </a:ext>
                </a:extLst>
              </p:cNvPr>
              <p:cNvSpPr/>
              <p:nvPr/>
            </p:nvSpPr>
            <p:spPr>
              <a:xfrm rot="5400000">
                <a:off x="1940844" y="5014838"/>
                <a:ext cx="482599" cy="482603"/>
              </a:xfrm>
              <a:prstGeom prst="rect">
                <a:avLst/>
              </a:prstGeom>
              <a:solidFill>
                <a:srgbClr val="4CB6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72" name="Rektangel 156">
                <a:extLst>
                  <a:ext uri="{FF2B5EF4-FFF2-40B4-BE49-F238E27FC236}">
                    <a16:creationId xmlns:a16="http://schemas.microsoft.com/office/drawing/2014/main" id="{589060DA-E432-B8E8-DF31-F53AEBA5C6D7}"/>
                  </a:ext>
                </a:extLst>
              </p:cNvPr>
              <p:cNvSpPr/>
              <p:nvPr/>
            </p:nvSpPr>
            <p:spPr>
              <a:xfrm rot="5400000">
                <a:off x="1940844" y="4522182"/>
                <a:ext cx="482599" cy="482603"/>
              </a:xfrm>
              <a:prstGeom prst="rect">
                <a:avLst/>
              </a:prstGeom>
              <a:solidFill>
                <a:srgbClr val="4CB6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73" name="Rektangel 156">
                <a:extLst>
                  <a:ext uri="{FF2B5EF4-FFF2-40B4-BE49-F238E27FC236}">
                    <a16:creationId xmlns:a16="http://schemas.microsoft.com/office/drawing/2014/main" id="{FA083497-6268-A969-097C-C2C9EA97A852}"/>
                  </a:ext>
                </a:extLst>
              </p:cNvPr>
              <p:cNvSpPr/>
              <p:nvPr/>
            </p:nvSpPr>
            <p:spPr>
              <a:xfrm rot="5400000">
                <a:off x="1940844" y="4029525"/>
                <a:ext cx="482599" cy="482603"/>
              </a:xfrm>
              <a:prstGeom prst="rect">
                <a:avLst/>
              </a:prstGeom>
              <a:solidFill>
                <a:srgbClr val="4CB6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74" name="Rektangel 156">
                <a:extLst>
                  <a:ext uri="{FF2B5EF4-FFF2-40B4-BE49-F238E27FC236}">
                    <a16:creationId xmlns:a16="http://schemas.microsoft.com/office/drawing/2014/main" id="{E5CFAF26-40E2-8F21-8E99-DABEF8623E6B}"/>
                  </a:ext>
                </a:extLst>
              </p:cNvPr>
              <p:cNvSpPr/>
              <p:nvPr/>
            </p:nvSpPr>
            <p:spPr>
              <a:xfrm rot="5400000">
                <a:off x="1940844" y="3536869"/>
                <a:ext cx="482599" cy="482603"/>
              </a:xfrm>
              <a:prstGeom prst="rect">
                <a:avLst/>
              </a:prstGeom>
              <a:solidFill>
                <a:srgbClr val="4CB6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grpSp>
        <p:cxnSp>
          <p:nvCxnSpPr>
            <p:cNvPr id="69" name="Straight Connector 217">
              <a:extLst>
                <a:ext uri="{FF2B5EF4-FFF2-40B4-BE49-F238E27FC236}">
                  <a16:creationId xmlns:a16="http://schemas.microsoft.com/office/drawing/2014/main" id="{0B716889-525A-8F1C-7CBA-A24C3F79D9D3}"/>
                </a:ext>
              </a:extLst>
            </p:cNvPr>
            <p:cNvCxnSpPr>
              <a:cxnSpLocks/>
              <a:endCxn id="40" idx="4"/>
            </p:cNvCxnSpPr>
            <p:nvPr/>
          </p:nvCxnSpPr>
          <p:spPr>
            <a:xfrm flipH="1" flipV="1">
              <a:off x="870883" y="-350115"/>
              <a:ext cx="1" cy="2051475"/>
            </a:xfrm>
            <a:prstGeom prst="line">
              <a:avLst/>
            </a:prstGeom>
            <a:solidFill>
              <a:srgbClr val="000000"/>
            </a:solidFill>
            <a:ln w="6350" cap="rnd" cmpd="sng" algn="ctr">
              <a:solidFill>
                <a:schemeClr val="tx1"/>
              </a:solidFill>
              <a:prstDash val="sysDot"/>
              <a:round/>
              <a:headEnd type="triangle" w="med" len="med"/>
              <a:tailEnd type="none" w="med" len="med"/>
            </a:ln>
            <a:effectLst/>
          </p:spPr>
        </p:cxnSp>
      </p:grpSp>
      <p:cxnSp>
        <p:nvCxnSpPr>
          <p:cNvPr id="92" name="Straight Connector 217">
            <a:extLst>
              <a:ext uri="{FF2B5EF4-FFF2-40B4-BE49-F238E27FC236}">
                <a16:creationId xmlns:a16="http://schemas.microsoft.com/office/drawing/2014/main" id="{EE4B1002-DB89-C24D-379E-39832E7AA957}"/>
              </a:ext>
            </a:extLst>
          </p:cNvPr>
          <p:cNvCxnSpPr>
            <a:cxnSpLocks/>
          </p:cNvCxnSpPr>
          <p:nvPr/>
        </p:nvCxnSpPr>
        <p:spPr>
          <a:xfrm flipH="1">
            <a:off x="7169373" y="1920449"/>
            <a:ext cx="1213455" cy="843998"/>
          </a:xfrm>
          <a:prstGeom prst="line">
            <a:avLst/>
          </a:prstGeom>
          <a:solidFill>
            <a:srgbClr val="000000"/>
          </a:solidFill>
          <a:ln w="6350" cap="rnd" cmpd="sng" algn="ctr">
            <a:solidFill>
              <a:schemeClr val="tx1"/>
            </a:solidFill>
            <a:prstDash val="sysDot"/>
            <a:round/>
            <a:headEnd type="triangle" w="med" len="med"/>
            <a:tailEnd type="none" w="med" len="med"/>
          </a:ln>
          <a:effectLst/>
        </p:spPr>
      </p:cxnSp>
      <p:sp>
        <p:nvSpPr>
          <p:cNvPr id="115" name="Rectangle 6">
            <a:extLst>
              <a:ext uri="{FF2B5EF4-FFF2-40B4-BE49-F238E27FC236}">
                <a16:creationId xmlns:a16="http://schemas.microsoft.com/office/drawing/2014/main" id="{D0567B92-B258-84FD-786D-84AAAF3C7496}"/>
              </a:ext>
            </a:extLst>
          </p:cNvPr>
          <p:cNvSpPr/>
          <p:nvPr/>
        </p:nvSpPr>
        <p:spPr>
          <a:xfrm>
            <a:off x="465648" y="402588"/>
            <a:ext cx="11571454" cy="1015663"/>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You decide how you make your </a:t>
            </a:r>
            <a:r>
              <a:rPr lang="en" sz="2000" b="1"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assets</a:t>
            </a:r>
            <a:r>
              <a:rPr kumimoji="0" lang="en" sz="20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and electric cars available without compromising on comfort. The Flex Platform takes care of the rest.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6" name="Rectangle 6">
            <a:extLst>
              <a:ext uri="{FF2B5EF4-FFF2-40B4-BE49-F238E27FC236}">
                <a16:creationId xmlns:a16="http://schemas.microsoft.com/office/drawing/2014/main" id="{EBAE74C7-576F-193D-EA99-EFB0FA402E45}"/>
              </a:ext>
            </a:extLst>
          </p:cNvPr>
          <p:cNvSpPr/>
          <p:nvPr/>
        </p:nvSpPr>
        <p:spPr>
          <a:xfrm>
            <a:off x="465648" y="199635"/>
            <a:ext cx="1357521" cy="253916"/>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050" b="0" i="0" u="none" strike="noStrike" kern="1200" cap="none" spc="0" normalizeH="0" baseline="0" noProof="0" dirty="0">
                <a:ln>
                  <a:noFill/>
                </a:ln>
                <a:solidFill>
                  <a:prstClr val="black"/>
                </a:solidFill>
                <a:effectLst/>
                <a:uLnTx/>
                <a:uFillTx/>
                <a:latin typeface="Helvetica Neue Thin" panose="020B0403020202020204" pitchFamily="34" charset="0"/>
                <a:ea typeface="Helvetica Neue Thin" panose="020B0403020202020204" pitchFamily="34" charset="0"/>
                <a:cs typeface="+mn-cs"/>
              </a:rPr>
              <a:t>POSSIBILITY</a:t>
            </a:r>
          </a:p>
        </p:txBody>
      </p:sp>
      <p:sp>
        <p:nvSpPr>
          <p:cNvPr id="117" name="TextBox 64">
            <a:extLst>
              <a:ext uri="{FF2B5EF4-FFF2-40B4-BE49-F238E27FC236}">
                <a16:creationId xmlns:a16="http://schemas.microsoft.com/office/drawing/2014/main" id="{F1629223-2590-4D41-E757-265ADC19EFA9}"/>
              </a:ext>
            </a:extLst>
          </p:cNvPr>
          <p:cNvSpPr txBox="1"/>
          <p:nvPr/>
        </p:nvSpPr>
        <p:spPr>
          <a:xfrm>
            <a:off x="470972" y="1232452"/>
            <a:ext cx="5335033" cy="307777"/>
          </a:xfrm>
          <a:prstGeom prst="rect">
            <a:avLst/>
          </a:prstGeom>
          <a:noFill/>
        </p:spPr>
        <p:txBody>
          <a:bodyPr wrap="square" rtlCol="0">
            <a:spAutoFit/>
          </a:bodyPr>
          <a:lstStyle>
            <a:defPPr>
              <a:defRPr lang="da-DK"/>
            </a:defPPr>
            <a:lvl1pPr lvl="0">
              <a:defRPr sz="2000" b="0">
                <a:solidFill>
                  <a:prstClr val="black"/>
                </a:solidFill>
                <a:latin typeface="IBM Plex Sans" panose="020B0503050203000203" pitchFamily="34" charset="0"/>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 sz="1400" u="none" strike="noStrike" kern="1200" cap="none" spc="0" normalizeH="0" baseline="0" noProof="0" dirty="0">
                <a:ln>
                  <a:noFill/>
                </a:ln>
                <a:solidFill>
                  <a:prstClr val="black"/>
                </a:solidFill>
                <a:effectLst/>
                <a:uLnTx/>
                <a:uFillTx/>
                <a:latin typeface="Helvetica Neue Light" panose="02000403000000020004" pitchFamily="2" charset="0"/>
                <a:ea typeface="Helvetica Neue Light" panose="02000403000000020004" pitchFamily="2" charset="0"/>
              </a:rPr>
              <a:t>You determine the Flex Profile for each asset...</a:t>
            </a:r>
          </a:p>
        </p:txBody>
      </p:sp>
      <p:sp>
        <p:nvSpPr>
          <p:cNvPr id="118" name="TextBox 23">
            <a:extLst>
              <a:ext uri="{FF2B5EF4-FFF2-40B4-BE49-F238E27FC236}">
                <a16:creationId xmlns:a16="http://schemas.microsoft.com/office/drawing/2014/main" id="{B54C0C8D-847B-CF91-FFA5-CBCC4DBFDC68}"/>
              </a:ext>
            </a:extLst>
          </p:cNvPr>
          <p:cNvSpPr txBox="1"/>
          <p:nvPr/>
        </p:nvSpPr>
        <p:spPr>
          <a:xfrm>
            <a:off x="8872638" y="3474499"/>
            <a:ext cx="2853705" cy="523220"/>
          </a:xfrm>
          <a:prstGeom prst="rect">
            <a:avLst/>
          </a:prstGeom>
          <a:noFill/>
        </p:spPr>
        <p:txBody>
          <a:bodyPr wrap="square" lIns="91440" tIns="45720" rIns="91440" bIns="45720" rtlCol="0" anchor="t">
            <a:spAutoFit/>
          </a:bodyPr>
          <a:lstStyle>
            <a:defPPr>
              <a:defRPr lang="da-DK"/>
            </a:defPPr>
            <a:lvl1pPr lvl="0">
              <a:defRPr b="1">
                <a:solidFill>
                  <a:prstClr val="black"/>
                </a:solidFill>
                <a:latin typeface="IBM Plex Sans" panose="020B0503050203000203" pitchFamily="34" charset="0"/>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lang="en" sz="1400" b="0" dirty="0">
                <a:latin typeface="Helvetica Neue Light" panose="02000403000000020004" pitchFamily="2" charset="0"/>
                <a:ea typeface="Helvetica Neue Light" panose="02000403000000020004" pitchFamily="2" charset="0"/>
              </a:rPr>
              <a:t>...and the Flex Platform optimizes the entire flexibility portfolio</a:t>
            </a:r>
          </a:p>
        </p:txBody>
      </p:sp>
      <p:grpSp>
        <p:nvGrpSpPr>
          <p:cNvPr id="126" name="Group 125">
            <a:extLst>
              <a:ext uri="{FF2B5EF4-FFF2-40B4-BE49-F238E27FC236}">
                <a16:creationId xmlns:a16="http://schemas.microsoft.com/office/drawing/2014/main" id="{043FC32F-5876-81DB-6E69-A570CC4C157F}"/>
              </a:ext>
            </a:extLst>
          </p:cNvPr>
          <p:cNvGrpSpPr/>
          <p:nvPr/>
        </p:nvGrpSpPr>
        <p:grpSpPr>
          <a:xfrm>
            <a:off x="1253115" y="1819515"/>
            <a:ext cx="417183" cy="586810"/>
            <a:chOff x="1194270" y="1417171"/>
            <a:chExt cx="417183" cy="586810"/>
          </a:xfrm>
        </p:grpSpPr>
        <p:sp>
          <p:nvSpPr>
            <p:cNvPr id="120" name="Rektangel 156">
              <a:extLst>
                <a:ext uri="{FF2B5EF4-FFF2-40B4-BE49-F238E27FC236}">
                  <a16:creationId xmlns:a16="http://schemas.microsoft.com/office/drawing/2014/main" id="{49EEBB4C-545A-7F68-2BDB-19DCB030B394}"/>
                </a:ext>
              </a:extLst>
            </p:cNvPr>
            <p:cNvSpPr/>
            <p:nvPr/>
          </p:nvSpPr>
          <p:spPr>
            <a:xfrm rot="5400000">
              <a:off x="1199022" y="1798429"/>
              <a:ext cx="202513" cy="208592"/>
            </a:xfrm>
            <a:prstGeom prst="rect">
              <a:avLst/>
            </a:prstGeom>
            <a:solidFill>
              <a:srgbClr val="0E23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121" name="Rektangel 156">
              <a:extLst>
                <a:ext uri="{FF2B5EF4-FFF2-40B4-BE49-F238E27FC236}">
                  <a16:creationId xmlns:a16="http://schemas.microsoft.com/office/drawing/2014/main" id="{CAC9AA28-7DFB-1732-8825-F21799AAB873}"/>
                </a:ext>
              </a:extLst>
            </p:cNvPr>
            <p:cNvSpPr/>
            <p:nvPr/>
          </p:nvSpPr>
          <p:spPr>
            <a:xfrm rot="5400000">
              <a:off x="1197310" y="1595914"/>
              <a:ext cx="202513" cy="208591"/>
            </a:xfrm>
            <a:prstGeom prst="rect">
              <a:avLst/>
            </a:prstGeom>
            <a:solidFill>
              <a:srgbClr val="0E23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122" name="Rektangel 156">
              <a:extLst>
                <a:ext uri="{FF2B5EF4-FFF2-40B4-BE49-F238E27FC236}">
                  <a16:creationId xmlns:a16="http://schemas.microsoft.com/office/drawing/2014/main" id="{2375DC80-2CD6-652C-349C-B67D92E550E3}"/>
                </a:ext>
              </a:extLst>
            </p:cNvPr>
            <p:cNvSpPr/>
            <p:nvPr/>
          </p:nvSpPr>
          <p:spPr>
            <a:xfrm rot="5400000">
              <a:off x="1405901" y="1610445"/>
              <a:ext cx="202513" cy="208591"/>
            </a:xfrm>
            <a:prstGeom prst="rect">
              <a:avLst/>
            </a:prstGeom>
            <a:solidFill>
              <a:srgbClr val="0E23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sp>
          <p:nvSpPr>
            <p:cNvPr id="123" name="Rektangel 156">
              <a:extLst>
                <a:ext uri="{FF2B5EF4-FFF2-40B4-BE49-F238E27FC236}">
                  <a16:creationId xmlns:a16="http://schemas.microsoft.com/office/drawing/2014/main" id="{3230AE9F-F172-A24B-006B-72FE307818D3}"/>
                </a:ext>
              </a:extLst>
            </p:cNvPr>
            <p:cNvSpPr/>
            <p:nvPr/>
          </p:nvSpPr>
          <p:spPr>
            <a:xfrm rot="5400000">
              <a:off x="1197309" y="1414132"/>
              <a:ext cx="202513" cy="208592"/>
            </a:xfrm>
            <a:prstGeom prst="rect">
              <a:avLst/>
            </a:prstGeom>
            <a:solidFill>
              <a:srgbClr val="0E233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7019">
                <a:defRPr/>
              </a:pPr>
              <a:endParaRPr lang="da-DK" sz="1116" dirty="0">
                <a:solidFill>
                  <a:prstClr val="white"/>
                </a:solidFill>
                <a:latin typeface="Calibri" panose="020F0502020204030204"/>
              </a:endParaRPr>
            </a:p>
          </p:txBody>
        </p:sp>
      </p:grpSp>
      <p:sp>
        <p:nvSpPr>
          <p:cNvPr id="124" name="TextBox 37">
            <a:extLst>
              <a:ext uri="{FF2B5EF4-FFF2-40B4-BE49-F238E27FC236}">
                <a16:creationId xmlns:a16="http://schemas.microsoft.com/office/drawing/2014/main" id="{1A68FDA9-515C-5AD3-3389-C26079C28686}"/>
              </a:ext>
            </a:extLst>
          </p:cNvPr>
          <p:cNvSpPr txBox="1"/>
          <p:nvPr/>
        </p:nvSpPr>
        <p:spPr>
          <a:xfrm>
            <a:off x="1779567" y="1992765"/>
            <a:ext cx="1462646" cy="276999"/>
          </a:xfrm>
          <a:prstGeom prst="rect">
            <a:avLst/>
          </a:prstGeom>
          <a:noFill/>
        </p:spPr>
        <p:txBody>
          <a:bodyPr wrap="square" rtlCol="0">
            <a:spAutoFit/>
          </a:bodyPr>
          <a:lstStyle>
            <a:defPPr>
              <a:defRPr lang="da-DK"/>
            </a:defPPr>
            <a:lvl1pPr lvl="0" algn="ctr">
              <a:defRPr b="0">
                <a:solidFill>
                  <a:prstClr val="black"/>
                </a:solidFill>
                <a:latin typeface="IBM Plex Sans" panose="020B0503050203000203" pitchFamily="34" charset="0"/>
              </a:defRPr>
            </a:lvl1pPr>
          </a:lstStyle>
          <a:p>
            <a:pPr algn="l" defTabSz="567019">
              <a:defRPr/>
            </a:pPr>
            <a:r>
              <a:rPr lang="en" sz="1200" dirty="0">
                <a:latin typeface="Helvetica Neue" panose="02000503000000020004" pitchFamily="2" charset="0"/>
                <a:ea typeface="Helvetica Neue" panose="02000503000000020004" pitchFamily="2" charset="0"/>
                <a:cs typeface="Helvetica Neue" panose="02000503000000020004" pitchFamily="2" charset="0"/>
              </a:rPr>
              <a:t>Ventilation</a:t>
            </a:r>
          </a:p>
        </p:txBody>
      </p:sp>
      <p:sp>
        <p:nvSpPr>
          <p:cNvPr id="108" name="Pladsholder til sidefod 3">
            <a:extLst>
              <a:ext uri="{FF2B5EF4-FFF2-40B4-BE49-F238E27FC236}">
                <a16:creationId xmlns:a16="http://schemas.microsoft.com/office/drawing/2014/main" id="{36178C2D-24B6-F219-131F-31CF3C5FE079}"/>
              </a:ext>
            </a:extLst>
          </p:cNvPr>
          <p:cNvSpPr txBox="1">
            <a:spLocks/>
          </p:cNvSpPr>
          <p:nvPr/>
        </p:nvSpPr>
        <p:spPr>
          <a:xfrm>
            <a:off x="558536" y="6626365"/>
            <a:ext cx="8534400" cy="182880"/>
          </a:xfrm>
          <a:prstGeom prst="rect">
            <a:avLst/>
          </a:prstGeom>
        </p:spPr>
        <p:txBody>
          <a:bodyPr vert="horz" lIns="0" tIns="0" rIns="0" bIns="0" rtlCol="0" anchor="ctr"/>
          <a:lstStyle>
            <a:defPPr>
              <a:defRPr lang="en-US"/>
            </a:defPPr>
            <a:lvl1pPr marL="0" algn="l" defTabSz="685800" rtl="0" eaLnBrk="1" latinLnBrk="0" hangingPunct="1">
              <a:defRPr sz="600" kern="1200" baseline="0">
                <a:solidFill>
                  <a:schemeClr val="tx1"/>
                </a:solidFill>
                <a:latin typeface="+mn-lt"/>
                <a:ea typeface="Arial" charset="0"/>
                <a:cs typeface="Arial"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defRPr/>
            </a:pPr>
            <a:r>
              <a:rPr kumimoji="0" lang="da-DK" sz="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IBM FLEX PLATFORM </a:t>
            </a:r>
            <a:r>
              <a:rPr lang="en-US" sz="800" dirty="0"/>
              <a:t>© Copyright IBM</a:t>
            </a:r>
            <a:endParaRPr lang="en-DK" sz="800"/>
          </a:p>
        </p:txBody>
      </p:sp>
      <p:sp>
        <p:nvSpPr>
          <p:cNvPr id="113" name="Pladsholder til slidenummer 2">
            <a:extLst>
              <a:ext uri="{FF2B5EF4-FFF2-40B4-BE49-F238E27FC236}">
                <a16:creationId xmlns:a16="http://schemas.microsoft.com/office/drawing/2014/main" id="{2A11EED9-38C8-52C8-A6B8-FCE5CEDEDC74}"/>
              </a:ext>
            </a:extLst>
          </p:cNvPr>
          <p:cNvSpPr txBox="1">
            <a:spLocks/>
          </p:cNvSpPr>
          <p:nvPr/>
        </p:nvSpPr>
        <p:spPr>
          <a:xfrm>
            <a:off x="9235042" y="6626365"/>
            <a:ext cx="2743200" cy="182880"/>
          </a:xfrm>
          <a:prstGeom prst="rect">
            <a:avLst/>
          </a:prstGeom>
        </p:spPr>
        <p:txBody>
          <a:bodyPr vert="horz" lIns="91440" tIns="45720" rIns="91440" bIns="45720" rtlCol="0" anchor="ctr"/>
          <a:lstStyle>
            <a:defPPr>
              <a:defRPr lang="da-DK"/>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D0BE6F14-FF48-0F4F-A8AA-2E3F25371E4A}" type="slidenum">
              <a:rPr kumimoji="0" lang="da-DK" sz="800" b="0" i="0" u="none" strike="noStrike" kern="1200" cap="none" spc="0" normalizeH="0" baseline="0" noProof="0" smtClean="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pPr marL="0" marR="0" lvl="0" indent="0" algn="r" defTabSz="914377" rtl="0" eaLnBrk="1" fontAlgn="auto" latinLnBrk="0" hangingPunct="1">
                <a:lnSpc>
                  <a:spcPct val="100000"/>
                </a:lnSpc>
                <a:spcBef>
                  <a:spcPts val="0"/>
                </a:spcBef>
                <a:spcAft>
                  <a:spcPts val="0"/>
                </a:spcAft>
                <a:buClrTx/>
                <a:buSzTx/>
                <a:buFontTx/>
                <a:buNone/>
                <a:tabLst/>
                <a:defRPr/>
              </a:pPr>
              <a:t>6</a:t>
            </a:fld>
            <a:endParaRPr kumimoji="0" lang="da-DK" sz="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815445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AB2B3DF-427B-3120-D5D0-6A7D5833A038}"/>
              </a:ext>
            </a:extLst>
          </p:cNvPr>
          <p:cNvSpPr/>
          <p:nvPr/>
        </p:nvSpPr>
        <p:spPr>
          <a:xfrm>
            <a:off x="8179022" y="0"/>
            <a:ext cx="4012978"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TextBox 16">
            <a:extLst>
              <a:ext uri="{FF2B5EF4-FFF2-40B4-BE49-F238E27FC236}">
                <a16:creationId xmlns:a16="http://schemas.microsoft.com/office/drawing/2014/main" id="{96FA551C-1276-7355-85E1-CB335A7C6E7F}"/>
              </a:ext>
            </a:extLst>
          </p:cNvPr>
          <p:cNvSpPr txBox="1"/>
          <p:nvPr/>
        </p:nvSpPr>
        <p:spPr>
          <a:xfrm>
            <a:off x="279315" y="296266"/>
            <a:ext cx="76567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PLATFORM </a:t>
            </a:r>
            <a:r>
              <a:rPr kumimoji="0" lang="en-US"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DESIGNED FOR SCALABLE DEMAND SIDE FLEXIBILITY</a:t>
            </a:r>
          </a:p>
        </p:txBody>
      </p:sp>
      <p:sp>
        <p:nvSpPr>
          <p:cNvPr id="33" name="TextBox 32">
            <a:extLst>
              <a:ext uri="{FF2B5EF4-FFF2-40B4-BE49-F238E27FC236}">
                <a16:creationId xmlns:a16="http://schemas.microsoft.com/office/drawing/2014/main" id="{FF7EA4BD-87F2-F264-B534-76B1843F819E}"/>
              </a:ext>
            </a:extLst>
          </p:cNvPr>
          <p:cNvSpPr txBox="1"/>
          <p:nvPr/>
        </p:nvSpPr>
        <p:spPr>
          <a:xfrm>
            <a:off x="286264" y="2346238"/>
            <a:ext cx="409476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SELECTED CLIENT CASES...</a:t>
            </a:r>
          </a:p>
        </p:txBody>
      </p:sp>
      <p:sp>
        <p:nvSpPr>
          <p:cNvPr id="41" name="TextBox 40">
            <a:extLst>
              <a:ext uri="{FF2B5EF4-FFF2-40B4-BE49-F238E27FC236}">
                <a16:creationId xmlns:a16="http://schemas.microsoft.com/office/drawing/2014/main" id="{79D0A5D0-C9D2-213C-2A66-6349AB7909F1}"/>
              </a:ext>
            </a:extLst>
          </p:cNvPr>
          <p:cNvSpPr txBox="1"/>
          <p:nvPr/>
        </p:nvSpPr>
        <p:spPr>
          <a:xfrm>
            <a:off x="5375009" y="3474312"/>
            <a:ext cx="2764966" cy="600164"/>
          </a:xfrm>
          <a:prstGeom prst="rect">
            <a:avLst/>
          </a:prstGeom>
          <a:noFill/>
        </p:spPr>
        <p:txBody>
          <a:bodyPr wrap="square" rtlCol="0">
            <a:spAutoFit/>
          </a:bodyPr>
          <a:lstStyle/>
          <a:p>
            <a:r>
              <a:rPr lang="en-US" sz="1100" b="1" dirty="0">
                <a:latin typeface="Helvetica" pitchFamily="2" charset="0"/>
              </a:rPr>
              <a:t>SOLAR POWER</a:t>
            </a:r>
          </a:p>
          <a:p>
            <a:r>
              <a:rPr lang="en-US" sz="1100" dirty="0">
                <a:latin typeface="Helvetica" pitchFamily="2" charset="0"/>
              </a:rPr>
              <a:t>Client example: </a:t>
            </a:r>
            <a:r>
              <a:rPr lang="en-US" sz="1100" dirty="0" err="1">
                <a:latin typeface="Helvetica" pitchFamily="2" charset="0"/>
              </a:rPr>
              <a:t>Tryggevælde</a:t>
            </a:r>
            <a:endParaRPr lang="en-US" sz="1100" dirty="0">
              <a:latin typeface="Helvetica" pitchFamily="2" charset="0"/>
            </a:endParaRPr>
          </a:p>
          <a:p>
            <a:r>
              <a:rPr lang="en-US" sz="1100" dirty="0">
                <a:latin typeface="Helvetica" pitchFamily="2" charset="0"/>
              </a:rPr>
              <a:t>Asset type: PV inverters</a:t>
            </a:r>
          </a:p>
        </p:txBody>
      </p:sp>
      <p:pic>
        <p:nvPicPr>
          <p:cNvPr id="46" name="Picture 45">
            <a:extLst>
              <a:ext uri="{FF2B5EF4-FFF2-40B4-BE49-F238E27FC236}">
                <a16:creationId xmlns:a16="http://schemas.microsoft.com/office/drawing/2014/main" id="{ACA39BE0-2DDC-2C9F-97CB-6C2BCED81D1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70332" y="2720757"/>
            <a:ext cx="1433760" cy="753555"/>
          </a:xfrm>
          <a:prstGeom prst="rect">
            <a:avLst/>
          </a:prstGeom>
        </p:spPr>
      </p:pic>
      <p:pic>
        <p:nvPicPr>
          <p:cNvPr id="48" name="Picture 47">
            <a:extLst>
              <a:ext uri="{FF2B5EF4-FFF2-40B4-BE49-F238E27FC236}">
                <a16:creationId xmlns:a16="http://schemas.microsoft.com/office/drawing/2014/main" id="{3D68EF13-8CD9-A83E-DA6F-3B598671721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2771" y="3575479"/>
            <a:ext cx="710535" cy="495823"/>
          </a:xfrm>
          <a:prstGeom prst="rect">
            <a:avLst/>
          </a:prstGeom>
        </p:spPr>
      </p:pic>
      <p:pic>
        <p:nvPicPr>
          <p:cNvPr id="49" name="Billede 31">
            <a:extLst>
              <a:ext uri="{FF2B5EF4-FFF2-40B4-BE49-F238E27FC236}">
                <a16:creationId xmlns:a16="http://schemas.microsoft.com/office/drawing/2014/main" id="{E84FE011-BA74-3854-E4B2-47A4DB03D77D}"/>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20910" y="2599227"/>
            <a:ext cx="932255" cy="746017"/>
          </a:xfrm>
          <a:prstGeom prst="rect">
            <a:avLst/>
          </a:prstGeom>
        </p:spPr>
      </p:pic>
      <p:sp>
        <p:nvSpPr>
          <p:cNvPr id="50" name="TextBox 49">
            <a:extLst>
              <a:ext uri="{FF2B5EF4-FFF2-40B4-BE49-F238E27FC236}">
                <a16:creationId xmlns:a16="http://schemas.microsoft.com/office/drawing/2014/main" id="{95D4B55D-244B-34D6-0A56-A2E13BA59EA3}"/>
              </a:ext>
            </a:extLst>
          </p:cNvPr>
          <p:cNvSpPr txBox="1"/>
          <p:nvPr/>
        </p:nvSpPr>
        <p:spPr>
          <a:xfrm>
            <a:off x="5375009" y="2761478"/>
            <a:ext cx="2859336" cy="769441"/>
          </a:xfrm>
          <a:prstGeom prst="rect">
            <a:avLst/>
          </a:prstGeom>
          <a:noFill/>
        </p:spPr>
        <p:txBody>
          <a:bodyPr wrap="square" rtlCol="0">
            <a:spAutoFit/>
          </a:bodyPr>
          <a:lstStyle/>
          <a:p>
            <a:r>
              <a:rPr lang="en-US" sz="1100" b="1" dirty="0">
                <a:latin typeface="Helvetica" pitchFamily="2" charset="0"/>
              </a:rPr>
              <a:t>HVAC</a:t>
            </a:r>
          </a:p>
          <a:p>
            <a:r>
              <a:rPr lang="en-US" sz="1100" dirty="0">
                <a:latin typeface="Helvetica" pitchFamily="2" charset="0"/>
              </a:rPr>
              <a:t>Client example: City of Copenhagen</a:t>
            </a:r>
          </a:p>
          <a:p>
            <a:r>
              <a:rPr lang="en-US" sz="1100" dirty="0">
                <a:latin typeface="Helvetica" pitchFamily="2" charset="0"/>
              </a:rPr>
              <a:t>Asset types: Ventilation &amp; Comfort Cooling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1" name="TextBox 50">
            <a:extLst>
              <a:ext uri="{FF2B5EF4-FFF2-40B4-BE49-F238E27FC236}">
                <a16:creationId xmlns:a16="http://schemas.microsoft.com/office/drawing/2014/main" id="{D4D8FE85-D15F-4CE5-180E-A3A08C4995D3}"/>
              </a:ext>
            </a:extLst>
          </p:cNvPr>
          <p:cNvSpPr txBox="1"/>
          <p:nvPr/>
        </p:nvSpPr>
        <p:spPr>
          <a:xfrm>
            <a:off x="1092242" y="3528137"/>
            <a:ext cx="3527677"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COOLING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Helvetica" pitchFamily="2" charset="0"/>
              </a:rPr>
              <a:t>Client example</a:t>
            </a:r>
            <a:r>
              <a:rPr kumimoji="0" lang="en-US" sz="11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sz="1100" b="0" i="0" u="none" strike="noStrike" kern="1200" cap="none" spc="0" normalizeH="0" baseline="0" noProof="0" dirty="0" err="1">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Netto</a:t>
            </a:r>
            <a:r>
              <a:rPr kumimoji="0" lang="en-US" sz="11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 </a:t>
            </a:r>
            <a:r>
              <a:rPr kumimoji="0" lang="en-US" sz="1100" b="0" i="0" u="none" strike="noStrike" kern="1200" cap="none" spc="0" normalizeH="0" baseline="0" noProof="0" dirty="0" err="1">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Salling</a:t>
            </a:r>
            <a:r>
              <a:rPr kumimoji="0" lang="en-US" sz="11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Group (super markets)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Helvetica" pitchFamily="2" charset="0"/>
              </a:rPr>
              <a:t>Asset type: </a:t>
            </a:r>
            <a:r>
              <a:rPr lang="en-US" sz="11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Ventilation, Cooling,  De-</a:t>
            </a:r>
            <a:r>
              <a:rPr lang="en-US" sz="1100" dirty="0" err="1">
                <a:solidFill>
                  <a:prstClr val="black"/>
                </a:solidFill>
                <a:latin typeface="Helvetica Neue" panose="02000503000000020004" pitchFamily="2" charset="0"/>
                <a:ea typeface="Helvetica Neue" panose="02000503000000020004" pitchFamily="2" charset="0"/>
                <a:cs typeface="Helvetica Neue" panose="02000503000000020004" pitchFamily="2" charset="0"/>
              </a:rPr>
              <a:t>iceing</a:t>
            </a:r>
            <a:endParaRPr kumimoji="0" lang="en-US" sz="11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4" name="TextBox 53">
            <a:extLst>
              <a:ext uri="{FF2B5EF4-FFF2-40B4-BE49-F238E27FC236}">
                <a16:creationId xmlns:a16="http://schemas.microsoft.com/office/drawing/2014/main" id="{5639DC68-0FC9-DA88-059F-E45739B00441}"/>
              </a:ext>
            </a:extLst>
          </p:cNvPr>
          <p:cNvSpPr txBox="1"/>
          <p:nvPr/>
        </p:nvSpPr>
        <p:spPr>
          <a:xfrm>
            <a:off x="1092243" y="2739181"/>
            <a:ext cx="3139939" cy="769441"/>
          </a:xfrm>
          <a:prstGeom prst="rect">
            <a:avLst/>
          </a:prstGeom>
          <a:noFill/>
        </p:spPr>
        <p:txBody>
          <a:bodyPr wrap="square" rtlCol="0">
            <a:spAutoFit/>
          </a:bodyPr>
          <a:lstStyle/>
          <a:p>
            <a:r>
              <a:rPr lang="en-US" sz="1100" b="1" dirty="0">
                <a:latin typeface="Helvetica" pitchFamily="2" charset="0"/>
              </a:rPr>
              <a:t>C&amp;I HEAT PROCESSES</a:t>
            </a:r>
          </a:p>
          <a:p>
            <a:r>
              <a:rPr lang="en-US" sz="1100" dirty="0">
                <a:latin typeface="Helvetica" pitchFamily="2" charset="0"/>
              </a:rPr>
              <a:t>Client example: DOT. A/S (metal industry)</a:t>
            </a:r>
          </a:p>
          <a:p>
            <a:r>
              <a:rPr lang="en-US" sz="1100" dirty="0">
                <a:latin typeface="Helvetica" pitchFamily="2" charset="0"/>
              </a:rPr>
              <a:t>Asset type: Industrial melting pot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034" name="Picture 8" descr="Free illustration of cloud icon on transparent background 14392000 PNG with  Transparent Background">
            <a:extLst>
              <a:ext uri="{FF2B5EF4-FFF2-40B4-BE49-F238E27FC236}">
                <a16:creationId xmlns:a16="http://schemas.microsoft.com/office/drawing/2014/main" id="{95B638D2-9B8E-D143-BA61-8E9DA96E0FF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485598" y="2432910"/>
            <a:ext cx="384438" cy="221851"/>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0" descr="Hardware - Free computer icons">
            <a:extLst>
              <a:ext uri="{FF2B5EF4-FFF2-40B4-BE49-F238E27FC236}">
                <a16:creationId xmlns:a16="http://schemas.microsoft.com/office/drawing/2014/main" id="{A5B03922-3F50-8932-A10D-196CD606DC1C}"/>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514926" y="3542421"/>
            <a:ext cx="338766" cy="338766"/>
          </a:xfrm>
          <a:prstGeom prst="rect">
            <a:avLst/>
          </a:prstGeom>
          <a:noFill/>
          <a:extLst>
            <a:ext uri="{909E8E84-426E-40DD-AFC4-6F175D3DCCD1}">
              <a14:hiddenFill xmlns:a14="http://schemas.microsoft.com/office/drawing/2010/main">
                <a:solidFill>
                  <a:srgbClr val="FFFFFF"/>
                </a:solidFill>
              </a14:hiddenFill>
            </a:ext>
          </a:extLst>
        </p:spPr>
      </p:pic>
      <p:pic>
        <p:nvPicPr>
          <p:cNvPr id="1039" name="Graphic 1038" descr="Briefcase with solid fill">
            <a:extLst>
              <a:ext uri="{FF2B5EF4-FFF2-40B4-BE49-F238E27FC236}">
                <a16:creationId xmlns:a16="http://schemas.microsoft.com/office/drawing/2014/main" id="{671CE5BD-FF6A-D221-1780-E75ECE18CE5E}"/>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501547" y="4576471"/>
            <a:ext cx="352541" cy="352541"/>
          </a:xfrm>
          <a:prstGeom prst="rect">
            <a:avLst/>
          </a:prstGeom>
        </p:spPr>
      </p:pic>
      <p:pic>
        <p:nvPicPr>
          <p:cNvPr id="1042" name="Graphic 1041" descr="Clock with solid fill">
            <a:extLst>
              <a:ext uri="{FF2B5EF4-FFF2-40B4-BE49-F238E27FC236}">
                <a16:creationId xmlns:a16="http://schemas.microsoft.com/office/drawing/2014/main" id="{6AC1408B-C8FD-F30F-1EE6-9698F1288324}"/>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501547" y="5610935"/>
            <a:ext cx="352541" cy="352541"/>
          </a:xfrm>
          <a:prstGeom prst="rect">
            <a:avLst/>
          </a:prstGeom>
        </p:spPr>
      </p:pic>
      <p:sp>
        <p:nvSpPr>
          <p:cNvPr id="10" name="TextBox 53">
            <a:extLst>
              <a:ext uri="{FF2B5EF4-FFF2-40B4-BE49-F238E27FC236}">
                <a16:creationId xmlns:a16="http://schemas.microsoft.com/office/drawing/2014/main" id="{4ED19047-206E-3091-6771-605185A85C60}"/>
              </a:ext>
            </a:extLst>
          </p:cNvPr>
          <p:cNvSpPr txBox="1"/>
          <p:nvPr/>
        </p:nvSpPr>
        <p:spPr>
          <a:xfrm>
            <a:off x="1092243" y="4294295"/>
            <a:ext cx="3216046"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TELECOM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Helvetica" pitchFamily="2" charset="0"/>
              </a:rPr>
              <a:t>Client example</a:t>
            </a:r>
            <a:r>
              <a:rPr kumimoji="0" lang="en-US" sz="11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TDC NET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Helvetica" pitchFamily="2" charset="0"/>
              </a:rPr>
              <a:t>Asset type: </a:t>
            </a:r>
            <a:r>
              <a:rPr kumimoji="0" lang="en-US" sz="11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Back-up power for switching centers</a:t>
            </a:r>
          </a:p>
        </p:txBody>
      </p:sp>
      <p:pic>
        <p:nvPicPr>
          <p:cNvPr id="12" name="Grafik 11" descr="Mobiltårn kontur">
            <a:extLst>
              <a:ext uri="{FF2B5EF4-FFF2-40B4-BE49-F238E27FC236}">
                <a16:creationId xmlns:a16="http://schemas.microsoft.com/office/drawing/2014/main" id="{A203B811-E1F2-F33B-1320-90A0F3665E6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1597" y="4319622"/>
            <a:ext cx="578336" cy="578336"/>
          </a:xfrm>
          <a:prstGeom prst="rect">
            <a:avLst/>
          </a:prstGeom>
        </p:spPr>
      </p:pic>
      <p:sp>
        <p:nvSpPr>
          <p:cNvPr id="2" name="TextBox 1">
            <a:extLst>
              <a:ext uri="{FF2B5EF4-FFF2-40B4-BE49-F238E27FC236}">
                <a16:creationId xmlns:a16="http://schemas.microsoft.com/office/drawing/2014/main" id="{6F9EDF5C-32F1-B248-0A13-6B218901AFE1}"/>
              </a:ext>
            </a:extLst>
          </p:cNvPr>
          <p:cNvSpPr txBox="1"/>
          <p:nvPr/>
        </p:nvSpPr>
        <p:spPr>
          <a:xfrm>
            <a:off x="279315" y="719423"/>
            <a:ext cx="769040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The Flex Platform is a secure cloud platform that activates energy consumers in the green transition. Through AI forecasting and aggregation, the platform provides demand-side energy flexibility from small and large assets to be traded in the energy market. The platform is scalable for most types of building management and control systems. The Flex Platform is characterized by being developed with safety as the cornerstone and with both operational stability and efficient integration technology as primary design principles. There is no need to install control boxes or sub-meters to become part of a new green and profitable ecosystem in the energy market.</a:t>
            </a:r>
          </a:p>
        </p:txBody>
      </p:sp>
      <p:sp>
        <p:nvSpPr>
          <p:cNvPr id="3" name="TextBox 2">
            <a:extLst>
              <a:ext uri="{FF2B5EF4-FFF2-40B4-BE49-F238E27FC236}">
                <a16:creationId xmlns:a16="http://schemas.microsoft.com/office/drawing/2014/main" id="{BD474D95-AE09-7FF0-9C0D-CC105AC811CD}"/>
              </a:ext>
            </a:extLst>
          </p:cNvPr>
          <p:cNvSpPr txBox="1"/>
          <p:nvPr/>
        </p:nvSpPr>
        <p:spPr>
          <a:xfrm>
            <a:off x="8989434" y="2316215"/>
            <a:ext cx="2916302"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SCALABLE AND SECURE SOLUTION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The Flex Platform is a scalable and secure cloud solution for demand-side flexibility. The Flex Platform is developed based on IBM's high standards and strict requirements for IT security.</a:t>
            </a:r>
          </a:p>
        </p:txBody>
      </p:sp>
      <p:sp>
        <p:nvSpPr>
          <p:cNvPr id="6" name="TextBox 5">
            <a:extLst>
              <a:ext uri="{FF2B5EF4-FFF2-40B4-BE49-F238E27FC236}">
                <a16:creationId xmlns:a16="http://schemas.microsoft.com/office/drawing/2014/main" id="{87D90465-7DEF-ACA4-561D-EA207A55E999}"/>
              </a:ext>
            </a:extLst>
          </p:cNvPr>
          <p:cNvSpPr txBox="1"/>
          <p:nvPr/>
        </p:nvSpPr>
        <p:spPr>
          <a:xfrm>
            <a:off x="8989433" y="3519156"/>
            <a:ext cx="2790969" cy="938719"/>
          </a:xfrm>
          <a:prstGeom prst="rect">
            <a:avLst/>
          </a:prstGeom>
          <a:noFill/>
        </p:spPr>
        <p:txBody>
          <a:bodyPr wrap="square">
            <a:spAutoFit/>
          </a:bodyPr>
          <a:lstStyle>
            <a:defPPr>
              <a:defRPr lang="en-DK"/>
            </a:defPPr>
            <a:lvl1pPr>
              <a:defRPr sz="1100" b="1">
                <a:solidFill>
                  <a:srgbClr val="006AFB"/>
                </a:solidFill>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100% DIGITAL PLATFORM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The Flex Platform is designed to leverage existing control systems, avoiding the purchase of new physical control boxes or similar devices.</a:t>
            </a:r>
          </a:p>
        </p:txBody>
      </p:sp>
      <p:sp>
        <p:nvSpPr>
          <p:cNvPr id="7" name="TextBox 6">
            <a:extLst>
              <a:ext uri="{FF2B5EF4-FFF2-40B4-BE49-F238E27FC236}">
                <a16:creationId xmlns:a16="http://schemas.microsoft.com/office/drawing/2014/main" id="{C910DFC3-47BD-145D-F3A3-BF964C01BDD5}"/>
              </a:ext>
            </a:extLst>
          </p:cNvPr>
          <p:cNvSpPr txBox="1"/>
          <p:nvPr/>
        </p:nvSpPr>
        <p:spPr>
          <a:xfrm>
            <a:off x="8989433" y="4611662"/>
            <a:ext cx="287720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WELL-DEVELOPED TOOLBOX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Including tools and templates for technical and financial assessment and subsequent effective onboarding of flexibility providers.</a:t>
            </a:r>
          </a:p>
        </p:txBody>
      </p:sp>
      <p:sp>
        <p:nvSpPr>
          <p:cNvPr id="11" name="TextBox 10">
            <a:extLst>
              <a:ext uri="{FF2B5EF4-FFF2-40B4-BE49-F238E27FC236}">
                <a16:creationId xmlns:a16="http://schemas.microsoft.com/office/drawing/2014/main" id="{F362E5D7-71F5-76A4-8A87-B630731FE819}"/>
              </a:ext>
            </a:extLst>
          </p:cNvPr>
          <p:cNvSpPr txBox="1"/>
          <p:nvPr/>
        </p:nvSpPr>
        <p:spPr>
          <a:xfrm>
            <a:off x="8989432" y="5637734"/>
            <a:ext cx="3012550"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FAST ONBOARDING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1-2 days for secure integration with building management systems. 2-3 hours for digital onboarding of additional known asset types.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1-2 minutes for bulk onboarding.</a:t>
            </a:r>
          </a:p>
        </p:txBody>
      </p:sp>
      <p:pic>
        <p:nvPicPr>
          <p:cNvPr id="13" name="Picture 12" descr="A group of solar panels and wind turbines&#10;&#10;Description automatically generated">
            <a:extLst>
              <a:ext uri="{FF2B5EF4-FFF2-40B4-BE49-F238E27FC236}">
                <a16:creationId xmlns:a16="http://schemas.microsoft.com/office/drawing/2014/main" id="{1520F006-104B-E3F4-87A0-CEE597622DD3}"/>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9955" b="89932" l="6893" r="89934">
                        <a14:foregroundMark x1="6893" y1="70588" x2="6893" y2="70588"/>
                      </a14:backgroundRemoval>
                    </a14:imgEffect>
                  </a14:imgLayer>
                </a14:imgProps>
              </a:ext>
              <a:ext uri="{28A0092B-C50C-407E-A947-70E740481C1C}">
                <a14:useLocalDpi xmlns:a14="http://schemas.microsoft.com/office/drawing/2010/main"/>
              </a:ext>
            </a:extLst>
          </a:blip>
          <a:stretch>
            <a:fillRect/>
          </a:stretch>
        </p:blipFill>
        <p:spPr>
          <a:xfrm>
            <a:off x="4535794" y="3204726"/>
            <a:ext cx="935348" cy="904648"/>
          </a:xfrm>
          <a:prstGeom prst="rect">
            <a:avLst/>
          </a:prstGeom>
        </p:spPr>
      </p:pic>
      <p:sp>
        <p:nvSpPr>
          <p:cNvPr id="15" name="TextBox 14">
            <a:extLst>
              <a:ext uri="{FF2B5EF4-FFF2-40B4-BE49-F238E27FC236}">
                <a16:creationId xmlns:a16="http://schemas.microsoft.com/office/drawing/2014/main" id="{E33B5196-07DD-C201-F1DC-A3061BF01E09}"/>
              </a:ext>
            </a:extLst>
          </p:cNvPr>
          <p:cNvSpPr txBox="1"/>
          <p:nvPr/>
        </p:nvSpPr>
        <p:spPr>
          <a:xfrm>
            <a:off x="348788" y="5138547"/>
            <a:ext cx="587398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AN AGGREGATOR SOLUTION DEVELOPED FOR ALL MARKETS IN EUROPE...</a:t>
            </a:r>
          </a:p>
        </p:txBody>
      </p:sp>
      <p:pic>
        <p:nvPicPr>
          <p:cNvPr id="4" name="Picture 3">
            <a:extLst>
              <a:ext uri="{FF2B5EF4-FFF2-40B4-BE49-F238E27FC236}">
                <a16:creationId xmlns:a16="http://schemas.microsoft.com/office/drawing/2014/main" id="{A6737880-7340-88D1-0496-2FDA31759A14}"/>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4412768" y="4386085"/>
            <a:ext cx="857762" cy="536130"/>
          </a:xfrm>
          <a:prstGeom prst="rect">
            <a:avLst/>
          </a:prstGeom>
        </p:spPr>
      </p:pic>
      <p:sp>
        <p:nvSpPr>
          <p:cNvPr id="5" name="TextBox 4">
            <a:extLst>
              <a:ext uri="{FF2B5EF4-FFF2-40B4-BE49-F238E27FC236}">
                <a16:creationId xmlns:a16="http://schemas.microsoft.com/office/drawing/2014/main" id="{51202D80-BE27-A3A8-2660-1BF61D00C47A}"/>
              </a:ext>
            </a:extLst>
          </p:cNvPr>
          <p:cNvSpPr txBox="1"/>
          <p:nvPr/>
        </p:nvSpPr>
        <p:spPr>
          <a:xfrm>
            <a:off x="5375009" y="4294295"/>
            <a:ext cx="2764966"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ELECTRICAL VEHICLES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Helvetica" pitchFamily="2" charset="0"/>
              </a:rPr>
              <a:t>Client example: </a:t>
            </a:r>
            <a:r>
              <a:rPr kumimoji="0" lang="en-US" sz="11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CLEVER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Helvetica" pitchFamily="2" charset="0"/>
              </a:rPr>
              <a:t>Asset type: </a:t>
            </a:r>
            <a:r>
              <a:rPr kumimoji="0" lang="en-US" sz="11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EV Charging stations</a:t>
            </a:r>
          </a:p>
        </p:txBody>
      </p:sp>
      <p:pic>
        <p:nvPicPr>
          <p:cNvPr id="9" name="Graphic 8" descr="Wind Turbines outline">
            <a:extLst>
              <a:ext uri="{FF2B5EF4-FFF2-40B4-BE49-F238E27FC236}">
                <a16:creationId xmlns:a16="http://schemas.microsoft.com/office/drawing/2014/main" id="{853860BE-92F8-6B85-E632-E19B6D50D5F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197066" y="5647625"/>
            <a:ext cx="914400" cy="914400"/>
          </a:xfrm>
          <a:prstGeom prst="rect">
            <a:avLst/>
          </a:prstGeom>
        </p:spPr>
      </p:pic>
      <p:pic>
        <p:nvPicPr>
          <p:cNvPr id="18" name="Graphic 17" descr="Partial sun outline">
            <a:extLst>
              <a:ext uri="{FF2B5EF4-FFF2-40B4-BE49-F238E27FC236}">
                <a16:creationId xmlns:a16="http://schemas.microsoft.com/office/drawing/2014/main" id="{432CE04D-92DE-F5C1-8693-436E6C67901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111466" y="5388552"/>
            <a:ext cx="598370" cy="598370"/>
          </a:xfrm>
          <a:prstGeom prst="rect">
            <a:avLst/>
          </a:prstGeom>
        </p:spPr>
      </p:pic>
      <p:pic>
        <p:nvPicPr>
          <p:cNvPr id="53" name="Picture 52" descr="A comparison of cars with text&#10;&#10;Description automatically generated with medium confidence">
            <a:extLst>
              <a:ext uri="{FF2B5EF4-FFF2-40B4-BE49-F238E27FC236}">
                <a16:creationId xmlns:a16="http://schemas.microsoft.com/office/drawing/2014/main" id="{EBBCC7C6-2DBC-864A-52BE-C7EA6470C10A}"/>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1096612" y="5330201"/>
            <a:ext cx="5100454" cy="1397045"/>
          </a:xfrm>
          <a:prstGeom prst="rect">
            <a:avLst/>
          </a:prstGeom>
        </p:spPr>
      </p:pic>
      <p:grpSp>
        <p:nvGrpSpPr>
          <p:cNvPr id="30" name="Group 29">
            <a:extLst>
              <a:ext uri="{FF2B5EF4-FFF2-40B4-BE49-F238E27FC236}">
                <a16:creationId xmlns:a16="http://schemas.microsoft.com/office/drawing/2014/main" id="{2122AA0C-8780-3BDE-483F-AA30A2AEEDE3}"/>
              </a:ext>
            </a:extLst>
          </p:cNvPr>
          <p:cNvGrpSpPr/>
          <p:nvPr/>
        </p:nvGrpSpPr>
        <p:grpSpPr>
          <a:xfrm>
            <a:off x="8415251" y="333439"/>
            <a:ext cx="3666849" cy="1781774"/>
            <a:chOff x="3078480" y="7395035"/>
            <a:chExt cx="8294723" cy="2939696"/>
          </a:xfrm>
        </p:grpSpPr>
        <p:pic>
          <p:nvPicPr>
            <p:cNvPr id="25" name="Picture 24">
              <a:extLst>
                <a:ext uri="{FF2B5EF4-FFF2-40B4-BE49-F238E27FC236}">
                  <a16:creationId xmlns:a16="http://schemas.microsoft.com/office/drawing/2014/main" id="{B2B08935-D2B4-D25A-0E6D-6E1904F42F46}"/>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6693951" y="7395035"/>
              <a:ext cx="4679252" cy="2928608"/>
            </a:xfrm>
            <a:prstGeom prst="rect">
              <a:avLst/>
            </a:prstGeom>
          </p:spPr>
        </p:pic>
        <p:pic>
          <p:nvPicPr>
            <p:cNvPr id="26" name="Picture 25" descr="A picture containing toy&#10;&#10;Description automatically generated">
              <a:extLst>
                <a:ext uri="{FF2B5EF4-FFF2-40B4-BE49-F238E27FC236}">
                  <a16:creationId xmlns:a16="http://schemas.microsoft.com/office/drawing/2014/main" id="{665D1A39-AC41-34A0-8DD8-017EC5CFB0BF}"/>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3078480" y="7433853"/>
              <a:ext cx="3544239" cy="2900878"/>
            </a:xfrm>
            <a:prstGeom prst="rect">
              <a:avLst/>
            </a:prstGeom>
          </p:spPr>
        </p:pic>
        <p:pic>
          <p:nvPicPr>
            <p:cNvPr id="27" name="Picture 26" descr="Icon&#10;&#10;Description automatically generated">
              <a:extLst>
                <a:ext uri="{FF2B5EF4-FFF2-40B4-BE49-F238E27FC236}">
                  <a16:creationId xmlns:a16="http://schemas.microsoft.com/office/drawing/2014/main" id="{76880BBD-2278-A7A2-DD07-6F66E82B886B}"/>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5294850" y="8356978"/>
              <a:ext cx="1157887" cy="1726039"/>
            </a:xfrm>
            <a:prstGeom prst="rect">
              <a:avLst/>
            </a:prstGeom>
          </p:spPr>
        </p:pic>
        <p:pic>
          <p:nvPicPr>
            <p:cNvPr id="28" name="Picture 27" descr="Graphical user interface, application&#10;&#10;Description automatically generated">
              <a:extLst>
                <a:ext uri="{FF2B5EF4-FFF2-40B4-BE49-F238E27FC236}">
                  <a16:creationId xmlns:a16="http://schemas.microsoft.com/office/drawing/2014/main" id="{7C14146C-E455-4DC1-3EB8-0F74CE2A5FA5}"/>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5816600" y="9042400"/>
              <a:ext cx="1937272" cy="1171205"/>
            </a:xfrm>
            <a:prstGeom prst="rect">
              <a:avLst/>
            </a:prstGeom>
          </p:spPr>
        </p:pic>
      </p:grpSp>
      <p:sp>
        <p:nvSpPr>
          <p:cNvPr id="16" name="TextBox 15">
            <a:extLst>
              <a:ext uri="{FF2B5EF4-FFF2-40B4-BE49-F238E27FC236}">
                <a16:creationId xmlns:a16="http://schemas.microsoft.com/office/drawing/2014/main" id="{BB6C8931-8631-7611-F51E-DC510F0738E9}"/>
              </a:ext>
            </a:extLst>
          </p:cNvPr>
          <p:cNvSpPr txBox="1"/>
          <p:nvPr/>
        </p:nvSpPr>
        <p:spPr>
          <a:xfrm>
            <a:off x="180309" y="6637779"/>
            <a:ext cx="6099716" cy="215444"/>
          </a:xfrm>
          <a:prstGeom prst="rect">
            <a:avLst/>
          </a:prstGeom>
          <a:noFill/>
        </p:spPr>
        <p:txBody>
          <a:bodyPr wrap="square">
            <a:spAutoFit/>
          </a:bodyPr>
          <a:lstStyle/>
          <a:p>
            <a:pPr defTabSz="914377">
              <a:defRPr/>
            </a:pPr>
            <a:r>
              <a:rPr kumimoji="0" lang="da-DK" sz="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IBM FLEX PLATFORM </a:t>
            </a:r>
            <a:r>
              <a:rPr lang="en-US" sz="800" dirty="0"/>
              <a:t>© Copyright IBM</a:t>
            </a:r>
            <a:endParaRPr lang="en-DK" sz="800"/>
          </a:p>
        </p:txBody>
      </p:sp>
    </p:spTree>
    <p:extLst>
      <p:ext uri="{BB962C8B-B14F-4D97-AF65-F5344CB8AC3E}">
        <p14:creationId xmlns:p14="http://schemas.microsoft.com/office/powerpoint/2010/main" val="1171864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e New Face of Dania | MAT Foundry">
            <a:extLst>
              <a:ext uri="{FF2B5EF4-FFF2-40B4-BE49-F238E27FC236}">
                <a16:creationId xmlns:a16="http://schemas.microsoft.com/office/drawing/2014/main" id="{BEC4F0E6-1C48-588B-EF67-26AE7CA844A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9428" y="3983371"/>
            <a:ext cx="2534641" cy="6660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Graphical user interface&#10;&#10;Description automatically generated">
            <a:extLst>
              <a:ext uri="{FF2B5EF4-FFF2-40B4-BE49-F238E27FC236}">
                <a16:creationId xmlns:a16="http://schemas.microsoft.com/office/drawing/2014/main" id="{4278ACE8-CBAB-23C2-5523-F513B4A216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61294" y="999383"/>
            <a:ext cx="3824280" cy="1769201"/>
          </a:xfrm>
          <a:prstGeom prst="rect">
            <a:avLst/>
          </a:prstGeom>
          <a:ln w="6350">
            <a:solidFill>
              <a:schemeClr val="bg1">
                <a:lumMod val="75000"/>
              </a:schemeClr>
            </a:solidFill>
          </a:ln>
          <a:effectLst>
            <a:outerShdw blurRad="50800" dist="38100" dir="2700000" algn="tl" rotWithShape="0">
              <a:prstClr val="black">
                <a:alpha val="40000"/>
              </a:prstClr>
            </a:outerShdw>
          </a:effectLst>
        </p:spPr>
      </p:pic>
      <p:grpSp>
        <p:nvGrpSpPr>
          <p:cNvPr id="11" name="Group 10">
            <a:extLst>
              <a:ext uri="{FF2B5EF4-FFF2-40B4-BE49-F238E27FC236}">
                <a16:creationId xmlns:a16="http://schemas.microsoft.com/office/drawing/2014/main" id="{25278B27-4F74-94F5-DAF0-B9B76F9EA5FF}"/>
              </a:ext>
            </a:extLst>
          </p:cNvPr>
          <p:cNvGrpSpPr/>
          <p:nvPr/>
        </p:nvGrpSpPr>
        <p:grpSpPr>
          <a:xfrm>
            <a:off x="9537476" y="2394739"/>
            <a:ext cx="2586495" cy="1988823"/>
            <a:chOff x="5230079" y="1140141"/>
            <a:chExt cx="2798305" cy="2151689"/>
          </a:xfrm>
        </p:grpSpPr>
        <p:sp>
          <p:nvSpPr>
            <p:cNvPr id="7" name="Rectangle 6">
              <a:extLst>
                <a:ext uri="{FF2B5EF4-FFF2-40B4-BE49-F238E27FC236}">
                  <a16:creationId xmlns:a16="http://schemas.microsoft.com/office/drawing/2014/main" id="{FA13228F-CA95-EE76-E172-97FDEBF080F3}"/>
                </a:ext>
              </a:extLst>
            </p:cNvPr>
            <p:cNvSpPr/>
            <p:nvPr/>
          </p:nvSpPr>
          <p:spPr>
            <a:xfrm>
              <a:off x="5230079" y="1140141"/>
              <a:ext cx="2798305" cy="2151689"/>
            </a:xfrm>
            <a:prstGeom prst="rect">
              <a:avLst/>
            </a:prstGeom>
            <a:solidFill>
              <a:schemeClr val="bg1"/>
            </a:solidFill>
            <a:ln w="12700" cap="flat" cmpd="sng" algn="ctr">
              <a:solidFill>
                <a:srgbClr val="E7E6E6">
                  <a:lumMod val="75000"/>
                </a:srgbClr>
              </a:solidFill>
              <a:prstDash val="solid"/>
              <a:miter lim="800000"/>
            </a:ln>
            <a:effectLst>
              <a:outerShdw blurRad="50800" dist="38100" dir="2700000" algn="tl" rotWithShape="0">
                <a:prstClr val="black">
                  <a:alpha val="40000"/>
                </a:prstClr>
              </a:outerShdw>
            </a:effectLst>
          </p:spPr>
          <p:txBody>
            <a:bodyPr rtlCol="0" anchor="ctr"/>
            <a:lstStyle/>
            <a:p>
              <a:pPr algn="ctr" defTabSz="1219140">
                <a:defRPr/>
              </a:pPr>
              <a:endParaRPr lang="da-DK" sz="2400" kern="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2" name="Group 1">
              <a:extLst>
                <a:ext uri="{FF2B5EF4-FFF2-40B4-BE49-F238E27FC236}">
                  <a16:creationId xmlns:a16="http://schemas.microsoft.com/office/drawing/2014/main" id="{38687357-B400-D334-5D2D-C8E937C2AA7A}"/>
                </a:ext>
              </a:extLst>
            </p:cNvPr>
            <p:cNvGrpSpPr/>
            <p:nvPr/>
          </p:nvGrpSpPr>
          <p:grpSpPr>
            <a:xfrm>
              <a:off x="5232514" y="1143641"/>
              <a:ext cx="2673561" cy="2055096"/>
              <a:chOff x="4716604" y="1133062"/>
              <a:chExt cx="3543300" cy="2723641"/>
            </a:xfrm>
          </p:grpSpPr>
          <p:pic>
            <p:nvPicPr>
              <p:cNvPr id="10" name="Picture 9" descr="A picture containing graphical user interface&#10;&#10;Description automatically generated">
                <a:extLst>
                  <a:ext uri="{FF2B5EF4-FFF2-40B4-BE49-F238E27FC236}">
                    <a16:creationId xmlns:a16="http://schemas.microsoft.com/office/drawing/2014/main" id="{52393E6D-426D-066C-014F-A8F9C3C95BD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16604" y="1133062"/>
                <a:ext cx="3543300" cy="1681148"/>
              </a:xfrm>
              <a:prstGeom prst="rect">
                <a:avLst/>
              </a:prstGeom>
            </p:spPr>
          </p:pic>
          <p:pic>
            <p:nvPicPr>
              <p:cNvPr id="12" name="Picture 11" descr="A picture containing building, person&#10;&#10;Description automatically generated">
                <a:extLst>
                  <a:ext uri="{FF2B5EF4-FFF2-40B4-BE49-F238E27FC236}">
                    <a16:creationId xmlns:a16="http://schemas.microsoft.com/office/drawing/2014/main" id="{FDC4E896-5643-0315-8B26-D2B62B6961E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27032" y="2182214"/>
                <a:ext cx="2982684" cy="1674489"/>
              </a:xfrm>
              <a:prstGeom prst="rect">
                <a:avLst/>
              </a:prstGeom>
            </p:spPr>
          </p:pic>
        </p:grpSp>
      </p:grpSp>
      <p:sp>
        <p:nvSpPr>
          <p:cNvPr id="4" name="Title 3">
            <a:extLst>
              <a:ext uri="{FF2B5EF4-FFF2-40B4-BE49-F238E27FC236}">
                <a16:creationId xmlns:a16="http://schemas.microsoft.com/office/drawing/2014/main" id="{863814DE-5132-F635-5C5F-CE0BCB3B8205}"/>
              </a:ext>
            </a:extLst>
          </p:cNvPr>
          <p:cNvSpPr>
            <a:spLocks noGrp="1"/>
          </p:cNvSpPr>
          <p:nvPr>
            <p:ph type="title"/>
          </p:nvPr>
        </p:nvSpPr>
        <p:spPr>
          <a:xfrm>
            <a:off x="406426" y="291425"/>
            <a:ext cx="11604493" cy="525955"/>
          </a:xfrm>
        </p:spPr>
        <p:txBody>
          <a:bodyPr>
            <a:normAutofit/>
          </a:bodyPr>
          <a:lstStyle/>
          <a:p>
            <a:r>
              <a:rPr lang="da-DK" sz="2000" b="1" dirty="0" err="1">
                <a:solidFill>
                  <a:prstClr val="black"/>
                </a:solidFill>
                <a:latin typeface="Helvetica Neue" panose="02000503000000020004" pitchFamily="2" charset="0"/>
                <a:ea typeface="Helvetica Neue" panose="02000503000000020004" pitchFamily="2" charset="0"/>
                <a:cs typeface="Helvetica Neue" panose="02000503000000020004" pitchFamily="2" charset="0"/>
              </a:rPr>
              <a:t>Together</a:t>
            </a:r>
            <a:r>
              <a:rPr lang="da-DK" sz="2000" b="1"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with front </a:t>
            </a:r>
            <a:r>
              <a:rPr lang="da-DK" sz="2000" b="1" dirty="0" err="1">
                <a:solidFill>
                  <a:prstClr val="black"/>
                </a:solidFill>
                <a:latin typeface="Helvetica Neue" panose="02000503000000020004" pitchFamily="2" charset="0"/>
                <a:ea typeface="Helvetica Neue" panose="02000503000000020004" pitchFamily="2" charset="0"/>
                <a:cs typeface="Helvetica Neue" panose="02000503000000020004" pitchFamily="2" charset="0"/>
              </a:rPr>
              <a:t>runners</a:t>
            </a:r>
            <a:r>
              <a:rPr lang="da-DK" sz="2000" b="1" dirty="0">
                <a:solidFill>
                  <a:prstClr val="black"/>
                </a:solidFill>
                <a:latin typeface="Helvetica Neue" panose="02000503000000020004" pitchFamily="2" charset="0"/>
                <a:ea typeface="Helvetica Neue" panose="02000503000000020004" pitchFamily="2" charset="0"/>
                <a:cs typeface="Helvetica Neue" panose="02000503000000020004" pitchFamily="2" charset="0"/>
              </a:rPr>
              <a:t> for the green agenda, the IBM’s Flex Platform is growing</a:t>
            </a:r>
          </a:p>
        </p:txBody>
      </p:sp>
      <p:sp>
        <p:nvSpPr>
          <p:cNvPr id="15" name="TextBox 14">
            <a:extLst>
              <a:ext uri="{FF2B5EF4-FFF2-40B4-BE49-F238E27FC236}">
                <a16:creationId xmlns:a16="http://schemas.microsoft.com/office/drawing/2014/main" id="{2E2B4F39-EAB5-953F-78BB-D4E399F4FB40}"/>
              </a:ext>
            </a:extLst>
          </p:cNvPr>
          <p:cNvSpPr txBox="1"/>
          <p:nvPr/>
        </p:nvSpPr>
        <p:spPr>
          <a:xfrm>
            <a:off x="406426" y="1072214"/>
            <a:ext cx="7197586" cy="2800767"/>
          </a:xfrm>
          <a:prstGeom prst="rect">
            <a:avLst/>
          </a:prstGeom>
          <a:noFill/>
        </p:spPr>
        <p:txBody>
          <a:bodyPr wrap="square" rtlCol="0">
            <a:spAutoFit/>
          </a:bodyPr>
          <a:lstStyle/>
          <a:p>
            <a:pPr defTabSz="914598"/>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Large power consumers in Denmark have started to trade their flexibility</a:t>
            </a:r>
          </a:p>
          <a:p>
            <a:pPr marL="742913" lvl="1" indent="-285737" defTabSz="914598">
              <a:buFont typeface="Arial" panose="020B0604020202020204" pitchFamily="34" charset="0"/>
              <a:buChar char="•"/>
            </a:pPr>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The City of Copenhagen (Schools, Administration, Sports Arenas)</a:t>
            </a:r>
          </a:p>
          <a:p>
            <a:pPr marL="742913" lvl="1" indent="-285737" defTabSz="914598">
              <a:buFont typeface="Arial" panose="020B0604020202020204" pitchFamily="34" charset="0"/>
              <a:buChar char="•"/>
            </a:pPr>
            <a:r>
              <a:rPr lang="en-US" sz="1600" dirty="0"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Netto</a:t>
            </a:r>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t>
            </a:r>
            <a:r>
              <a:rPr lang="en-US" sz="1600" dirty="0"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Salling</a:t>
            </a:r>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Group (largest national supermarket chain)</a:t>
            </a:r>
          </a:p>
          <a:p>
            <a:pPr marL="742913" lvl="1" indent="-285737" defTabSz="914598">
              <a:buFont typeface="Arial" panose="020B0604020202020204" pitchFamily="34" charset="0"/>
              <a:buChar char="•"/>
            </a:pPr>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ATP (largest national pension fund)</a:t>
            </a:r>
          </a:p>
          <a:p>
            <a:pPr marL="742913" lvl="1" indent="-285737" defTabSz="914598">
              <a:buFont typeface="Arial" panose="020B0604020202020204" pitchFamily="34" charset="0"/>
              <a:buChar char="•"/>
            </a:pPr>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DOT Nordic (large metal company)</a:t>
            </a:r>
          </a:p>
          <a:p>
            <a:pPr marL="742913" lvl="1" indent="-285737" defTabSz="914598">
              <a:buFont typeface="Arial" panose="020B0604020202020204" pitchFamily="34" charset="0"/>
              <a:buChar char="•"/>
            </a:pPr>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EY Headquarter (commercial building)</a:t>
            </a:r>
          </a:p>
          <a:p>
            <a:pPr marL="742913" lvl="1" indent="-285737" defTabSz="914598">
              <a:buFont typeface="Arial" panose="020B0604020202020204" pitchFamily="34" charset="0"/>
              <a:buChar char="•"/>
            </a:pPr>
            <a:r>
              <a:rPr lang="en-US" sz="1600" dirty="0"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Tryggevælde</a:t>
            </a:r>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Solar Park (large commercial solar park) </a:t>
            </a:r>
          </a:p>
          <a:p>
            <a:pPr marL="742913" lvl="1" indent="-285737" defTabSz="914598">
              <a:buFont typeface="Arial" panose="020B0604020202020204" pitchFamily="34" charset="0"/>
              <a:buChar char="•"/>
            </a:pPr>
            <a:r>
              <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Mat Dania (large metal company)</a:t>
            </a:r>
          </a:p>
          <a:p>
            <a:pPr marL="457176" lvl="1" defTabSz="914598"/>
            <a:endPar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742913" lvl="1" indent="-285737" defTabSz="914598">
              <a:buFont typeface="Arial" panose="020B0604020202020204" pitchFamily="34" charset="0"/>
              <a:buChar char="•"/>
            </a:pPr>
            <a:endPar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742913" lvl="1" indent="-285737" defTabSz="914598">
              <a:buFont typeface="Arial" panose="020B0604020202020204" pitchFamily="34" charset="0"/>
              <a:buChar char="•"/>
            </a:pPr>
            <a:endParaRPr lang="en-US" sz="16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TextBox 19">
            <a:extLst>
              <a:ext uri="{FF2B5EF4-FFF2-40B4-BE49-F238E27FC236}">
                <a16:creationId xmlns:a16="http://schemas.microsoft.com/office/drawing/2014/main" id="{FAEB72DC-03C2-1F1A-49C7-AA2A24B34557}"/>
              </a:ext>
            </a:extLst>
          </p:cNvPr>
          <p:cNvSpPr txBox="1"/>
          <p:nvPr/>
        </p:nvSpPr>
        <p:spPr>
          <a:xfrm>
            <a:off x="513751" y="4743242"/>
            <a:ext cx="7175531" cy="1815882"/>
          </a:xfrm>
          <a:prstGeom prst="rect">
            <a:avLst/>
          </a:prstGeom>
          <a:noFill/>
        </p:spPr>
        <p:txBody>
          <a:bodyPr wrap="square" rtlCol="0">
            <a:spAutoFit/>
          </a:bodyPr>
          <a:lstStyle/>
          <a:p>
            <a:pPr defTabSz="914598"/>
            <a:r>
              <a:rPr lang="en-US" sz="14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Together with our Danish strategic partner, </a:t>
            </a:r>
            <a:r>
              <a:rPr lang="en-US" sz="1400" dirty="0"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Andel</a:t>
            </a:r>
            <a:r>
              <a:rPr lang="en-US" sz="14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n-US" sz="1400" dirty="0"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Energi</a:t>
            </a:r>
            <a:r>
              <a:rPr lang="en-US" sz="14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we are working on a pipeline of +200 MW, across supermarkets, logistic centers, water companies, cities, universities, pharmaceutical and the metal industry.</a:t>
            </a:r>
          </a:p>
          <a:p>
            <a:pPr defTabSz="914598"/>
            <a:endParaRPr lang="en-US" sz="14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defTabSz="914598"/>
            <a:r>
              <a:rPr lang="en-US" sz="14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Assets in scope include EV charging stations, HVAC, process heating, process cooling, water treatment, </a:t>
            </a:r>
            <a:r>
              <a:rPr lang="en-US" sz="1400" dirty="0"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deheat</a:t>
            </a:r>
            <a:r>
              <a:rPr lang="en-US" sz="14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pumps and commercial batteries.</a:t>
            </a:r>
          </a:p>
          <a:p>
            <a:pPr defTabSz="914598"/>
            <a:endParaRPr lang="en-US" sz="14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defTabSz="914598"/>
            <a:r>
              <a:rPr lang="en-US" sz="14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Currently, 50 supermarkets are being onboarded every week.</a:t>
            </a:r>
          </a:p>
        </p:txBody>
      </p:sp>
      <p:pic>
        <p:nvPicPr>
          <p:cNvPr id="1026" name="Picture 2" descr="DOT A/S | Brande">
            <a:extLst>
              <a:ext uri="{FF2B5EF4-FFF2-40B4-BE49-F238E27FC236}">
                <a16:creationId xmlns:a16="http://schemas.microsoft.com/office/drawing/2014/main" id="{1B181161-06D6-9B20-F1CB-503D29D14ED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658767" y="3240071"/>
            <a:ext cx="1408599" cy="71321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A5098506-A26D-7F63-26EF-57F91DD25924}"/>
              </a:ext>
            </a:extLst>
          </p:cNvPr>
          <p:cNvGrpSpPr/>
          <p:nvPr/>
        </p:nvGrpSpPr>
        <p:grpSpPr>
          <a:xfrm>
            <a:off x="7835159" y="3539337"/>
            <a:ext cx="2861933" cy="2200615"/>
            <a:chOff x="5963014" y="2845420"/>
            <a:chExt cx="2798305" cy="2151689"/>
          </a:xfrm>
        </p:grpSpPr>
        <p:sp>
          <p:nvSpPr>
            <p:cNvPr id="9" name="Rectangle 8">
              <a:extLst>
                <a:ext uri="{FF2B5EF4-FFF2-40B4-BE49-F238E27FC236}">
                  <a16:creationId xmlns:a16="http://schemas.microsoft.com/office/drawing/2014/main" id="{A3F97C13-4CCA-9CB5-A8DE-385EEC3B6DD9}"/>
                </a:ext>
              </a:extLst>
            </p:cNvPr>
            <p:cNvSpPr/>
            <p:nvPr/>
          </p:nvSpPr>
          <p:spPr>
            <a:xfrm>
              <a:off x="5963014" y="2845420"/>
              <a:ext cx="2798305" cy="2151689"/>
            </a:xfrm>
            <a:prstGeom prst="rect">
              <a:avLst/>
            </a:prstGeom>
            <a:solidFill>
              <a:schemeClr val="bg1"/>
            </a:solidFill>
            <a:ln w="12700" cap="flat" cmpd="sng" algn="ctr">
              <a:solidFill>
                <a:srgbClr val="E7E6E6">
                  <a:lumMod val="75000"/>
                </a:srgbClr>
              </a:solidFill>
              <a:prstDash val="solid"/>
              <a:miter lim="800000"/>
            </a:ln>
            <a:effectLst>
              <a:outerShdw blurRad="50800" dist="38100" dir="2700000" algn="tl" rotWithShape="0">
                <a:prstClr val="black">
                  <a:alpha val="40000"/>
                </a:prstClr>
              </a:outerShdw>
            </a:effectLst>
          </p:spPr>
          <p:txBody>
            <a:bodyPr rtlCol="0" anchor="ctr"/>
            <a:lstStyle/>
            <a:p>
              <a:pPr algn="ctr" defTabSz="1219140">
                <a:defRPr/>
              </a:pPr>
              <a:endParaRPr lang="da-DK" sz="2400" kern="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3" name="Group 2">
              <a:extLst>
                <a:ext uri="{FF2B5EF4-FFF2-40B4-BE49-F238E27FC236}">
                  <a16:creationId xmlns:a16="http://schemas.microsoft.com/office/drawing/2014/main" id="{4B045B8F-5A70-0B1B-5F74-D532B7BE0705}"/>
                </a:ext>
              </a:extLst>
            </p:cNvPr>
            <p:cNvGrpSpPr/>
            <p:nvPr/>
          </p:nvGrpSpPr>
          <p:grpSpPr>
            <a:xfrm>
              <a:off x="6077202" y="2971210"/>
              <a:ext cx="2665402" cy="1900110"/>
              <a:chOff x="5966754" y="2907083"/>
              <a:chExt cx="3177246" cy="2264993"/>
            </a:xfrm>
          </p:grpSpPr>
          <p:pic>
            <p:nvPicPr>
              <p:cNvPr id="8" name="Picture 7" descr="Graphical user interface, text&#10;&#10;Description automatically generated">
                <a:extLst>
                  <a:ext uri="{FF2B5EF4-FFF2-40B4-BE49-F238E27FC236}">
                    <a16:creationId xmlns:a16="http://schemas.microsoft.com/office/drawing/2014/main" id="{3830A108-5E57-0994-955D-465995B7868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66754" y="2907083"/>
                <a:ext cx="3177246" cy="1254962"/>
              </a:xfrm>
              <a:prstGeom prst="rect">
                <a:avLst/>
              </a:prstGeom>
            </p:spPr>
          </p:pic>
          <p:pic>
            <p:nvPicPr>
              <p:cNvPr id="14" name="Picture 13" descr="A picture containing text, person, people&#10;&#10;Description automatically generated">
                <a:extLst>
                  <a:ext uri="{FF2B5EF4-FFF2-40B4-BE49-F238E27FC236}">
                    <a16:creationId xmlns:a16="http://schemas.microsoft.com/office/drawing/2014/main" id="{7FB02A7F-4481-9FA2-9F0C-41E60B75517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022973" y="3523678"/>
                <a:ext cx="2951003" cy="1648398"/>
              </a:xfrm>
              <a:prstGeom prst="rect">
                <a:avLst/>
              </a:prstGeom>
            </p:spPr>
          </p:pic>
        </p:grpSp>
      </p:grpSp>
      <p:pic>
        <p:nvPicPr>
          <p:cNvPr id="1030" name="Picture 6" descr="City of Copenhagen Logo PNG Vector (AI) Free Download">
            <a:extLst>
              <a:ext uri="{FF2B5EF4-FFF2-40B4-BE49-F238E27FC236}">
                <a16:creationId xmlns:a16="http://schemas.microsoft.com/office/drawing/2014/main" id="{A8177B3D-8F8D-D684-F95E-AF89EC33AB7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862563" y="3760041"/>
            <a:ext cx="1270000" cy="8678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alling Group">
            <a:extLst>
              <a:ext uri="{FF2B5EF4-FFF2-40B4-BE49-F238E27FC236}">
                <a16:creationId xmlns:a16="http://schemas.microsoft.com/office/drawing/2014/main" id="{8CF57719-C730-C7C3-2F5B-507F9FADCEEE}"/>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545317" y="3977442"/>
            <a:ext cx="2440123" cy="45781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lling Group">
            <a:extLst>
              <a:ext uri="{FF2B5EF4-FFF2-40B4-BE49-F238E27FC236}">
                <a16:creationId xmlns:a16="http://schemas.microsoft.com/office/drawing/2014/main" id="{C6712435-9650-D84C-C278-14105EEC7B47}"/>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85658" y="3399173"/>
            <a:ext cx="1479583" cy="34658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he ATP Group Profile: Commitments &amp; Mandates | PitchBook">
            <a:extLst>
              <a:ext uri="{FF2B5EF4-FFF2-40B4-BE49-F238E27FC236}">
                <a16:creationId xmlns:a16="http://schemas.microsoft.com/office/drawing/2014/main" id="{B04C0B1C-11BC-7E95-B420-FCAD9B806702}"/>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231938" y="3882701"/>
            <a:ext cx="893596" cy="8935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rnst &amp; Young - Wikipedia">
            <a:extLst>
              <a:ext uri="{FF2B5EF4-FFF2-40B4-BE49-F238E27FC236}">
                <a16:creationId xmlns:a16="http://schemas.microsoft.com/office/drawing/2014/main" id="{FD77A162-81A4-A9C1-B430-A5C057678FDA}"/>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256689" y="3104969"/>
            <a:ext cx="844095" cy="8440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175 millioner kroner i rabat | Andel">
            <a:extLst>
              <a:ext uri="{FF2B5EF4-FFF2-40B4-BE49-F238E27FC236}">
                <a16:creationId xmlns:a16="http://schemas.microsoft.com/office/drawing/2014/main" id="{87EAE9FA-8174-485D-0258-B404B3AEE7FD}"/>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4348643" y="3217354"/>
            <a:ext cx="1550764" cy="496244"/>
          </a:xfrm>
          <a:prstGeom prst="rect">
            <a:avLst/>
          </a:prstGeom>
          <a:noFill/>
          <a:extLst>
            <a:ext uri="{909E8E84-426E-40DD-AFC4-6F175D3DCCD1}">
              <a14:hiddenFill xmlns:a14="http://schemas.microsoft.com/office/drawing/2010/main">
                <a:solidFill>
                  <a:srgbClr val="FFFFFF"/>
                </a:solidFill>
              </a14:hiddenFill>
            </a:ext>
          </a:extLst>
        </p:spPr>
      </p:pic>
      <p:sp>
        <p:nvSpPr>
          <p:cNvPr id="19" name="Pladsholder til sidefod 3">
            <a:extLst>
              <a:ext uri="{FF2B5EF4-FFF2-40B4-BE49-F238E27FC236}">
                <a16:creationId xmlns:a16="http://schemas.microsoft.com/office/drawing/2014/main" id="{80230A8F-11CB-1A81-F5A0-F24783C4C4E9}"/>
              </a:ext>
            </a:extLst>
          </p:cNvPr>
          <p:cNvSpPr txBox="1">
            <a:spLocks/>
          </p:cNvSpPr>
          <p:nvPr/>
        </p:nvSpPr>
        <p:spPr>
          <a:xfrm>
            <a:off x="558536" y="6626365"/>
            <a:ext cx="8534400" cy="182880"/>
          </a:xfrm>
          <a:prstGeom prst="rect">
            <a:avLst/>
          </a:prstGeom>
        </p:spPr>
        <p:txBody>
          <a:bodyPr vert="horz" lIns="0" tIns="0" rIns="0" bIns="0" rtlCol="0" anchor="ctr"/>
          <a:lstStyle>
            <a:defPPr>
              <a:defRPr lang="en-US"/>
            </a:defPPr>
            <a:lvl1pPr marL="0" algn="l" defTabSz="685800" rtl="0" eaLnBrk="1" latinLnBrk="0" hangingPunct="1">
              <a:defRPr sz="600" kern="1200" baseline="0">
                <a:solidFill>
                  <a:schemeClr val="tx1"/>
                </a:solidFill>
                <a:latin typeface="+mn-lt"/>
                <a:ea typeface="Arial" charset="0"/>
                <a:cs typeface="Arial"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defRPr/>
            </a:pPr>
            <a:r>
              <a:rPr kumimoji="0" lang="da-DK" sz="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IBM FLEX PLATFORM </a:t>
            </a:r>
            <a:r>
              <a:rPr lang="en-US" sz="800" dirty="0"/>
              <a:t>© Copyright IBM</a:t>
            </a:r>
            <a:endParaRPr lang="en-DK" sz="800"/>
          </a:p>
        </p:txBody>
      </p:sp>
      <p:sp>
        <p:nvSpPr>
          <p:cNvPr id="21" name="Pladsholder til slidenummer 2">
            <a:extLst>
              <a:ext uri="{FF2B5EF4-FFF2-40B4-BE49-F238E27FC236}">
                <a16:creationId xmlns:a16="http://schemas.microsoft.com/office/drawing/2014/main" id="{F64921CA-960D-0DF0-15CE-73EA44A5007A}"/>
              </a:ext>
            </a:extLst>
          </p:cNvPr>
          <p:cNvSpPr txBox="1">
            <a:spLocks/>
          </p:cNvSpPr>
          <p:nvPr/>
        </p:nvSpPr>
        <p:spPr>
          <a:xfrm>
            <a:off x="9235042" y="6626365"/>
            <a:ext cx="2743200" cy="182880"/>
          </a:xfrm>
          <a:prstGeom prst="rect">
            <a:avLst/>
          </a:prstGeom>
        </p:spPr>
        <p:txBody>
          <a:bodyPr vert="horz" lIns="91440" tIns="45720" rIns="91440" bIns="45720" rtlCol="0" anchor="ctr"/>
          <a:lstStyle>
            <a:defPPr>
              <a:defRPr lang="da-DK"/>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D0BE6F14-FF48-0F4F-A8AA-2E3F25371E4A}" type="slidenum">
              <a:rPr kumimoji="0" lang="da-DK" sz="800" b="0" i="0" u="none" strike="noStrike" kern="1200" cap="none" spc="0" normalizeH="0" baseline="0" noProof="0" smtClean="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pPr marL="0" marR="0" lvl="0" indent="0" algn="r" defTabSz="914377" rtl="0" eaLnBrk="1" fontAlgn="auto" latinLnBrk="0" hangingPunct="1">
                <a:lnSpc>
                  <a:spcPct val="100000"/>
                </a:lnSpc>
                <a:spcBef>
                  <a:spcPts val="0"/>
                </a:spcBef>
                <a:spcAft>
                  <a:spcPts val="0"/>
                </a:spcAft>
                <a:buClrTx/>
                <a:buSzTx/>
                <a:buFontTx/>
                <a:buNone/>
                <a:tabLst/>
                <a:defRPr/>
              </a:pPr>
              <a:t>8</a:t>
            </a:fld>
            <a:endParaRPr kumimoji="0" lang="da-DK" sz="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899303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AF7686-3389-DE9D-2D87-AEEF2C04DE6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36572" y="-31689"/>
            <a:ext cx="12227048" cy="6889689"/>
          </a:xfrm>
          <a:prstGeom prst="rect">
            <a:avLst/>
          </a:prstGeom>
        </p:spPr>
      </p:pic>
      <p:sp>
        <p:nvSpPr>
          <p:cNvPr id="6" name="Rektangel 5">
            <a:extLst>
              <a:ext uri="{FF2B5EF4-FFF2-40B4-BE49-F238E27FC236}">
                <a16:creationId xmlns:a16="http://schemas.microsoft.com/office/drawing/2014/main" id="{457D41D3-696F-0732-0B59-6D5F94CA6D60}"/>
              </a:ext>
            </a:extLst>
          </p:cNvPr>
          <p:cNvSpPr/>
          <p:nvPr/>
        </p:nvSpPr>
        <p:spPr>
          <a:xfrm>
            <a:off x="1296797" y="0"/>
            <a:ext cx="94593" cy="1888552"/>
          </a:xfrm>
          <a:prstGeom prst="rect">
            <a:avLst/>
          </a:prstGeom>
          <a:solidFill>
            <a:srgbClr val="006AFA"/>
          </a:solidFill>
          <a:ln>
            <a:solidFill>
              <a:srgbClr val="006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ktangel 6">
            <a:extLst>
              <a:ext uri="{FF2B5EF4-FFF2-40B4-BE49-F238E27FC236}">
                <a16:creationId xmlns:a16="http://schemas.microsoft.com/office/drawing/2014/main" id="{0AED7EF9-C6D8-61C0-FD13-4B340E6D72D3}"/>
              </a:ext>
            </a:extLst>
          </p:cNvPr>
          <p:cNvSpPr/>
          <p:nvPr/>
        </p:nvSpPr>
        <p:spPr>
          <a:xfrm>
            <a:off x="1599461" y="0"/>
            <a:ext cx="94593" cy="1172642"/>
          </a:xfrm>
          <a:prstGeom prst="rect">
            <a:avLst/>
          </a:prstGeom>
          <a:solidFill>
            <a:srgbClr val="006AFA"/>
          </a:solidFill>
          <a:ln>
            <a:solidFill>
              <a:srgbClr val="006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ktangel 7">
            <a:extLst>
              <a:ext uri="{FF2B5EF4-FFF2-40B4-BE49-F238E27FC236}">
                <a16:creationId xmlns:a16="http://schemas.microsoft.com/office/drawing/2014/main" id="{78B47BCB-3CAB-C604-8DC4-22082250736A}"/>
              </a:ext>
            </a:extLst>
          </p:cNvPr>
          <p:cNvSpPr/>
          <p:nvPr/>
        </p:nvSpPr>
        <p:spPr>
          <a:xfrm rot="16200000">
            <a:off x="10887870" y="3820325"/>
            <a:ext cx="94593" cy="2513664"/>
          </a:xfrm>
          <a:prstGeom prst="rect">
            <a:avLst/>
          </a:prstGeom>
          <a:solidFill>
            <a:srgbClr val="006AFA"/>
          </a:solidFill>
          <a:ln>
            <a:solidFill>
              <a:srgbClr val="006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ktangel 9">
            <a:extLst>
              <a:ext uri="{FF2B5EF4-FFF2-40B4-BE49-F238E27FC236}">
                <a16:creationId xmlns:a16="http://schemas.microsoft.com/office/drawing/2014/main" id="{8C60D59C-90EE-A1FA-0C7F-629CAB8CB3B0}"/>
              </a:ext>
            </a:extLst>
          </p:cNvPr>
          <p:cNvSpPr/>
          <p:nvPr/>
        </p:nvSpPr>
        <p:spPr>
          <a:xfrm rot="16200000">
            <a:off x="10471860" y="3727274"/>
            <a:ext cx="94593" cy="3345686"/>
          </a:xfrm>
          <a:prstGeom prst="rect">
            <a:avLst/>
          </a:prstGeom>
          <a:solidFill>
            <a:srgbClr val="006AFA"/>
          </a:solidFill>
          <a:ln>
            <a:solidFill>
              <a:srgbClr val="006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Lige forbindelse 16">
            <a:extLst>
              <a:ext uri="{FF2B5EF4-FFF2-40B4-BE49-F238E27FC236}">
                <a16:creationId xmlns:a16="http://schemas.microsoft.com/office/drawing/2014/main" id="{13ED55EC-A7A9-B8F9-3476-FC6B1B8941ED}"/>
              </a:ext>
            </a:extLst>
          </p:cNvPr>
          <p:cNvCxnSpPr/>
          <p:nvPr/>
        </p:nvCxnSpPr>
        <p:spPr>
          <a:xfrm>
            <a:off x="5088314" y="4105635"/>
            <a:ext cx="2265579" cy="0"/>
          </a:xfrm>
          <a:prstGeom prst="line">
            <a:avLst/>
          </a:prstGeom>
          <a:ln w="19050">
            <a:solidFill>
              <a:srgbClr val="006AFA"/>
            </a:solidFill>
          </a:ln>
        </p:spPr>
        <p:style>
          <a:lnRef idx="1">
            <a:schemeClr val="accent1"/>
          </a:lnRef>
          <a:fillRef idx="0">
            <a:schemeClr val="accent1"/>
          </a:fillRef>
          <a:effectRef idx="0">
            <a:schemeClr val="accent1"/>
          </a:effectRef>
          <a:fontRef idx="minor">
            <a:schemeClr val="tx1"/>
          </a:fontRef>
        </p:style>
      </p:cxnSp>
      <p:grpSp>
        <p:nvGrpSpPr>
          <p:cNvPr id="13" name="Gruppe 2">
            <a:extLst>
              <a:ext uri="{FF2B5EF4-FFF2-40B4-BE49-F238E27FC236}">
                <a16:creationId xmlns:a16="http://schemas.microsoft.com/office/drawing/2014/main" id="{54F6857B-6E21-5F52-F75D-118EAEA5D570}"/>
              </a:ext>
            </a:extLst>
          </p:cNvPr>
          <p:cNvGrpSpPr/>
          <p:nvPr/>
        </p:nvGrpSpPr>
        <p:grpSpPr>
          <a:xfrm>
            <a:off x="4279930" y="2123531"/>
            <a:ext cx="3858749" cy="2365357"/>
            <a:chOff x="1823607" y="1009414"/>
            <a:chExt cx="3858749" cy="2365357"/>
          </a:xfrm>
        </p:grpSpPr>
        <p:sp>
          <p:nvSpPr>
            <p:cNvPr id="14" name="Tekstfelt 11">
              <a:extLst>
                <a:ext uri="{FF2B5EF4-FFF2-40B4-BE49-F238E27FC236}">
                  <a16:creationId xmlns:a16="http://schemas.microsoft.com/office/drawing/2014/main" id="{D01624BB-5F07-1DC8-A16D-35AACDD61B45}"/>
                </a:ext>
              </a:extLst>
            </p:cNvPr>
            <p:cNvSpPr txBox="1"/>
            <p:nvPr/>
          </p:nvSpPr>
          <p:spPr>
            <a:xfrm>
              <a:off x="1823607" y="1739667"/>
              <a:ext cx="385874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THANK YOU</a:t>
              </a:r>
            </a:p>
          </p:txBody>
        </p:sp>
        <p:sp>
          <p:nvSpPr>
            <p:cNvPr id="15" name="Rektangel 12">
              <a:extLst>
                <a:ext uri="{FF2B5EF4-FFF2-40B4-BE49-F238E27FC236}">
                  <a16:creationId xmlns:a16="http://schemas.microsoft.com/office/drawing/2014/main" id="{319776DC-A784-CA8A-C6D4-EA68CFBFDCEE}"/>
                </a:ext>
              </a:extLst>
            </p:cNvPr>
            <p:cNvSpPr/>
            <p:nvPr/>
          </p:nvSpPr>
          <p:spPr>
            <a:xfrm>
              <a:off x="3660612" y="2543774"/>
              <a:ext cx="18473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Rektangel 13">
              <a:extLst>
                <a:ext uri="{FF2B5EF4-FFF2-40B4-BE49-F238E27FC236}">
                  <a16:creationId xmlns:a16="http://schemas.microsoft.com/office/drawing/2014/main" id="{9D085534-270B-F32A-0868-9EFBFADAA007}"/>
                </a:ext>
              </a:extLst>
            </p:cNvPr>
            <p:cNvSpPr/>
            <p:nvPr/>
          </p:nvSpPr>
          <p:spPr>
            <a:xfrm>
              <a:off x="3764781" y="1009414"/>
              <a:ext cx="184730"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19" name="Pladsholder til sidefod 3">
            <a:extLst>
              <a:ext uri="{FF2B5EF4-FFF2-40B4-BE49-F238E27FC236}">
                <a16:creationId xmlns:a16="http://schemas.microsoft.com/office/drawing/2014/main" id="{7A4F6279-D8D2-A0FA-2296-E3AFFD6FD11F}"/>
              </a:ext>
            </a:extLst>
          </p:cNvPr>
          <p:cNvSpPr txBox="1">
            <a:spLocks/>
          </p:cNvSpPr>
          <p:nvPr/>
        </p:nvSpPr>
        <p:spPr>
          <a:xfrm>
            <a:off x="64249" y="6638507"/>
            <a:ext cx="8534400" cy="182880"/>
          </a:xfrm>
          <a:prstGeom prst="rect">
            <a:avLst/>
          </a:prstGeom>
        </p:spPr>
        <p:txBody>
          <a:bodyPr vert="horz" lIns="0" tIns="0" rIns="0" bIns="0" rtlCol="0" anchor="ctr"/>
          <a:lstStyle>
            <a:defPPr>
              <a:defRPr lang="en-US"/>
            </a:defPPr>
            <a:lvl1pPr marL="0" algn="l" defTabSz="685800" rtl="0" eaLnBrk="1" latinLnBrk="0" hangingPunct="1">
              <a:defRPr sz="600" kern="1200" baseline="0">
                <a:solidFill>
                  <a:schemeClr val="tx1"/>
                </a:solidFill>
                <a:latin typeface="+mn-lt"/>
                <a:ea typeface="Arial" charset="0"/>
                <a:cs typeface="Arial"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FLEX PLATFORM</a:t>
            </a:r>
          </a:p>
        </p:txBody>
      </p:sp>
      <p:sp>
        <p:nvSpPr>
          <p:cNvPr id="20" name="Pladsholder til slidenummer 2">
            <a:extLst>
              <a:ext uri="{FF2B5EF4-FFF2-40B4-BE49-F238E27FC236}">
                <a16:creationId xmlns:a16="http://schemas.microsoft.com/office/drawing/2014/main" id="{F4556AF9-7572-335B-E932-E4DEC6332D25}"/>
              </a:ext>
            </a:extLst>
          </p:cNvPr>
          <p:cNvSpPr txBox="1">
            <a:spLocks/>
          </p:cNvSpPr>
          <p:nvPr/>
        </p:nvSpPr>
        <p:spPr>
          <a:xfrm>
            <a:off x="9426387" y="6638507"/>
            <a:ext cx="2743200" cy="182880"/>
          </a:xfrm>
          <a:prstGeom prst="rect">
            <a:avLst/>
          </a:prstGeom>
        </p:spPr>
        <p:txBody>
          <a:bodyPr vert="horz" lIns="91440" tIns="45720" rIns="91440" bIns="45720" rtlCol="0" anchor="ctr"/>
          <a:lstStyle>
            <a:defPPr>
              <a:defRPr lang="da-DK"/>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D0BE6F14-FF48-0F4F-A8AA-2E3F25371E4A}" type="slidenum">
              <a:rPr kumimoji="0" lang="da-DK" sz="800" b="0" i="0" u="none" strike="noStrike" kern="1200" cap="none" spc="0" normalizeH="0" baseline="0" noProof="0" smtClean="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pPr marL="0" marR="0" lvl="0" indent="0" algn="r" defTabSz="914377" rtl="0" eaLnBrk="1" fontAlgn="auto" latinLnBrk="0" hangingPunct="1">
                <a:lnSpc>
                  <a:spcPct val="100000"/>
                </a:lnSpc>
                <a:spcBef>
                  <a:spcPts val="0"/>
                </a:spcBef>
                <a:spcAft>
                  <a:spcPts val="0"/>
                </a:spcAft>
                <a:buClrTx/>
                <a:buSzTx/>
                <a:buFontTx/>
                <a:buNone/>
                <a:tabLst/>
                <a:defRPr/>
              </a:pPr>
              <a:t>9</a:t>
            </a:fld>
            <a:endParaRPr kumimoji="0" lang="da-DK" sz="8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7056811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1F3438B5631F44BE1AD6B1A0848B46" ma:contentTypeVersion="15" ma:contentTypeDescription="Een nieuw document maken." ma:contentTypeScope="" ma:versionID="8d8149e16760ead2c2f4382631887398">
  <xsd:schema xmlns:xsd="http://www.w3.org/2001/XMLSchema" xmlns:xs="http://www.w3.org/2001/XMLSchema" xmlns:p="http://schemas.microsoft.com/office/2006/metadata/properties" xmlns:ns2="fd4b43dc-e565-4e85-8b43-88d30f60ec94" xmlns:ns3="5e9da69e-9e9b-4407-8f90-7085e49adebd" targetNamespace="http://schemas.microsoft.com/office/2006/metadata/properties" ma:root="true" ma:fieldsID="160e588d026d84e2faf54396ef48b25b" ns2:_="" ns3:_="">
    <xsd:import namespace="fd4b43dc-e565-4e85-8b43-88d30f60ec94"/>
    <xsd:import namespace="5e9da69e-9e9b-4407-8f90-7085e49adeb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4b43dc-e565-4e85-8b43-88d30f60ec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Afbeeldingtags" ma:readOnly="false" ma:fieldId="{5cf76f15-5ced-4ddc-b409-7134ff3c332f}" ma:taxonomyMulti="true" ma:sspId="4fcdf52e-46df-449b-b284-70e2acc7bb44"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e9da69e-9e9b-4407-8f90-7085e49adeb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375affa2-26f4-47d3-aed5-b01025b52fad}" ma:internalName="TaxCatchAll" ma:showField="CatchAllData" ma:web="5e9da69e-9e9b-4407-8f90-7085e49adebd">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e9da69e-9e9b-4407-8f90-7085e49adebd" xsi:nil="true"/>
    <lcf76f155ced4ddcb4097134ff3c332f xmlns="fd4b43dc-e565-4e85-8b43-88d30f60ec9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4CCB3C1-A0BD-403E-A5E6-C87BFF684640}"/>
</file>

<file path=customXml/itemProps2.xml><?xml version="1.0" encoding="utf-8"?>
<ds:datastoreItem xmlns:ds="http://schemas.openxmlformats.org/officeDocument/2006/customXml" ds:itemID="{DB33E00A-AA6B-4114-803E-BF4C79FF4FDB}"/>
</file>

<file path=customXml/itemProps3.xml><?xml version="1.0" encoding="utf-8"?>
<ds:datastoreItem xmlns:ds="http://schemas.openxmlformats.org/officeDocument/2006/customXml" ds:itemID="{86F68FFD-DAE0-497C-9CC0-D956BCF7E58A}"/>
</file>

<file path=docProps/app.xml><?xml version="1.0" encoding="utf-8"?>
<Properties xmlns="http://schemas.openxmlformats.org/officeDocument/2006/extended-properties" xmlns:vt="http://schemas.openxmlformats.org/officeDocument/2006/docPropsVTypes">
  <TotalTime>103162</TotalTime>
  <Words>1851</Words>
  <Application>Microsoft Macintosh PowerPoint</Application>
  <PresentationFormat>Widescreen</PresentationFormat>
  <Paragraphs>205</Paragraphs>
  <Slides>9</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vt:i4>
      </vt:variant>
    </vt:vector>
  </HeadingPairs>
  <TitlesOfParts>
    <vt:vector size="20" baseType="lpstr">
      <vt:lpstr>Arial</vt:lpstr>
      <vt:lpstr>Calibri</vt:lpstr>
      <vt:lpstr>Calibri Light</vt:lpstr>
      <vt:lpstr>Helvetica</vt:lpstr>
      <vt:lpstr>Helvetica Neue</vt:lpstr>
      <vt:lpstr>Helvetica Neue Light</vt:lpstr>
      <vt:lpstr>Helvetica Neue Thin</vt:lpstr>
      <vt:lpstr>IBM Plex Sans</vt:lpstr>
      <vt:lpstr>IBM Plex Sans Light</vt:lpstr>
      <vt:lpstr>IBM Plex Sans Thin</vt:lpstr>
      <vt:lpstr>Office Theme</vt:lpstr>
      <vt:lpstr>PowerPoint Presentation</vt:lpstr>
      <vt:lpstr>PowerPoint Presentation</vt:lpstr>
      <vt:lpstr>PowerPoint Presentation</vt:lpstr>
      <vt:lpstr>THE MARKET FOR ELECTRICITY</vt:lpstr>
      <vt:lpstr>PowerPoint Presentation</vt:lpstr>
      <vt:lpstr>PowerPoint Presentation</vt:lpstr>
      <vt:lpstr>PowerPoint Presentation</vt:lpstr>
      <vt:lpstr>Together with front runners for the green agenda, the IBM’s Flex Platform is growing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L Pallesen-CIC</dc:creator>
  <cp:lastModifiedBy>Leo Dijkstra</cp:lastModifiedBy>
  <cp:revision>67</cp:revision>
  <dcterms:created xsi:type="dcterms:W3CDTF">2022-12-05T11:48:00Z</dcterms:created>
  <dcterms:modified xsi:type="dcterms:W3CDTF">2024-05-14T12:27:35Z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0x010100991F3438B5631F44BE1AD6B1A0848B46</vt:lpwstr>
  </property>
</Properties>
</file>